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805.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Lst>
  <p:notesMasterIdLst>
    <p:notesMasterId r:id="rId29"/>
  </p:notesMasterIdLst>
  <p:sldIdLst>
    <p:sldId id="256" r:id="rId4"/>
    <p:sldId id="402" r:id="rId5"/>
    <p:sldId id="276" r:id="rId6"/>
    <p:sldId id="314" r:id="rId7"/>
    <p:sldId id="425" r:id="rId8"/>
    <p:sldId id="426" r:id="rId9"/>
    <p:sldId id="420" r:id="rId10"/>
    <p:sldId id="421" r:id="rId11"/>
    <p:sldId id="422" r:id="rId12"/>
    <p:sldId id="315" r:id="rId13"/>
    <p:sldId id="316" r:id="rId14"/>
    <p:sldId id="317" r:id="rId15"/>
    <p:sldId id="318" r:id="rId16"/>
    <p:sldId id="423" r:id="rId17"/>
    <p:sldId id="319" r:id="rId18"/>
    <p:sldId id="320" r:id="rId19"/>
    <p:sldId id="424" r:id="rId20"/>
    <p:sldId id="321" r:id="rId21"/>
    <p:sldId id="324" r:id="rId22"/>
    <p:sldId id="328" r:id="rId23"/>
    <p:sldId id="329" r:id="rId24"/>
    <p:sldId id="330" r:id="rId25"/>
    <p:sldId id="331" r:id="rId26"/>
    <p:sldId id="419" r:id="rId27"/>
    <p:sldId id="409" r:id="rId28"/>
  </p:sldIdLst>
  <p:sldSz cx="12188825" cy="6858000"/>
  <p:notesSz cx="6858000" cy="9144000"/>
  <p:embeddedFontLst>
    <p:embeddedFont>
      <p:font typeface="Arial Black" panose="020B0A04020102020204" pitchFamily="34" charset="0"/>
      <p:regular r:id="rId30"/>
      <p:bold r:id="rId31"/>
    </p:embeddedFont>
    <p:embeddedFont>
      <p:font typeface="Cambria" panose="02040503050406030204" pitchFamily="18" charset="0"/>
      <p:regular r:id="rId32"/>
      <p:bold r:id="rId33"/>
      <p:italic r:id="rId34"/>
      <p:boldItalic r:id="rId35"/>
    </p:embeddedFont>
    <p:embeddedFont>
      <p:font typeface="Cooper Black" panose="0208090404030B020404" pitchFamily="18" charset="0"/>
      <p:regular r:id="rId36"/>
    </p:embeddedFont>
    <p:embeddedFont>
      <p:font typeface="Corben" panose="020B0604020202020204" charset="0"/>
      <p:bold r:id="rId37"/>
    </p:embeddedFont>
    <p:embeddedFont>
      <p:font typeface="Open Sans" panose="020B0606030504020204" pitchFamily="34" charset="0"/>
      <p:regular r:id="rId38"/>
      <p:bold r:id="rId39"/>
      <p:italic r:id="rId40"/>
      <p:boldItalic r:id="rId41"/>
    </p:embeddedFont>
    <p:embeddedFont>
      <p:font typeface="Quattrocento Sans" panose="020B0502050000020003" pitchFamily="34" charset="0"/>
      <p:regular r:id="rId42"/>
      <p:bold r:id="rId43"/>
      <p:italic r:id="rId44"/>
      <p:boldItalic r:id="rId45"/>
    </p:embeddedFont>
    <p:embeddedFont>
      <p:font typeface="Segoe UI" panose="020B0502040204020203" pitchFamily="34" charset="0"/>
      <p:regular r:id="rId46"/>
      <p:bold r:id="rId47"/>
      <p:italic r:id="rId48"/>
      <p:boldItalic r:id="rId49"/>
    </p:embeddedFont>
    <p:embeddedFont>
      <p:font typeface="Segoe UI Light" panose="020B0502040204020203" pitchFamily="34" charset="0"/>
      <p:regular r:id="rId50"/>
      <p: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80" autoAdjust="0"/>
    <p:restoredTop sz="94660"/>
  </p:normalViewPr>
  <p:slideViewPr>
    <p:cSldViewPr snapToGrid="0">
      <p:cViewPr varScale="1">
        <p:scale>
          <a:sx n="104" d="100"/>
          <a:sy n="104" d="100"/>
        </p:scale>
        <p:origin x="612" y="80"/>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0.fntdata"/><Relationship Id="rId21" Type="http://schemas.openxmlformats.org/officeDocument/2006/relationships/slide" Target="slides/slide18.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7" Type="http://schemas.openxmlformats.org/officeDocument/2006/relationships/slide" Target="slides/slide4.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notesMaster" Target="notesMasters/notesMaster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2.xml"/><Relationship Id="rId203" Type="http://customschemas.google.com/relationships/presentationmetadata" Target="meta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20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22.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7.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204" Type="http://schemas.openxmlformats.org/officeDocument/2006/relationships/presProps" Target="presProps.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7.fntdata"/><Relationship Id="rId49" Type="http://schemas.openxmlformats.org/officeDocument/2006/relationships/font" Target="fonts/font20.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0T06:52:10.483"/>
    </inkml:context>
    <inkml:brush xml:id="br0">
      <inkml:brushProperty name="width" value="0.1" units="cm"/>
      <inkml:brushProperty name="height" value="0.1" units="cm"/>
    </inkml:brush>
  </inkml:definitions>
  <inkml:trace contextRef="#ctx0" brushRef="#br0">1 0 24575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22.025"/>
    </inkml:context>
    <inkml:brush xml:id="br0">
      <inkml:brushProperty name="width" value="0.1" units="cm"/>
      <inkml:brushProperty name="height" value="0.1" units="cm"/>
    </inkml:brush>
  </inkml:definitions>
  <inkml:trace contextRef="#ctx0" brushRef="#br0">17 130 7197 0 0,'0'-5'73'0'0,"0"1"484"0"0,-3 6 311 0 0,1 3-675 0 0,0 1 0 0 0,0-1 0 0 0,1 1 0 0 0,0-1 0 0 0,0 1 0 0 0,0 0 0 0 0,1 0 0 0 0,0 9 0 0 0,-2 7 9 0 0,1 20-73 0 0,0 0 0 0 0,7 44 0 0 0,-2-43-136 0 0,-4 81 0 0 0,-2-109-5 0 0,0-10 32 0 0,0-9 125 0 0,0-13-137 0 0,1-1-1 0 0,1 0 0 0 0,4-32 0 0 0,25-187 22 0 0,-17 163-12 0 0,-5 51 8 0 0,-2 9-5 0 0,-2 4 1 0 0,5-14 113 0 0,18-39-1 0 0,-21 59-74 0 0,13-2-66 0 0,-13 6 23 0 0,7 12 19 0 0,39 41 54 0 0,-38-38-50 0 0,-5 16-9 0 0,24 105-3 0 0,-29-124-27 0 0,0 1 0 0 0,-1-1 1 0 0,0 0-1 0 0,0 15 0 0 0,-1 8 149 0 0,1 16-111 0 0,-1-39 275 0 0,0-11-309 0 0,-1-1-1 0 0,0 1 0 0 0,1-1 1 0 0,-1 1-1 0 0,0-1 1 0 0,1 1-1 0 0,-1-1 0 0 0,0 1 1 0 0,0-1-1 0 0,1 1 1 0 0,-1-1-1 0 0,0 1 0 0 0,0-1 1 0 0,0 1-1 0 0,0-1 1 0 0,1 1-1 0 0,-1 0 0 0 0,0-1 1 0 0,0 1-1 0 0,-1 0 1 0 0,1 0 12 0 0,0 0 1 0 0,0-1 0 0 0,0 1 0 0 0,0-1-1 0 0,0 1 1 0 0,0 0 0 0 0,0-1-1 0 0,1 1 1 0 0,-1-1 0 0 0,0 1 0 0 0,0-1-1 0 0,0 1 1 0 0,1-1 0 0 0,-1 1-1 0 0,0-1 1 0 0,0 1 0 0 0,1-1 0 0 0,-1 1-1 0 0,0-1 1 0 0,2 2 0 0 0,6-24 124 0 0,27-63 15 0 0,-20 46-11 0 0,-8 21-108 0 0,48-115 322 0 0,-54 131-352 0 0,9-18 7 0 0,25-35 0 0 0,-32 51-23 0 0,0-1 1 0 0,1 1 0 0 0,0 0 0 0 0,-1 1 0 0 0,1-1-1 0 0,1 0 1 0 0,-1 1 0 0 0,0 0 0 0 0,1 0 0 0 0,0 1-1 0 0,-1-1 1 0 0,1 1 0 0 0,9-3 0 0 0,-12 4 6 0 0,0 1 0 0 0,0 0-1 0 0,0 0 1 0 0,0 0 0 0 0,0 0 0 0 0,0 0 0 0 0,0 1-1 0 0,0-1 1 0 0,-1 0 0 0 0,1 1 0 0 0,0 0 0 0 0,0-1-1 0 0,0 1 1 0 0,-1 0 0 0 0,1 0 0 0 0,0 0 0 0 0,-1 0-1 0 0,1 0 1 0 0,-1 0 0 0 0,1 0 0 0 0,-1 1 0 0 0,1-1 0 0 0,-1 1-1 0 0,0-1 1 0 0,0 1 0 0 0,0-1 0 0 0,1 3 0 0 0,4 5 22 0 0,-1 0 0 0 0,-1 1 1 0 0,6 17-1 0 0,-8-23-7 0 0,12 47 207 0 0,-1 1 0 0 0,-3 0-1 0 0,5 75 1 0 0,6 36 404 0 0,-1-77-1827 0 0,-20-83 967 0 0,1-1 0 0 0,-1 1 0 0 0,1-1-1 0 0,-1 1 1 0 0,0-1 0 0 0,0 1 0 0 0,-1 0-1 0 0,1 2 1 0 0,-4 4-1248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28.530"/>
    </inkml:context>
    <inkml:brush xml:id="br0">
      <inkml:brushProperty name="width" value="0.1" units="cm"/>
      <inkml:brushProperty name="height" value="0.1" units="cm"/>
    </inkml:brush>
  </inkml:definitions>
  <inkml:trace contextRef="#ctx0" brushRef="#br0">21 1 7069 0 0,'-20'18'5680'0'0,"39"-15"-4406"0"0,66-4-362 0 0,11 1-809 0 0,-29 0-162 0 0,-65 0-126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28.902"/>
    </inkml:context>
    <inkml:brush xml:id="br0">
      <inkml:brushProperty name="width" value="0.1" units="cm"/>
      <inkml:brushProperty name="height" value="0.1" units="cm"/>
    </inkml:brush>
  </inkml:definitions>
  <inkml:trace contextRef="#ctx0" brushRef="#br0">179 218 5693 0 0,'-16'-34'142'0'0,"13"27"948"0"0,5-12-760 0 0,5-62 0 0 0,-7 79-302 0 0,0-1 0 0 0,0 1 1 0 0,1 0-1 0 0,-1 0 1 0 0,1-1-1 0 0,-1 1 0 0 0,1 0 1 0 0,0 0-1 0 0,0 0 1 0 0,-1-1-1 0 0,2 1 0 0 0,-1 0 1 0 0,0 0-1 0 0,0 1 1 0 0,1-1-1 0 0,-1 0 0 0 0,1 0 1 0 0,-1 1-1 0 0,1-1 1 0 0,0 1-1 0 0,0-1 0 0 0,0 1 1 0 0,3-3-1 0 0,2 1 140 0 0,43-22 2973 0 0,-29 37-2938 0 0,65 34-35 0 0,-65-34 150 0 0,-13 11-170 0 0,21 72-17 0 0,-27-91-124 0 0,-1-1 1 0 0,0 1-1 0 0,0 1 0 0 0,-1-1 1 0 0,1 0-1 0 0,-1 0 0 0 0,0 0 1 0 0,0 0-1 0 0,0 0 0 0 0,0 0 1 0 0,-1 1-1 0 0,0-1 0 0 0,0 0 1 0 0,-1 4-1 0 0,-2 3 4 0 0,2 0-2 0 0,-2 0-1 0 0,0 0 1 0 0,0 0 0 0 0,-1-1 0 0 0,0 1 0 0 0,-1-1 0 0 0,0 0-1 0 0,0-1 1 0 0,-1 1 0 0 0,-1-2 0 0 0,1 1 0 0 0,-11 8 0 0 0,10-11-4 0 0,0 0 0 0 0,-1 0 1 0 0,1-1-1 0 0,-1 0 0 0 0,-1 0 1 0 0,1-1-1 0 0,0-1 1 0 0,-1 1-1 0 0,0-2 0 0 0,0 1 1 0 0,0-1-1 0 0,0-1 0 0 0,-20 1 1 0 0,27-2-6 0 0,-83-1 27 0 0,75 1-28 0 0,1-2 1 0 0,-1 1-1 0 0,1-1 1 0 0,0-1 0 0 0,0 0-1 0 0,-11-5 1 0 0,20 8 0 0 0,0 0 1 0 0,1 0-1 0 0,-1 0 0 0 0,1 0 1 0 0,-1-1-1 0 0,0 1 0 0 0,1 0 1 0 0,-1-1-1 0 0,1 1 1 0 0,-1 0-1 0 0,1-1 0 0 0,-1 1 1 0 0,1-1-1 0 0,-1 1 0 0 0,1-1 1 0 0,-1 1-1 0 0,1-1 1 0 0,0 1-1 0 0,-1-1 0 0 0,1 1 1 0 0,0-1-1 0 0,0 1 0 0 0,-1-1 1 0 0,1 1-1 0 0,0-1 0 0 0,0 0 1 0 0,-1 0-1 0 0,2 0 1 0 0,-1 0 0 0 0,1 0 0 0 0,-1 1 0 0 0,1-1 0 0 0,-1 0 0 0 0,1 1 0 0 0,-1-1 0 0 0,1 0 0 0 0,0 1 0 0 0,-1-1 1 0 0,1 1-1 0 0,0-1 0 0 0,-1 1 0 0 0,1-1 0 0 0,0 1 0 0 0,0 0 0 0 0,0-1 0 0 0,39-10 4 0 0,-25 10 5 0 0,0 0 1 0 0,0 1-1 0 0,1 1 1 0 0,-1 0-1 0 0,0 1 0 0 0,0 1 1 0 0,0 0-1 0 0,0 1 1 0 0,26 11-1 0 0,-8 0 237 0 0,0 2 0 0 0,-2 0 0 0 0,31 24 0 0 0,-59-39-292 0 0,-1 0 1 0 0,1-1-1 0 0,0 1 0 0 0,0-1 1 0 0,0 0-1 0 0,0 0 1 0 0,0 0-1 0 0,0 0 0 0 0,0-1 1 0 0,0 1-1 0 0,4-1 1 0 0,-2 0-404 0 0,0 0 1 0 0,0-1-1 0 0,-1 1 1 0 0,1-1-1 0 0,0 0 1 0 0,0-1 0 0 0,-1 1-1 0 0,1-1 1 0 0,-1 0-1 0 0,9-5 1 0 0,2-2-923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29.260"/>
    </inkml:context>
    <inkml:brush xml:id="br0">
      <inkml:brushProperty name="width" value="0.1" units="cm"/>
      <inkml:brushProperty name="height" value="0.1" units="cm"/>
    </inkml:brush>
  </inkml:definitions>
  <inkml:trace contextRef="#ctx0" brushRef="#br0">139 287 4904 0 0,'-1'-35'361'0'0,"5"-56"-1"0"0,1 2 621 0 0,-7 62-595 0 0,2 27-380 0 0,0 0 0 0 0,0 0 0 0 0,0 0 0 0 0,0 0 0 0 0,0 0 0 0 0,0-1 0 0 0,0 1 0 0 0,0 0 0 0 0,0 0 1 0 0,0 0-1 0 0,-1 0 0 0 0,1 0 0 0 0,0 0 0 0 0,0-1 0 0 0,0 1 0 0 0,0 0 0 0 0,0 0 0 0 0,0 0 0 0 0,0 0 0 0 0,0 0 0 0 0,0 0 0 0 0,0 0 0 0 0,-1-1 0 0 0,1 1 0 0 0,0 0 0 0 0,0 0 0 0 0,0 0 0 0 0,0 0 0 0 0,0 0 0 0 0,0 0 0 0 0,-1 0 0 0 0,1 0 0 0 0,0 0 0 0 0,0 0 0 0 0,0 0 1 0 0,0 0-1 0 0,0 0 0 0 0,-1 0 0 0 0,1 0 0 0 0,0 0 0 0 0,0 0 0 0 0,0 0 0 0 0,0 0 0 0 0,0 0 0 0 0,-1 0 0 0 0,-7 13 277 0 0,-2 12 195 0 0,1 1-1 0 0,1 0 1 0 0,-8 52 0 0 0,0 82 982 0 0,15-102-1139 0 0,13 113 0 0 0,-11-165-325 0 0,-1-5-37 0 0,1 0-1 0 0,-1 0 1 0 0,0 0 0 0 0,0 0 0 0 0,0 0 0 0 0,0 0-1 0 0,0 0 1 0 0,0 0 0 0 0,0 0 0 0 0,0 0 0 0 0,0 0-1 0 0,-1 0 1 0 0,1 0 0 0 0,0 0 0 0 0,-1 0 0 0 0,1 0 0 0 0,0 0-1 0 0,-1 0 1 0 0,-1 1 0 0 0,2-2-23 0 0,-1 0 0 0 0,1 1 0 0 0,-1-1 0 0 0,1 0 0 0 0,-1 0 0 0 0,1 0 0 0 0,-1 0 0 0 0,0 0 0 0 0,1 0 0 0 0,-1 0 0 0 0,1 0 1 0 0,-1 0-1 0 0,1-1 0 0 0,-1 1 0 0 0,1 0 0 0 0,-1 0 0 0 0,1 0 0 0 0,-1-1 0 0 0,1 1 0 0 0,-1 0 0 0 0,1 0 0 0 0,-1-1 0 0 0,1 1 0 0 0,-1-1 0 0 0,-3-2-185 0 0,0-1 0 0 0,0 1 0 0 0,1-1 0 0 0,0 0 0 0 0,0 0 0 0 0,-5-7 0 0 0,1-4 222 0 0,1 0 1 0 0,0-1-1 0 0,1 0 0 0 0,1 0 0 0 0,1 0 1 0 0,0 0-1 0 0,1-1 0 0 0,0 1 0 0 0,2-1 1 0 0,1-24-1 0 0,2 19 127 0 0,0 1-1 0 0,2 0 1 0 0,0 1 0 0 0,1-1 0 0 0,1 1 0 0 0,2 0-1 0 0,-1 0 1 0 0,2 1 0 0 0,1 1 0 0 0,0 0-1 0 0,1 0 1 0 0,23-25 0 0 0,-24 32 28 0 0,0 0-1 0 0,0 1 1 0 0,1 1 0 0 0,0 0-1 0 0,0 0 1 0 0,1 1 0 0 0,0 1-1 0 0,18-7 1 0 0,-20 9-16 0 0,0 2-1 0 0,0 0 1 0 0,1 0 0 0 0,0 1-1 0 0,-1 0 1 0 0,1 1 0 0 0,0 1-1 0 0,0-1 1 0 0,0 2-1 0 0,-1 0 1 0 0,17 3 0 0 0,-23-3-94 0 0,1 0 1 0 0,-1 0 0 0 0,0 1-1 0 0,1 0 1 0 0,-1 0 0 0 0,0 0-1 0 0,0 1 1 0 0,0-1 0 0 0,-1 1-1 0 0,1 0 1 0 0,-1 1-1 0 0,0-1 1 0 0,1 1 0 0 0,-1 0-1 0 0,-1 0 1 0 0,1 0 0 0 0,-1 0-1 0 0,1 1 1 0 0,-1-1 0 0 0,-1 1-1 0 0,1 0 1 0 0,-1 0 0 0 0,1 0-1 0 0,-1 0 1 0 0,-1 1 0 0 0,1-1-1 0 0,-1 0 1 0 0,0 1 0 0 0,0-1-1 0 0,-1 1 1 0 0,1-1-1 0 0,-1 1 1 0 0,0-1 0 0 0,-1 1-1 0 0,1-1 1 0 0,-1 1 0 0 0,0-1-1 0 0,-3 8 1 0 0,-1 0-256 0 0,-1 1-1 0 0,-1-2 1 0 0,1 1-1 0 0,-2-1 1 0 0,0 0 0 0 0,0 0-1 0 0,-1-1 1 0 0,-1 0-1 0 0,0-1 1 0 0,-16 14-1 0 0,-4 1-944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15.926"/>
    </inkml:context>
    <inkml:brush xml:id="br0">
      <inkml:brushProperty name="width" value="0.1" units="cm"/>
      <inkml:brushProperty name="height" value="0.1" units="cm"/>
    </inkml:brush>
  </inkml:definitions>
  <inkml:trace contextRef="#ctx0" brushRef="#br0">133 73 7681 0 0,'-10'-55'535'0'0,"10"54"-472"0"0,0 1 0 0 0,0-1 0 0 0,0 0 1 0 0,0 0-1 0 0,0 0 0 0 0,0 0 0 0 0,0 1 0 0 0,-1-1 0 0 0,1 0 0 0 0,0 0 1 0 0,-1 0-1 0 0,1 1 0 0 0,0-1 0 0 0,-1 0 0 0 0,1 1 0 0 0,-1-1 0 0 0,1 0 0 0 0,-1 1 1 0 0,1-1-1 0 0,-1 0 0 0 0,-1 0 0 0 0,2 1-27 0 0,-1 0 1 0 0,1 0-1 0 0,-1 0 1 0 0,1 0-1 0 0,-1 0 0 0 0,1 0 1 0 0,0 0-1 0 0,-1 0 0 0 0,1 0 1 0 0,-1 0-1 0 0,1 0 1 0 0,-1 0-1 0 0,1 0 0 0 0,0 0 1 0 0,-1 1-1 0 0,1-1 0 0 0,0 0 1 0 0,-1 0-1 0 0,1 1 1 0 0,-1-1-1 0 0,1 0 0 0 0,0 0 1 0 0,-1 1-1 0 0,1-1 1 0 0,0 0-1 0 0,0 1 0 0 0,-1-1 1 0 0,1 0-1 0 0,0 1 0 0 0,0-1 1 0 0,0 1-1 0 0,-1-1 1 0 0,1 0-1 0 0,0 1 0 0 0,0-1 1 0 0,0 1-1 0 0,0-1 1 0 0,0 0-1 0 0,0 1 0 0 0,0-1 1 0 0,0 1-1 0 0,-30 126 1580 0 0,-16 160 0 0 0,23-126-1439 0 0,22-150-238 0 0,-1 0 1 0 0,2 0-1 0 0,-1 0 0 0 0,1 0 1 0 0,3 14-1 0 0,-3-22-75 0 0,0 0 0 0 0,1-1 0 0 0,0 1 0 0 0,-1 0 0 0 0,1-1 0 0 0,0 1 0 0 0,0 0 0 0 0,0-1 0 0 0,1 1 0 0 0,-1-1 0 0 0,1 0 0 0 0,-1 0 1 0 0,1 1-1 0 0,0-1 0 0 0,0 0 0 0 0,0 0 0 0 0,0 0 0 0 0,0-1 0 0 0,0 1 0 0 0,0 0 0 0 0,1-1 0 0 0,-1 0 0 0 0,1 1 0 0 0,-1-1 0 0 0,1 0 0 0 0,2 1 0 0 0,13 0-1218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16.265"/>
    </inkml:context>
    <inkml:brush xml:id="br0">
      <inkml:brushProperty name="width" value="0.1" units="cm"/>
      <inkml:brushProperty name="height" value="0.1" units="cm"/>
    </inkml:brush>
  </inkml:definitions>
  <inkml:trace contextRef="#ctx0" brushRef="#br0">228 12 6973 0 0,'-2'-1'22'0'0,"0"0"1"0"0,0-1 0 0 0,-1 1 0 0 0,1 0-1 0 0,0 0 1 0 0,0 0 0 0 0,-1 0 0 0 0,1 1-1 0 0,-1-1 1 0 0,1 1 0 0 0,-1-1 0 0 0,1 1-1 0 0,-1 0 1 0 0,1 0 0 0 0,-1 0-1 0 0,-4 1 1 0 0,2 0 35 0 0,1 0 0 0 0,-1 0 0 0 0,0 1 0 0 0,0 0 0 0 0,0 0 0 0 0,1 0 0 0 0,-9 6 0 0 0,3-1 57 0 0,1 1 0 0 0,0 0-1 0 0,0 0 1 0 0,1 1 0 0 0,0 0 0 0 0,-10 14 0 0 0,8-5 99 0 0,1 0 1 0 0,1 0 0 0 0,0 0 0 0 0,1 1-1 0 0,1 1 1 0 0,1-1 0 0 0,1 1-1 0 0,0-1 1 0 0,2 1 0 0 0,0 0-1 0 0,1 0 1 0 0,3 30 0 0 0,-2-44-200 0 0,1 1 0 0 0,0-1 1 0 0,0 0-1 0 0,0 0 0 0 0,1 0 1 0 0,0 0-1 0 0,0-1 0 0 0,0 1 1 0 0,1 0-1 0 0,0-1 0 0 0,0 0 1 0 0,1 0-1 0 0,-1 0 0 0 0,1 0 1 0 0,0 0-1 0 0,9 8 0 0 0,-10-10-13 0 0,1-1-1 0 0,0 1 0 0 0,1 0 0 0 0,-1-1 0 0 0,0 0 0 0 0,1 0 1 0 0,-1 0-1 0 0,1-1 0 0 0,-1 0 0 0 0,1 0 0 0 0,0 0 0 0 0,-1 0 0 0 0,1 0 1 0 0,0-1-1 0 0,0 0 0 0 0,0 0 0 0 0,-1-1 0 0 0,1 1 0 0 0,0-1 1 0 0,0 0-1 0 0,-1 0 0 0 0,7-3 0 0 0,-3 1-5 0 0,0-1 0 0 0,-1 0 0 0 0,1 0 0 0 0,-1-1 0 0 0,0 0 0 0 0,0-1 0 0 0,0 0 1 0 0,-1 0-1 0 0,1 0 0 0 0,-2 0 0 0 0,1-1 0 0 0,-1 0 0 0 0,0-1 0 0 0,0 1 0 0 0,-1-1 0 0 0,0 0 0 0 0,0 0 0 0 0,-1 0 0 0 0,0 0 0 0 0,-1 0 0 0 0,3-17 0 0 0,-2 15-24 0 0,-2 0 0 0 0,1-1 0 0 0,-2 1 0 0 0,1 0 0 0 0,-1-1-1 0 0,-1 1 1 0 0,0-1 0 0 0,-1 1 0 0 0,0-1 0 0 0,0 1 0 0 0,-1 0 0 0 0,0 0-1 0 0,-1 0 1 0 0,0 1 0 0 0,0-1 0 0 0,-1 1 0 0 0,-12-17 0 0 0,12 21-1 0 0,0 0 0 0 0,-1 1 1 0 0,1-1-1 0 0,-1 1 0 0 0,0 0 0 0 0,0 1 1 0 0,-1 0-1 0 0,1-1 0 0 0,-1 2 0 0 0,0-1 1 0 0,1 1-1 0 0,-1 0 0 0 0,-9-1 0 0 0,9 2-109 0 0,0 0 0 0 0,1 0-1 0 0,-1 0 1 0 0,0 1 0 0 0,1 0-1 0 0,-1 1 1 0 0,0 0 0 0 0,1 0-1 0 0,-1 0 1 0 0,1 0 0 0 0,-1 1-1 0 0,1 0 1 0 0,-1 1-1 0 0,-6 3 1 0 0,13-5 91 0 0,-1-1 0 0 0,1 0 0 0 0,0 0 0 0 0,-1 1 0 0 0,1-1-1 0 0,0 0 1 0 0,0 1 0 0 0,0-1 0 0 0,-1 0 0 0 0,1 1 0 0 0,0-1 0 0 0,0 1 0 0 0,0-1-1 0 0,0 0 1 0 0,0 1 0 0 0,0-1 0 0 0,0 0 0 0 0,0 1 0 0 0,0-1 0 0 0,0 1 0 0 0,0-1-1 0 0,0 0 1 0 0,0 1 0 0 0,0-1 0 0 0,0 1 0 0 0,0-1 0 0 0,0 0 0 0 0,0 1 0 0 0,0-1 0 0 0,0 0-1 0 0,1 1 1 0 0,-1-1 0 0 0,0 1 0 0 0,0-1 0 0 0,1 0 0 0 0,-1 0 0 0 0,0 1 0 0 0,0-1-1 0 0,1 0 1 0 0,-1 1 0 0 0,0-1 0 0 0,1 0 0 0 0,-1 0 0 0 0,0 0 0 0 0,1 1 0 0 0,-1-1-1 0 0,0 0 1 0 0,1 0 0 0 0,-1 0 0 0 0,1 0 0 0 0,-1 0 0 0 0,10 3-709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16.635"/>
    </inkml:context>
    <inkml:brush xml:id="br0">
      <inkml:brushProperty name="width" value="0.1" units="cm"/>
      <inkml:brushProperty name="height" value="0.1" units="cm"/>
    </inkml:brush>
  </inkml:definitions>
  <inkml:trace contextRef="#ctx0" brushRef="#br0">139 68 6813 0 0,'0'-1'40'0'0,"1"0"1"0"0,-1 0-1 0 0,1 0 1 0 0,-1 0-1 0 0,1 0 1 0 0,-1 0-1 0 0,0 0 1 0 0,0 0 0 0 0,1-1-1 0 0,-1 1 1 0 0,0 0-1 0 0,0 0 1 0 0,0-2-1 0 0,-4-1 551 0 0,-5 14-234 0 0,0 8 0 0 0,0 0-1 0 0,1 1 1 0 0,-9 35 0 0 0,13-39-196 0 0,1-4-51 0 0,-7 18 198 0 0,2 1 0 0 0,-8 58 1 0 0,15-81-293 0 0,0 0 1 0 0,1 0-1 0 0,0 0 1 0 0,0 0 0 0 0,1 0-1 0 0,0 0 1 0 0,0 0 0 0 0,0 0-1 0 0,1 0 1 0 0,0-1-1 0 0,0 1 1 0 0,1-1 0 0 0,0 1-1 0 0,0-1 1 0 0,0 0-1 0 0,1 0 1 0 0,0 0 0 0 0,9 10-1 0 0,-10-14-12 0 0,-1 0-1 0 0,1 1 0 0 0,0-1 0 0 0,0 0 0 0 0,0 0 0 0 0,0-1 0 0 0,0 1 1 0 0,0-1-1 0 0,0 1 0 0 0,0-1 0 0 0,1 0 0 0 0,-1 0 0 0 0,0-1 1 0 0,1 1-1 0 0,-1-1 0 0 0,1 0 0 0 0,-1 1 0 0 0,4-2 0 0 0,-1 1 3 0 0,-1-2-1 0 0,0 1 0 0 0,1 0 1 0 0,-1-1-1 0 0,0 0 0 0 0,0 0 0 0 0,0-1 1 0 0,-1 1-1 0 0,1-1 0 0 0,7-6 1 0 0,-3 2-6 0 0,0-1 0 0 0,-1-1 0 0 0,0 1 0 0 0,0-1 0 0 0,-1 0 0 0 0,0-1 0 0 0,0 0 0 0 0,-2 0 1 0 0,1 0-1 0 0,4-13 0 0 0,-6 10 2 0 0,-2 1-1 0 0,1-1 1 0 0,-2 0 0 0 0,0 0 0 0 0,0 1 0 0 0,-1-1 0 0 0,-1 0-1 0 0,0 0 1 0 0,0 0 0 0 0,-2 0 0 0 0,1 1 0 0 0,-2-1 0 0 0,0 1-1 0 0,0 0 1 0 0,-1 0 0 0 0,0 0 0 0 0,-1 1 0 0 0,-9-13 0 0 0,9 15-15 0 0,0 0 1 0 0,-1 0 0 0 0,0 1 0 0 0,-1 0 0 0 0,0 0-1 0 0,0 1 1 0 0,-1 0 0 0 0,0 1 0 0 0,-15-10 0 0 0,17 13-41 0 0,-1-1 1 0 0,0 1-1 0 0,1 1 0 0 0,-1-1 1 0 0,0 1-1 0 0,0 1 1 0 0,0-1-1 0 0,0 1 0 0 0,0 1 1 0 0,-1-1-1 0 0,1 1 1 0 0,0 1-1 0 0,-14 2 0 0 0,18-2-112 0 0,0 0 0 0 0,0 0 0 0 0,0 1-1 0 0,0-1 1 0 0,0 1 0 0 0,-6 4 0 0 0,10-6 111 0 0,-1 0 0 0 0,1 1 1 0 0,-1-1-1 0 0,1 0 1 0 0,-1 1-1 0 0,1-1 0 0 0,0 1 1 0 0,-1-1-1 0 0,1 1 1 0 0,0-1-1 0 0,-1 1 0 0 0,1-1 1 0 0,0 1-1 0 0,-1-1 0 0 0,1 1 1 0 0,0-1-1 0 0,0 1 1 0 0,0-1-1 0 0,0 1 0 0 0,-1 0 1 0 0,1 0-1 0 0,1 0-5 0 0,-1-1 0 0 0,0 1 1 0 0,1 0-1 0 0,-1 0 0 0 0,0-1 0 0 0,1 1 0 0 0,-1 0 0 0 0,1 0 1 0 0,-1-1-1 0 0,1 1 0 0 0,0-1 0 0 0,-1 1 0 0 0,1-1 0 0 0,0 1 1 0 0,-1-1-1 0 0,1 1 0 0 0,0-1 0 0 0,-1 1 0 0 0,1-1 0 0 0,1 1 1 0 0,13 5-652 0 0,3-2-98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16.958"/>
    </inkml:context>
    <inkml:brush xml:id="br0">
      <inkml:brushProperty name="width" value="0.1" units="cm"/>
      <inkml:brushProperty name="height" value="0.1" units="cm"/>
    </inkml:brush>
  </inkml:definitions>
  <inkml:trace contextRef="#ctx0" brushRef="#br0">43 40 6189 0 0,'-2'-1'187'0'0,"-1"-1"1"0"0,1 1 0 0 0,0-1-1 0 0,0 0 1 0 0,-1 0 0 0 0,1 0-1 0 0,1 0 1 0 0,-1 0 0 0 0,0 0 0 0 0,0-1-1 0 0,-1-2 1 0 0,-7-8 1496 0 0,11 13-1639 0 0,-1 0-1 0 0,1 0 1 0 0,-1 0 0 0 0,1 0 0 0 0,-1 0-1 0 0,0 0 1 0 0,1 0 0 0 0,-1 0-1 0 0,1 0 1 0 0,-1 0 0 0 0,0 1 0 0 0,1-1-1 0 0,-1 0 1 0 0,1 0 0 0 0,-1 1 0 0 0,0-1-1 0 0,1 0 1 0 0,-1 0 0 0 0,0 1 0 0 0,0-1-1 0 0,1 0 1 0 0,-1 1 0 0 0,0-1-1 0 0,1 0 1 0 0,-1 1 0 0 0,0-1 0 0 0,0 1-1 0 0,0-1 1 0 0,0 0 0 0 0,1 1 0 0 0,-1-1-1 0 0,0 1 1 0 0,0-1 0 0 0,0 0 0 0 0,0 1-1 0 0,0-1 1 0 0,0 1 0 0 0,0-1-1 0 0,0 1 1 0 0,0-1 0 0 0,0 0 0 0 0,0 1-1 0 0,-1 0 1 0 0,5 117 2217 0 0,-1 38-810 0 0,-4-95-1054 0 0,0-9-195 0 0,-13 97 0 0 0,14-137-629 0 0,0-10 207 0 0,0-1 1 0 0,0 1 0 0 0,0-1-1 0 0,0 0 1 0 0,0 1 0 0 0,-1-1-1 0 0,1 1 1 0 0,0-1 0 0 0,-1 0-1 0 0,1 1 1 0 0,-1 1 0 0 0,-4-1-1430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30.876"/>
    </inkml:context>
    <inkml:brush xml:id="br0">
      <inkml:brushProperty name="width" value="0.1" units="cm"/>
      <inkml:brushProperty name="height" value="0.1" units="cm"/>
    </inkml:brush>
  </inkml:definitions>
  <inkml:trace contextRef="#ctx0" brushRef="#br0">68 69 6881 0 0,'-10'-1'-38'0'0,"6"1"67"0"0,-1 0 0 0 0,0-1 0 0 0,0 1 0 0 0,1-1 0 0 0,-1 0 0 0 0,-6-3 0 0 0,11 4-23 0 0,-1 0 0 0 0,0-1 0 0 0,1 1 0 0 0,-1 0 0 0 0,1 0 0 0 0,-1 0 0 0 0,0 0 0 0 0,1-1 0 0 0,-1 1 0 0 0,0 0 0 0 0,1 0 0 0 0,-1 0 0 0 0,0 1 0 0 0,1-1 0 0 0,-1 0 0 0 0,0 0 0 0 0,1 0 0 0 0,-1 0 0 0 0,1 1 0 0 0,-1-1 0 0 0,0 0 0 0 0,1 0 0 0 0,-1 1 0 0 0,1-1 0 0 0,-1 0 0 0 0,0 1 0 0 0,1 0 5 0 0,0-1 0 0 0,-1 1 0 0 0,1-1-1 0 0,0 0 1 0 0,0 1 0 0 0,0-1 0 0 0,0 1 0 0 0,0-1 0 0 0,0 0 0 0 0,-1 1 0 0 0,1-1 0 0 0,0 1 0 0 0,0-1 0 0 0,0 1 0 0 0,1-1 0 0 0,-1 0-1 0 0,0 1 1 0 0,0-1 0 0 0,0 1 0 0 0,0-1 0 0 0,0 1 0 0 0,0-1 0 0 0,1 0 0 0 0,-1 1 0 0 0,0-1 0 0 0,0 0 0 0 0,0 1 0 0 0,1-1 0 0 0,-1 0-1 0 0,0 1 1 0 0,1-1 0 0 0,-1 0 0 0 0,0 1 0 0 0,1-1 0 0 0,-1 0 0 0 0,0 0 0 0 0,1 1 0 0 0,-1-1 0 0 0,1 0 0 0 0,8 4 74 0 0,0 0 1 0 0,0-1 0 0 0,0 0 0 0 0,0 0-1 0 0,0-1 1 0 0,1-1 0 0 0,11 2-1 0 0,-11-2 9 0 0,82 9 393 0 0,144-4 1 0 0,93-22-181 0 0,-329 16-307 0 0,22-1-24 0 0,164-15 184 0 0,-139 10-474 0 0,88-24 0 0 0,-123 26-27 0 0,1 0 1 0 0,-1-1 0 0 0,-1 0-1 0 0,21-12 1 0 0,-14 3-523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31.183"/>
    </inkml:context>
    <inkml:brush xml:id="br0">
      <inkml:brushProperty name="width" value="0.1" units="cm"/>
      <inkml:brushProperty name="height" value="0.1" units="cm"/>
    </inkml:brush>
  </inkml:definitions>
  <inkml:trace contextRef="#ctx0" brushRef="#br0">8 0 7069 0 0,'-1'0'16'0'0,"1"0"-1"0"0,0 0 1 0 0,-1 1 0 0 0,1-1 0 0 0,0 0 0 0 0,-1 0 0 0 0,1 0 0 0 0,0 0 0 0 0,-1 0 0 0 0,1 0 0 0 0,0 1 0 0 0,0-1-1 0 0,-1 0 1 0 0,1 0 0 0 0,0 0 0 0 0,-1 1 0 0 0,1-1 0 0 0,0 0 0 0 0,0 1 0 0 0,0-1 0 0 0,-1 0 0 0 0,1 0-1 0 0,0 1 1 0 0,0-1 0 0 0,0 0 0 0 0,0 1 0 0 0,0-1 0 0 0,-1 0 0 0 0,1 1 0 0 0,0-1 0 0 0,0 1 0 0 0,9 10 877 0 0,-6-9-899 0 0,37 34 1252 0 0,83 55 0 0 0,-9-6-766 0 0,-97-72-463 0 0,-1 1-1 0 0,0 1 1 0 0,-1 1 0 0 0,24 34-1 0 0,-35-45-22 0 0,-1 1-1 0 0,1 0 0 0 0,-2 0 1 0 0,1 0-1 0 0,-1 0 0 0 0,0 1 1 0 0,0-1-1 0 0,2 13 1 0 0,-4-15-22 0 0,0 1 0 0 0,0-1 0 0 0,0 0 0 0 0,-1 0 0 0 0,1 0 0 0 0,-1 1 0 0 0,0-1 0 0 0,0 0 1 0 0,-1 0-1 0 0,1 0 0 0 0,-1-1 0 0 0,0 1 0 0 0,0 0 0 0 0,0 0 0 0 0,-4 4 0 0 0,-1 0-181 0 0,-1 0-1 0 0,0 0 1 0 0,0-1-1 0 0,-1 0 1 0 0,0 0-1 0 0,0-1 1 0 0,-1 0-1 0 0,0-1 1 0 0,-11 5-1 0 0,-31 12-848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35.196"/>
    </inkml:context>
    <inkml:brush xml:id="br0">
      <inkml:brushProperty name="width" value="0.1" units="cm"/>
      <inkml:brushProperty name="height" value="0.1" units="cm"/>
    </inkml:brush>
  </inkml:definitions>
  <inkml:trace contextRef="#ctx0" brushRef="#br0">4047 137 3352 0 0,'-132'-20'226'0'0,"-138"-3"-1"0"0,-133 16 394 0 0,184 10 190 0 0,0 9 1 0 0,-414 78 0 0 0,-438 198-13 0 0,968-252-682 0 0,-180 91 0 0 0,213-89-118 0 0,2 4 0 0 0,1 3 0 0 0,-72 64-1 0 0,72-51-3 0 0,-84 95 0 0 0,132-132 10 0 0,2 0-1 0 0,1 2 1 0 0,0 0-1 0 0,2 1 1 0 0,1 0-1 0 0,1 1 0 0 0,1 0 1 0 0,-15 52-1 0 0,23-67 2 0 0,1 0-1 0 0,1 0 0 0 0,0 1 1 0 0,0-1-1 0 0,1 0 0 0 0,1 1 1 0 0,-1-1-1 0 0,2 0 0 0 0,-1 1 1 0 0,1-1-1 0 0,1 0 0 0 0,0 0 1 0 0,0 0-1 0 0,1-1 0 0 0,0 1 1 0 0,1-1-1 0 0,0 0 0 0 0,1 0 1 0 0,-1-1-1 0 0,2 1 0 0 0,-1-1 1 0 0,1-1-1 0 0,0 1 0 0 0,16 12 1 0 0,4 0 14 0 0,0-1-1 0 0,1-1 1 0 0,1-1 0 0 0,1-2 0 0 0,46 18 0 0 0,165 43 15 0 0,-56-31-86 0 0,215 23 0 0 0,195-9-35 0 0,1100 46 277 0 0,-9-1 670 0 0,-633-30-465 0 0,-250-18-288 0 0,1134 108-81 0 0,283 11 80 0 0,-1-119-66 0 0,-787-110-192 0 0,-14-126 128 0 0,-1259 150 31 0 0,446-93 194 0 0,-466 88-98 0 0,146-59 0 0 0,-256 83-85 0 0,0-2 0 0 0,-1-2 0 0 0,-1 0 0 0 0,34-25 0 0 0,-51 33-14 0 0,-1-1-1 0 0,0 0 0 0 0,0 0 1 0 0,0-1-1 0 0,-1 0 0 0 0,0-1 1 0 0,-1 0-1 0 0,0 0 1 0 0,-1 0-1 0 0,0-1 0 0 0,0 0 1 0 0,-1 0-1 0 0,7-23 0 0 0,-11 25-3 0 0,0 0-1 0 0,-1 0 1 0 0,0-1-1 0 0,0 1 1 0 0,-1 0-1 0 0,0 0 1 0 0,0 0-1 0 0,-1 0 1 0 0,-1 0-1 0 0,1 0 1 0 0,-2 0-1 0 0,1 1 1 0 0,-1-1-1 0 0,0 1 1 0 0,-7-10 0 0 0,-3-3-16 0 0,-1 0 1 0 0,0 2 0 0 0,-2 0 0 0 0,-26-25 0 0 0,-9 0-27 0 0,-2 1 1 0 0,-2 3-1 0 0,-61-32 1 0 0,-191-88-103 0 0,295 153 140 0 0,-807-340-183 0 0,-58 65 143 0 0,-21 78 99 0 0,-13 56 5 0 0,-4 36-86 0 0,-576-17-154 0 0,-10 56 71 0 0,-2471 104 106 0 0,1178 196-2210 0 0,2505-191 1627 0 0,17 1-143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25.218"/>
    </inkml:context>
    <inkml:brush xml:id="br0">
      <inkml:brushProperty name="width" value="0.1" units="cm"/>
      <inkml:brushProperty name="height" value="0.1" units="cm"/>
    </inkml:brush>
  </inkml:definitions>
  <inkml:trace contextRef="#ctx0" brushRef="#br0">224 305 7133 0 0,'-3'-7'-5'0'0,"1"2"115"0"0,0 0 0 0 0,0 1 0 0 0,0-1-1 0 0,-1 0 1 0 0,0 1 0 0 0,-4-6 0 0 0,5 6 100 0 0,-1 0 0 0 0,1 0 0 0 0,0-1-1 0 0,0 1 1 0 0,0-1 0 0 0,1 0 0 0 0,0 1 0 0 0,0-1 0 0 0,0 0 0 0 0,0 0 0 0 0,1 0 0 0 0,-1 0 0 0 0,1 1 0 0 0,1-1 0 0 0,0-9 0 0 0,1 1 156 0 0,1 0-1 0 0,0 0 1 0 0,1 1 0 0 0,9-23 0 0 0,-10 28-265 0 0,1-1 1 0 0,0 1-1 0 0,1-1 1 0 0,0 1-1 0 0,0 0 1 0 0,8-8-1 0 0,-10 12-89 0 0,0 0 0 0 0,1 0 1 0 0,-1 1-1 0 0,1-1 0 0 0,-1 1 0 0 0,1 0 0 0 0,0 0 0 0 0,0 0 0 0 0,0 0 0 0 0,0 1 0 0 0,0 0 0 0 0,0-1 0 0 0,0 2 0 0 0,0-1 1 0 0,5 0-1 0 0,4 0-11 0 0,0 0 1 0 0,1 2 0 0 0,-1-1-1 0 0,0 2 1 0 0,0-1 0 0 0,22 7-1 0 0,-30-6 2 0 0,0 0 0 0 0,-1 0 0 0 0,0 1-1 0 0,1-1 1 0 0,-1 1 0 0 0,0 0 0 0 0,0 0 0 0 0,-1 0-1 0 0,1 0 1 0 0,0 1 0 0 0,-1-1 0 0 0,0 1 0 0 0,0 0 0 0 0,0 0-1 0 0,-1 0 1 0 0,1 1 0 0 0,-1-1 0 0 0,0 0 0 0 0,0 1-1 0 0,0 0 1 0 0,1 6 0 0 0,1 9 28 0 0,0 1 0 0 0,-1-1 1 0 0,-1 0-1 0 0,-1 1 0 0 0,-1-1 0 0 0,-3 23 0 0 0,-1-13 7 0 0,0-1-1 0 0,-2 0 1 0 0,-16 45 0 0 0,16-59-36 0 0,0-2 1 0 0,-2 1-1 0 0,1-1 0 0 0,-2 0 1 0 0,1-1-1 0 0,-2 1 1 0 0,0-2-1 0 0,0 0 1 0 0,-1 0-1 0 0,0-1 0 0 0,-1 0 1 0 0,0-1-1 0 0,-15 9 1 0 0,0-2-35 0 0,-1-1 1 0 0,0-1-1 0 0,-1-2 0 0 0,-1-1 1 0 0,-39 10-1 0 0,62-19 9 0 0,0 0-1 0 0,-1-1 0 0 0,1 0 0 0 0,-1 0 1 0 0,1-1-1 0 0,-1 0 0 0 0,1 0 1 0 0,-10-2-1 0 0,15 2 19 0 0,-1-1 1 0 0,1 1-1 0 0,0-1 1 0 0,0 0-1 0 0,0 0 0 0 0,0 0 1 0 0,1 0-1 0 0,-1 0 1 0 0,0 0-1 0 0,0-1 1 0 0,1 1-1 0 0,-1 0 1 0 0,0-1-1 0 0,1 0 0 0 0,0 1 1 0 0,-1-1-1 0 0,1 0 1 0 0,0 0-1 0 0,0 1 1 0 0,0-1-1 0 0,0 0 0 0 0,0 0 1 0 0,0 0-1 0 0,1-1 1 0 0,-1 1-1 0 0,1 0 1 0 0,-1 0-1 0 0,1 0 1 0 0,0 0-1 0 0,0 0 0 0 0,0-1 1 0 0,0-2-1 0 0,1-3 2 0 0,0-1 0 0 0,0 1 0 0 0,1-1-1 0 0,0 1 1 0 0,0 0 0 0 0,1 0 0 0 0,0 0-1 0 0,0 0 1 0 0,1 0 0 0 0,0 1 0 0 0,1 0 0 0 0,-1-1-1 0 0,2 2 1 0 0,-1-1 0 0 0,0 1 0 0 0,10-9-1 0 0,-4 5 4 0 0,1 0 0 0 0,0 1 0 0 0,0 1 0 0 0,1 0 0 0 0,-1 0 0 0 0,2 1 0 0 0,-1 1-1 0 0,23-7 1 0 0,-25 10 0 0 0,-1 0-1 0 0,1 1 0 0 0,0 1 1 0 0,-1 0-1 0 0,1 0 1 0 0,0 1-1 0 0,0 1 0 0 0,0-1 1 0 0,0 2-1 0 0,-1-1 1 0 0,1 2-1 0 0,-1-1 0 0 0,15 7 1 0 0,-19-7 2 0 0,1 1 1 0 0,-1 0 0 0 0,-1 1 0 0 0,1-1-1 0 0,0 1 1 0 0,-1 0 0 0 0,0 1-1 0 0,0-1 1 0 0,0 1 0 0 0,0 0-1 0 0,-1 0 1 0 0,0 1 0 0 0,0-1-1 0 0,0 1 1 0 0,-1 0 0 0 0,1 0-1 0 0,-2 0 1 0 0,1 0 0 0 0,-1 0 0 0 0,0 1-1 0 0,0-1 1 0 0,1 11 0 0 0,1 14-1102 0 0,-1 35 1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38.043"/>
    </inkml:context>
    <inkml:brush xml:id="br0">
      <inkml:brushProperty name="width" value="0.1" units="cm"/>
      <inkml:brushProperty name="height" value="0.1" units="cm"/>
    </inkml:brush>
  </inkml:definitions>
  <inkml:trace contextRef="#ctx0" brushRef="#br0">68 290 4372 0 0,'7'-141'604'0'0,"-5"117"-331"0"0,-1 0-1 0 0,-1-1 1 0 0,-5-34-1 0 0,5 59-249 0 0,0-1 0 0 0,0 0 0 0 0,0 0 0 0 0,0 0 1 0 0,0 1-1 0 0,0-1 0 0 0,0 0 0 0 0,-1 0 0 0 0,1 0 0 0 0,0 1 0 0 0,0-1 0 0 0,-1 0 0 0 0,1 0 1 0 0,0 1-1 0 0,-1-1 0 0 0,1 0 0 0 0,-1 1 0 0 0,1-1 0 0 0,-1 0 0 0 0,1 1 0 0 0,-1-1 1 0 0,0 0-1 0 0,0 1-8 0 0,1 1 0 0 0,-1-1 0 0 0,1 0-1 0 0,-1 1 1 0 0,1-1 0 0 0,-1 0 0 0 0,0 1 0 0 0,1-1 0 0 0,0 1 0 0 0,-1-1 0 0 0,1 1 0 0 0,-1-1 0 0 0,1 1 0 0 0,-1-1 0 0 0,1 1 0 0 0,0 0 0 0 0,0-1 0 0 0,-1 1 0 0 0,1 1 0 0 0,-15 41 349 0 0,-1 50 667 0 0,-6 150 0 0 0,19 99 382 0 0,3-219-945 0 0,49 725 1958 0 0,84-6-493 0 0,46 111 294 0 0,-59 8-551 0 0,-94-586-1342 0 0,56 649-196 0 0,-81-1010-182 0 0,4 35-647 0 0,15 70-1 0 0,-20-117 622 0 0,1 0-1 0 0,-1-1 1 0 0,0 1 0 0 0,1-1-1 0 0,0 1 1 0 0,-1-1 0 0 0,1 1-1 0 0,0-1 1 0 0,0 0-1 0 0,0 1 1 0 0,1 1 0 0 0,-2-3 24 0 0,1 0 0 0 0,-1 0 1 0 0,0 0-1 0 0,0 1 0 0 0,1-1 1 0 0,-1 0-1 0 0,0 0 0 0 0,0 0 1 0 0,1 0-1 0 0,-1 0 0 0 0,0 0 1 0 0,0 0-1 0 0,1 0 0 0 0,-1 0 1 0 0,0 0-1 0 0,0 0 0 0 0,1 0 1 0 0,-1-1-1 0 0,0 1 0 0 0,0 0 1 0 0,1 0-1 0 0,-1 0 0 0 0,0 0 0 0 0,0 0 1 0 0,1 0-1 0 0,-1-1 0 0 0,0 1 1 0 0,0 0-1 0 0,0 0 0 0 0,1 0 1 0 0,-1 0-1 0 0,0-1 0 0 0,0 1 1 0 0,0 0-1 0 0,0 0 0 0 0,0-1 1 0 0,1 1-1 0 0,-1-1 0 0 0,2-3-330 0 0,0 0 0 0 0,0-1 0 0 0,-1 1 0 0 0,0-1 0 0 0,0 1 0 0 0,1-8 0 0 0,7-72-2654 0 0,-3 30 1388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38.429"/>
    </inkml:context>
    <inkml:brush xml:id="br0">
      <inkml:brushProperty name="width" value="0.1" units="cm"/>
      <inkml:brushProperty name="height" value="0.1" units="cm"/>
    </inkml:brush>
  </inkml:definitions>
  <inkml:trace contextRef="#ctx0" brushRef="#br0">13 203 5941 0 0,'-1'-1'15'0'0,"0"0"1"0"0,-1-1 0 0 0,1 1 0 0 0,0 0 0 0 0,1 0-1 0 0,-1-1 1 0 0,0 1 0 0 0,0 0 0 0 0,0-1 0 0 0,1 1-1 0 0,-1-1 1 0 0,1 1 0 0 0,-1-1 0 0 0,1 1 0 0 0,0-1-1 0 0,-1 1 1 0 0,1-1 0 0 0,0 0 0 0 0,0 1 0 0 0,0-1-1 0 0,0 1 1 0 0,1-1 0 0 0,-1 1 0 0 0,1-3 0 0 0,0 2 3 0 0,0 1 1 0 0,0-1 0 0 0,0 1 0 0 0,0 0-1 0 0,0-1 1 0 0,1 1 0 0 0,-1 0-1 0 0,1 0 1 0 0,-1 0 0 0 0,1 0 0 0 0,-1 0-1 0 0,1 0 1 0 0,-1 0 0 0 0,1 0 0 0 0,0 1-1 0 0,-1-1 1 0 0,1 0 0 0 0,0 1-1 0 0,0 0 1 0 0,0-1 0 0 0,-1 1 0 0 0,4 0-1 0 0,259-6 776 0 0,-167 7-650 0 0,1391-39 2815 0 0,-742 11-1503 0 0,-626 24-1252 0 0,1637-54 987 0 0,-1697 55-1375 0 0,116-8-2451 0 0,-170 8 1542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39.008"/>
    </inkml:context>
    <inkml:brush xml:id="br0">
      <inkml:brushProperty name="width" value="0.1" units="cm"/>
      <inkml:brushProperty name="height" value="0.1" units="cm"/>
    </inkml:brush>
  </inkml:definitions>
  <inkml:trace contextRef="#ctx0" brushRef="#br0">30 248 7325 0 0,'-7'-4'-15'0'0,"6"4"44"0"0,0-1-1 0 0,1 1 1 0 0,-1 0-1 0 0,0-1 1 0 0,1 1-1 0 0,-1 0 1 0 0,0-1 0 0 0,1 1-1 0 0,-1-1 1 0 0,1 1-1 0 0,-1-1 1 0 0,1 1-1 0 0,-1-1 1 0 0,1 1-1 0 0,-1-1 1 0 0,1 1-1 0 0,0-1 1 0 0,-1 0-1 0 0,1 1 1 0 0,0-1-1 0 0,-1 0 1 0 0,1 1-1 0 0,0-1 1 0 0,0 0-1 0 0,0 1 1 0 0,0-1-1 0 0,-1 0 1 0 0,1 0-1 0 0,0 1 1 0 0,0-1-1 0 0,1 0 1 0 0,-1 0-1 0 0,-6-17 1085 0 0,6 17-1051 0 0,-1 1 0 0 0,1-1 0 0 0,-1 0 1 0 0,1 0-1 0 0,-1 1 0 0 0,1-1 0 0 0,0 0 0 0 0,-1 0 0 0 0,1 0 0 0 0,0 0 0 0 0,0 1 0 0 0,0-1 0 0 0,-1 0 0 0 0,1 0 0 0 0,0 0 0 0 0,0 0 0 0 0,0 0 0 0 0,0 1 1 0 0,1-1-1 0 0,-1 0 0 0 0,0 0 0 0 0,0 0 0 0 0,0 0 0 0 0,1 1 0 0 0,-1-1 0 0 0,0 0 0 0 0,1 0 0 0 0,-1 0 0 0 0,1 1 0 0 0,-1-1 0 0 0,1 0 0 0 0,-1 1 0 0 0,1-1 1 0 0,-1 0-1 0 0,1 1 0 0 0,0-1 0 0 0,-1 1 0 0 0,1-1 0 0 0,0 1 0 0 0,0-1 0 0 0,-1 1 0 0 0,2-1 0 0 0,11-5 38 0 0,-1 1-1 0 0,1 1 1 0 0,0 0-1 0 0,0 0 1 0 0,0 1-1 0 0,1 1 1 0 0,13-1-1 0 0,10-2-63 0 0,215-20 112 0 0,-171 21-717 0 0,132-25 1 0 0,-195 26 316 0 0,-13 3 44 0 0,-1-1 0 0 0,0 1 0 0 0,1-1 0 0 0,-1 0 1 0 0,1 0-1 0 0,-1-1 0 0 0,0 1 0 0 0,0-1 0 0 0,0 0 0 0 0,0 0 1 0 0,0-1-1 0 0,0 1 0 0 0,5-5 0 0 0,-9 7 162 0 0,0-1-1 0 0,0 1 1 0 0,1-1 0 0 0,-1 0-1 0 0,0 1 1 0 0,0-1 0 0 0,0 0-1 0 0,0 1 1 0 0,0-1 0 0 0,0 0-1 0 0,0 1 1 0 0,0-1 0 0 0,0 0-1 0 0,0 1 1 0 0,0-1 0 0 0,0 0-1 0 0,-1 1 1 0 0,1-1 0 0 0,0 0-1 0 0,0 1 1 0 0,-1-1 0 0 0,1 1-1 0 0,0-1 1 0 0,-1 1 0 0 0,1-1-1 0 0,-1 1 1 0 0,1-1-1 0 0,-1 1 1 0 0,1-1 0 0 0,-1 1-1 0 0,1-1 1 0 0,-1 1 0 0 0,1 0-1 0 0,-1-1 1 0 0,1 1 0 0 0,-2-1-1 0 0,-25-13-626 0 0,25 13 597 0 0,-7-3 13 0 0,1 2 0 0 0,-1-1 0 0 0,1 1 0 0 0,-1 0 0 0 0,0 1 0 0 0,-12-1 0 0 0,-57 2 81 0 0,36 1 54 0 0,27-1 56 0 0,1 0-1 0 0,-1 1 1 0 0,0 0-1 0 0,-25 7 1 0 0,36-7-82 0 0,-1 1 0 0 0,1 0 0 0 0,0 0 1 0 0,-1 0-1 0 0,1 0 0 0 0,0 1 1 0 0,0-1-1 0 0,1 1 0 0 0,-1 0 0 0 0,1 1 1 0 0,-1-1-1 0 0,1 0 0 0 0,0 1 0 0 0,0 0 1 0 0,0 0-1 0 0,1-1 0 0 0,-1 2 0 0 0,1-1 1 0 0,-2 5-1 0 0,-2 7 36 0 0,1 1 1 0 0,1 0-1 0 0,0 0 0 0 0,1 0 0 0 0,1 0 1 0 0,0 0-1 0 0,2 26 0 0 0,16 127 106 0 0,-7-106-195 0 0,-6-34-3 0 0,22 147 158 0 0,-18-143-340 0 0,1 1 1 0 0,25 65-1 0 0,-28-88-96 0 0,1-1 0 0 0,0 1 0 0 0,0-1 0 0 0,1-1-1 0 0,1 1 1 0 0,12 14 0 0 0,-5-12-483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39.367"/>
    </inkml:context>
    <inkml:brush xml:id="br0">
      <inkml:brushProperty name="width" value="0.1" units="cm"/>
      <inkml:brushProperty name="height" value="0.1" units="cm"/>
    </inkml:brush>
  </inkml:definitions>
  <inkml:trace contextRef="#ctx0" brushRef="#br0">251 356 4428 0 0,'14'-46'305'0'0,"11"-62"1"0"0,-21 86-204 0 0,-1 8 87 0 0,0-1 1 0 0,-1 1-1 0 0,-1-1 0 0 0,0 1 0 0 0,-1-1 0 0 0,-1 1 1 0 0,0-1-1 0 0,-5-21 0 0 0,5 34-177 0 0,1 1-1 0 0,-1-1 1 0 0,0 0-1 0 0,0 1 1 0 0,0-1-1 0 0,0 1 1 0 0,0 0-1 0 0,0-1 1 0 0,-1 1 0 0 0,1 0-1 0 0,0-1 1 0 0,-1 1-1 0 0,1 0 1 0 0,-1 0-1 0 0,1 0 1 0 0,-1 1-1 0 0,1-1 1 0 0,-1 0 0 0 0,0 0-1 0 0,1 1 1 0 0,-1-1-1 0 0,0 1 1 0 0,1-1-1 0 0,-1 1 1 0 0,0 0-1 0 0,0 0 1 0 0,0 0 0 0 0,1 0-1 0 0,-1 0 1 0 0,0 0-1 0 0,0 0 1 0 0,1 1-1 0 0,-4 0 1 0 0,-3 1-13 0 0,0 0-1 0 0,0 0 1 0 0,0 1-1 0 0,1 0 1 0 0,-1 1 0 0 0,-6 4-1 0 0,1-1 49 0 0,0 2 0 0 0,0 0 0 0 0,1 0 0 0 0,0 1-1 0 0,1 0 1 0 0,0 1 0 0 0,1 1 0 0 0,0 0 0 0 0,1 0-1 0 0,0 0 1 0 0,1 1 0 0 0,0 1 0 0 0,1 0 0 0 0,1-1-1 0 0,0 2 1 0 0,1-1 0 0 0,0 1 0 0 0,1 0 0 0 0,-3 27-1 0 0,4 0 4 0 0,3-1 0 0 0,6 66-1 0 0,-5-106-49 0 0,-1 0 1 0 0,0-1-1 0 0,0 1 1 0 0,0 0-1 0 0,0 0 0 0 0,1 0 1 0 0,-1-1-1 0 0,0 1 0 0 0,0 0 1 0 0,1 0-1 0 0,-1-1 1 0 0,1 1-1 0 0,-1 0 0 0 0,1-1 1 0 0,-1 1-1 0 0,1-1 0 0 0,-1 1 1 0 0,1 0-1 0 0,0-1 0 0 0,-1 1 1 0 0,1-1-1 0 0,0 1 1 0 0,-1-1-1 0 0,1 0 0 0 0,1 1 1 0 0,0 0 0 0 0,0-1 0 0 0,1 1 1 0 0,-1-1-1 0 0,0 0 0 0 0,0 0 0 0 0,1 0 1 0 0,-1 0-1 0 0,0 0 0 0 0,4-1 1 0 0,4-1 1 0 0,0-1 1 0 0,0 0-1 0 0,10-6 1 0 0,-1 0-2 0 0,-1-1 0 0 0,0-1 1 0 0,-1 0-1 0 0,0-1 0 0 0,-1-2 0 0 0,27-27 1 0 0,-42 41-3 0 0,-1-1 0 0 0,1 1 0 0 0,0-1 0 0 0,-1 1 0 0 0,1 0 0 0 0,-1-1 0 0 0,1 1 0 0 0,0-1 0 0 0,-1 1 0 0 0,1 0 0 0 0,0 0 0 0 0,-1-1 0 0 0,1 1 1 0 0,0 0-1 0 0,0 0 0 0 0,-1 0 0 0 0,1 0 0 0 0,0 0 0 0 0,-1 0 0 0 0,1 0 0 0 0,0 0 0 0 0,0 0 0 0 0,-1 0 0 0 0,1 0 0 0 0,0 0 0 0 0,-1 1 0 0 0,1-1 0 0 0,0 0 0 0 0,-1 0 0 0 0,1 1 0 0 0,0-1 0 0 0,-1 1 1 0 0,1-1-1 0 0,0 0 0 0 0,-1 1 0 0 0,1-1 0 0 0,-1 1 0 0 0,1-1 0 0 0,-1 1 0 0 0,1 0 0 0 0,-1-1 0 0 0,0 1 0 0 0,1-1 0 0 0,0 2 0 0 0,17 36 133 0 0,-13-28-90 0 0,5 15 56 0 0,-4-11-51 0 0,1-1 0 0 0,9 18 0 0 0,-14-28-40 0 0,0-1-1 0 0,0 1 1 0 0,0 0-1 0 0,0-1 1 0 0,0 0-1 0 0,1 1 0 0 0,-1-1 1 0 0,1 0-1 0 0,-1 0 1 0 0,1 0-1 0 0,0 0 1 0 0,0-1-1 0 0,0 1 1 0 0,0-1-1 0 0,6 2 0 0 0,-6-3-47 0 0,0 0 0 0 0,-1 0-1 0 0,1 0 1 0 0,0 0-1 0 0,0 0 1 0 0,-1-1 0 0 0,1 0-1 0 0,0 1 1 0 0,-1-1-1 0 0,1 0 1 0 0,-1 0-1 0 0,1 0 1 0 0,-1-1 0 0 0,1 1-1 0 0,3-4 1 0 0,0 1-222 0 0,0-1 1 0 0,-1 1-1 0 0,0-1 1 0 0,9-11-1 0 0,1-6-516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39.738"/>
    </inkml:context>
    <inkml:brush xml:id="br0">
      <inkml:brushProperty name="width" value="0.1" units="cm"/>
      <inkml:brushProperty name="height" value="0.1" units="cm"/>
    </inkml:brush>
  </inkml:definitions>
  <inkml:trace contextRef="#ctx0" brushRef="#br0">42 158 4964 0 0,'-27'-138'812'0'0,"26"134"-715"0"0,-2-8 26 0 0,2 9 105 0 0,0 5 231 0 0,-7 141 266 0 0,8-120-543 0 0,2 1 0 0 0,0-1 0 0 0,2-1 0 0 0,8 30 0 0 0,11 23 293 0 0,27 106-201 0 0,-27-60-179 0 0,-12-199 845 0 0,-7 61-814 0 0,1-1 1 0 0,1 1-1 0 0,0 0 0 0 0,13-23 0 0 0,-14 30-85 0 0,1 1 0 0 0,0-1 0 0 0,1 1 0 0 0,0 0 0 0 0,1 0 0 0 0,0 1 0 0 0,0 0 0 0 0,10-8 0 0 0,-16 15-39 0 0,0-1 1 0 0,1 0-1 0 0,-1 1 0 0 0,0 0 1 0 0,1-1-1 0 0,-1 1 1 0 0,1 0-1 0 0,-1 0 1 0 0,1 0-1 0 0,-1 1 1 0 0,1-1-1 0 0,0 1 1 0 0,0-1-1 0 0,-1 1 0 0 0,1 0 1 0 0,5 0-1 0 0,-6 1 4 0 0,0-1-1 0 0,0 1 0 0 0,1 0 1 0 0,-1 0-1 0 0,0 0 0 0 0,0 0 1 0 0,0 0-1 0 0,-1 1 0 0 0,1-1 1 0 0,0 0-1 0 0,0 1 0 0 0,-1-1 1 0 0,1 1-1 0 0,-1 0 0 0 0,1 0 0 0 0,1 2 1 0 0,0 2 11 0 0,0 0 1 0 0,0 0-1 0 0,0 0 1 0 0,-1 0-1 0 0,0 1 1 0 0,0-1-1 0 0,-1 1 1 0 0,1 0-1 0 0,-2-1 1 0 0,1 1-1 0 0,-1 0 1 0 0,0 9-1 0 0,-2-4-3 0 0,1 0 1 0 0,-2 1-1 0 0,0-1 0 0 0,-1 0 1 0 0,0 0-1 0 0,0 0 0 0 0,-1-1 1 0 0,-1 0-1 0 0,-10 17 0 0 0,12-22-14 0 0,-1 0-1 0 0,0 0 0 0 0,0 0 0 0 0,0-1 1 0 0,0 1-1 0 0,-1-1 0 0 0,0-1 0 0 0,0 1 0 0 0,0-1 1 0 0,0 0-1 0 0,-1 0 0 0 0,0-1 0 0 0,1 0 1 0 0,-1 0-1 0 0,-1-1 0 0 0,1 0 0 0 0,-10 2 0 0 0,14-3-62 0 0,1-1-1 0 0,0 0 0 0 0,0 0 0 0 0,-1 0 0 0 0,1 0 0 0 0,0 0 1 0 0,-1 0-1 0 0,1 0 0 0 0,0-1 0 0 0,-1 1 0 0 0,1-1 1 0 0,0 0-1 0 0,0 0 0 0 0,0 0 0 0 0,0 0 0 0 0,0 0 0 0 0,0 0 1 0 0,0 0-1 0 0,0-1 0 0 0,-3-2 0 0 0,4 2-91 0 0,-1 0 0 0 0,0-1 1 0 0,1 1-1 0 0,0-1 0 0 0,-1 1 0 0 0,1-1 0 0 0,0 0 1 0 0,0 1-1 0 0,1-1 0 0 0,-1 0 0 0 0,0 0 0 0 0,1 0 0 0 0,0 0 1 0 0,0 1-1 0 0,0-1 0 0 0,0-4 0 0 0,2-15-866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40.071"/>
    </inkml:context>
    <inkml:brush xml:id="br0">
      <inkml:brushProperty name="width" value="0.1" units="cm"/>
      <inkml:brushProperty name="height" value="0.1" units="cm"/>
    </inkml:brush>
  </inkml:definitions>
  <inkml:trace contextRef="#ctx0" brushRef="#br0">0 1 6909 0 0,'1'0'6'0'0,"-1"0"0"0"0,0 0 0 0 0,1 0 0 0 0,-1 0 1 0 0,0 0-1 0 0,1 0 0 0 0,-1 0 0 0 0,0 0 1 0 0,1 0-1 0 0,-1 0 0 0 0,0 0 0 0 0,1 0 0 0 0,-1 0 1 0 0,0 0-1 0 0,1 0 0 0 0,-1 0 0 0 0,0 0 0 0 0,1 0 1 0 0,-1 1-1 0 0,0-1 0 0 0,1 0 0 0 0,-1 0 1 0 0,0 0-1 0 0,0 1 0 0 0,1-1 0 0 0,-1 0 0 0 0,0 0 1 0 0,0 1-1 0 0,1-1 0 0 0,-1 0 0 0 0,0 0 0 0 0,0 1 1 0 0,0-1-1 0 0,0 0 0 0 0,1 1 0 0 0,-1-1 1 0 0,0 0-1 0 0,0 1 0 0 0,0-1 0 0 0,0 0 0 0 0,0 1 1 0 0,0-1-1 0 0,0 0 0 0 0,0 1 0 0 0,0-1 0 0 0,0 0 1 0 0,0 1-1 0 0,0-1 0 0 0,0 0 0 0 0,0 1 1 0 0,0-1-1 0 0,0 0 0 0 0,0 1 0 0 0,-1-1 0 0 0,1 0 1 0 0,0 0-1 0 0,0 1 0 0 0,-1-1 0 0 0,1 7 76 0 0,-1 2 120 0 0,1 1 1 0 0,0-1-1 0 0,1 0 1 0 0,0 1-1 0 0,1-1 1 0 0,0 0-1 0 0,0 0 1 0 0,7 17-1 0 0,4 3 330 0 0,22 36 0 0 0,-3-6-304 0 0,-25-42-202 0 0,0 0 0 0 0,-1 0 0 0 0,-1 0 0 0 0,0 1 0 0 0,3 26 0 0 0,-2 89-3417 0 0,-6-126 2561 0 0,2 0-27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40.393"/>
    </inkml:context>
    <inkml:brush xml:id="br0">
      <inkml:brushProperty name="width" value="0.1" units="cm"/>
      <inkml:brushProperty name="height" value="0.1" units="cm"/>
    </inkml:brush>
  </inkml:definitions>
  <inkml:trace contextRef="#ctx0" brushRef="#br0">1 357 4876 0 0,'2'-7'52'0'0,"-2"4"12"0"0,1 0 0 0 0,0 0 0 0 0,0 1 0 0 0,0-1 0 0 0,0 0 0 0 0,0 0-1 0 0,0 1 1 0 0,3-3 224 0 0,0 26 806 0 0,-4-16-1003 0 0,0-1 0 0 0,1 0 0 0 0,0 0 0 0 0,0 0 0 0 0,0 0 0 0 0,1 0 0 0 0,-1 0 0 0 0,1 0 0 0 0,0 0 0 0 0,5 6 0 0 0,-6-8-50 0 0,1-1 0 0 0,-1 0 0 0 0,1 1 0 0 0,0-1 0 0 0,0 0 0 0 0,0 0 0 0 0,0 0 0 0 0,0 0 0 0 0,0 0 0 0 0,0-1 0 0 0,0 1 0 0 0,0 0-1 0 0,0-1 1 0 0,0 0 0 0 0,0 1 0 0 0,0-1 0 0 0,0 0 0 0 0,1 0 0 0 0,-1 0 0 0 0,0 0 0 0 0,0-1 0 0 0,0 1 0 0 0,3-1 0 0 0,11-3 35 0 0,0-1 0 0 0,0 0-1 0 0,-1-1 1 0 0,0 0 0 0 0,0-2 0 0 0,27-16 0 0 0,-11 2 98 0 0,53-50 0 0 0,-78 66-144 0 0,-1 0 0 0 0,0 0 0 0 0,0-1 0 0 0,0 1 1 0 0,-1-1-1 0 0,0-1 0 0 0,0 1 0 0 0,-1 0 0 0 0,0-1 1 0 0,0 0-1 0 0,-1 0 0 0 0,0 0 0 0 0,0 0 1 0 0,-1 0-1 0 0,1-11 0 0 0,-2 13-28 0 0,0 1 0 0 0,0 0 0 0 0,0 0-1 0 0,-1-1 1 0 0,0 1 0 0 0,0 0 0 0 0,0 0 0 0 0,0 0 0 0 0,-1 0 0 0 0,0 0-1 0 0,0 0 1 0 0,-1 1 0 0 0,1-1 0 0 0,-1 1 0 0 0,0-1 0 0 0,0 1 0 0 0,0 0 0 0 0,-1 0-1 0 0,1 0 1 0 0,-1 1 0 0 0,0-1 0 0 0,0 1 0 0 0,-1 0 0 0 0,-8-5 0 0 0,10 6-2 0 0,0 1 0 0 0,0-1 1 0 0,0 1-1 0 0,0 0 0 0 0,-1 0 1 0 0,1 0-1 0 0,0 0 0 0 0,-1 1 1 0 0,1-1-1 0 0,0 1 1 0 0,-1 0-1 0 0,1 0 0 0 0,-1 0 1 0 0,1 0-1 0 0,-1 1 0 0 0,1-1 1 0 0,0 1-1 0 0,-1 0 0 0 0,1 0 1 0 0,0 0-1 0 0,0 1 0 0 0,0-1 1 0 0,0 1-1 0 0,0-1 1 0 0,0 1-1 0 0,0 0 0 0 0,0 0 1 0 0,1 1-1 0 0,-1-1 0 0 0,-3 5 1 0 0,2-1 28 0 0,0-1 0 0 0,0 1 1 0 0,0 0-1 0 0,1 0 0 0 0,0 0 1 0 0,0 1-1 0 0,1-1 1 0 0,0 1-1 0 0,0-1 0 0 0,0 1 1 0 0,1 0-1 0 0,0 0 0 0 0,0 0 1 0 0,1 11-1 0 0,2 5 61 0 0,2 0 0 0 0,0 0-1 0 0,1 0 1 0 0,2 0 0 0 0,0-1 0 0 0,1 0 0 0 0,1 0 0 0 0,1-1-1 0 0,1 0 1 0 0,26 35 0 0 0,-26-41-177 0 0,0-2 0 0 0,1 1 0 0 0,0-2 0 0 0,1 1 0 0 0,1-2 0 0 0,0 0 0 0 0,1-1 0 0 0,0 0 0 0 0,0-1 0 0 0,28 12 0 0 0,-40-20-96 0 0,0 0-1 0 0,0-1 0 0 0,0 1 0 0 0,0-1 0 0 0,0 1 1 0 0,1-1-1 0 0,3 0 0 0 0,5-2-853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40.881"/>
    </inkml:context>
    <inkml:brush xml:id="br0">
      <inkml:brushProperty name="width" value="0.1" units="cm"/>
      <inkml:brushProperty name="height" value="0.1" units="cm"/>
    </inkml:brush>
  </inkml:definitions>
  <inkml:trace contextRef="#ctx0" brushRef="#br0">3411 279 5056 0 0,'-107'-36'505'0'0,"0"4"0"0"0,-3 6 0 0 0,-173-21 0 0 0,101 31 225 0 0,-260 10-1 0 0,293 14-328 0 0,1 5 0 0 0,1 8 0 0 0,1 5 0 0 0,1 7-1 0 0,1 7 1 0 0,-177 73 0 0 0,-40 60-129 0 0,277-124-181 0 0,2 3 0 0 0,-83 71 0 0 0,136-99-28 0 0,1 1 1 0 0,1 2-1 0 0,2 1 0 0 0,0 0 0 0 0,2 2 0 0 0,2 1 0 0 0,-26 48 0 0 0,36-58 13 0 0,2 0 0 0 0,0 1 0 0 0,1 1 0 0 0,2-1 0 0 0,0 1 0 0 0,1 1 0 0 0,2-1 0 0 0,0 0 0 0 0,1 1 0 0 0,2 0 0 0 0,0-1 0 0 0,7 47 0 0 0,-1-43 23 0 0,0 0 0 0 0,2-1-1 0 0,1 0 1 0 0,1-1 0 0 0,1 0-1 0 0,2 0 1 0 0,30 45 0 0 0,-20-39-8 0 0,2 0 1 0 0,1-2-1 0 0,1-1 0 0 0,2-1 1 0 0,32 23-1 0 0,-9-12 21 0 0,3-2 0 0 0,78 38 0 0 0,117 33 38 0 0,-118-64-140 0 0,1-5 0 0 0,1-6 0 0 0,2-6 0 0 0,272 16 0 0 0,-219-39-195 0 0,0-8 0 0 0,0-8 0 0 0,202-41 0 0 0,37-48-662 0 0,-359 80 574 0 0,-1-4-1 0 0,0-3 1 0 0,124-74-1 0 0,-151 75 190 0 0,-1-2 0 0 0,-1-2-1 0 0,-2-2 1 0 0,-1-1-1 0 0,-2-1 1 0 0,-1-3 0 0 0,-2 0-1 0 0,-2-2 1 0 0,37-68-1 0 0,-38 54 74 0 0,-3-1 0 0 0,-2 0-1 0 0,-2-2 1 0 0,-3-1-1 0 0,-3 0 1 0 0,-2-1-1 0 0,8-89 1 0 0,-18 110 16 0 0,-2 0-1 0 0,-1 1 1 0 0,-3-1 0 0 0,0 0-1 0 0,-3 1 1 0 0,-13-48-1 0 0,12 61 0 0 0,-2 1-1 0 0,0 0 0 0 0,-2 1 0 0 0,0 0 0 0 0,-2 0 1 0 0,0 1-1 0 0,-2 1 0 0 0,0 0 0 0 0,-2 1 0 0 0,-26-25 0 0 0,8 14 3 0 0,-1 2-1 0 0,-2 2 1 0 0,-1 1 0 0 0,-1 2-1 0 0,-1 2 1 0 0,-2 1-1 0 0,-44-14 1 0 0,5 7 11 0 0,-1 4 1 0 0,-162-26 0 0 0,119 34-21 0 0,-162 0 0 0 0,207 17-7 0 0,0 3-1 0 0,1 4 1 0 0,-89 20-1 0 0,150-24-221 0 0,1 1-1 0 0,-1 1 1 0 0,1 0-1 0 0,0 1 1 0 0,1 1-1 0 0,0 1 1 0 0,0 0-1 0 0,1 1 1 0 0,0 1-1 0 0,0 1 1 0 0,2 0-1 0 0,-1 1 1 0 0,2 0-1 0 0,-22 27 1 0 0,14-12-814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42.503"/>
    </inkml:context>
    <inkml:brush xml:id="br0">
      <inkml:brushProperty name="width" value="0.1" units="cm"/>
      <inkml:brushProperty name="height" value="0.1" units="cm"/>
    </inkml:brush>
  </inkml:definitions>
  <inkml:trace contextRef="#ctx0" brushRef="#br0">44 239 5941 0 0,'-3'1'-157'0'0,"-31"13"1032"0"0,27-10 294 0 0,24-6 155 0 0,501-93 1746 0 0,-103 21-3477 0 0,-402 72 294 0 0,93-24-958 0 0,-93 22 538 0 0,0 0 0 0 0,0-2 0 0 0,0 0 0 0 0,-1 0 0 0 0,20-14 0 0 0,-15 7-651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42.828"/>
    </inkml:context>
    <inkml:brush xml:id="br0">
      <inkml:brushProperty name="width" value="0.1" units="cm"/>
      <inkml:brushProperty name="height" value="0.1" units="cm"/>
    </inkml:brush>
  </inkml:definitions>
  <inkml:trace contextRef="#ctx0" brushRef="#br0">39 51 6065 0 0,'-10'-8'99'0'0,"8"7"-28"0"0,0 0 1 0 0,0-1 0 0 0,0 1 0 0 0,0-1 0 0 0,1 1 0 0 0,-1-1 0 0 0,0 0 0 0 0,1 0 0 0 0,-1 1 0 0 0,1-1 0 0 0,0 0 0 0 0,-1-1 0 0 0,1 1 0 0 0,0 0 0 0 0,0 0 0 0 0,0 0 0 0 0,1-1 0 0 0,-1 1 0 0 0,0-3 0 0 0,36 2 1172 0 0,-26 3-1128 0 0,0 0-1 0 0,-1 1 0 0 0,1 0 0 0 0,0 0 1 0 0,0 1-1 0 0,-1 0 0 0 0,1 0 0 0 0,-1 1 1 0 0,1 0-1 0 0,-1 1 0 0 0,0-1 0 0 0,-1 2 1 0 0,1-1-1 0 0,-1 1 0 0 0,1 0 0 0 0,-2 1 1 0 0,1 0-1 0 0,0 0 0 0 0,-1 0 0 0 0,0 1 0 0 0,-1 0 1 0 0,1 0-1 0 0,-2 0 0 0 0,7 11 0 0 0,-1 1 119 0 0,-1 1-1 0 0,0 0 1 0 0,-1 1-1 0 0,-2 0 0 0 0,0 0 1 0 0,-1 0-1 0 0,-1 1 0 0 0,2 26 1 0 0,-5-21-177 0 0,0 0-1 0 0,-2 0 1 0 0,-1-1 0 0 0,-1 1-1 0 0,-1-1 1 0 0,-11 37 0 0 0,13-55-284 0 0,0 0-1 0 0,-1-1 1 0 0,0 1 0 0 0,-1-1-1 0 0,1 0 1 0 0,-1 0 0 0 0,-1 0-1 0 0,1-1 1 0 0,-1 0 0 0 0,0 1 0 0 0,-1-2-1 0 0,1 1 1 0 0,-1-1 0 0 0,-1 1-1 0 0,-6 3 1 0 0,-17 6-1205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25.602"/>
    </inkml:context>
    <inkml:brush xml:id="br0">
      <inkml:brushProperty name="width" value="0.1" units="cm"/>
      <inkml:brushProperty name="height" value="0.1" units="cm"/>
    </inkml:brush>
  </inkml:definitions>
  <inkml:trace contextRef="#ctx0" brushRef="#br0">152 78 6249 0 0,'0'-2'27'0'0,"1"0"0"0"0,-2 1 1 0 0,1-1-1 0 0,0 0 0 0 0,0 0 1 0 0,0 1-1 0 0,-1-1 0 0 0,1 0 1 0 0,-1 1-1 0 0,0-1 0 0 0,1 0 1 0 0,-1 1-1 0 0,0-1 0 0 0,0 1 1 0 0,0-1-1 0 0,0 1 0 0 0,0-1 1 0 0,0 1-1 0 0,0 0 0 0 0,-2-2 1 0 0,-2-2 263 0 0,0 0 1 0 0,0 0 0 0 0,-11-8-1 0 0,14 12-187 0 0,1 0 0 0 0,0 1-1 0 0,0-1 1 0 0,0 0-1 0 0,0 0 1 0 0,0 0-1 0 0,0 0 1 0 0,0 0-1 0 0,0 0 1 0 0,0 0 0 0 0,0 0-1 0 0,-1-2 1 0 0,0 3 634 0 0,-15 15 142 0 0,13-11-769 0 0,0 0 1 0 0,0 1-1 0 0,0-1 1 0 0,1 1 0 0 0,-1 0-1 0 0,1-1 1 0 0,0 2 0 0 0,-4 9-1 0 0,-15 46 349 0 0,21-57-422 0 0,-3 11 14 0 0,1-1 1 0 0,0 1-1 0 0,2 0 1 0 0,-1-1-1 0 0,2 1 1 0 0,0 0-1 0 0,1 0 0 0 0,0 0 1 0 0,1-1-1 0 0,1 1 1 0 0,0-1-1 0 0,8 23 1 0 0,-7-29-40 0 0,-1 1 0 0 0,1-2 0 0 0,0 1 0 0 0,1 0 1 0 0,0-1-1 0 0,0 0 0 0 0,1 0 0 0 0,0 0 1 0 0,12 10-1 0 0,-13-13-8 0 0,1 0 0 0 0,-1 0 0 0 0,1-1 1 0 0,0 1-1 0 0,0-2 0 0 0,1 1 0 0 0,-1-1 1 0 0,0 0-1 0 0,1 0 0 0 0,0 0 0 0 0,-1-1 1 0 0,1 0-1 0 0,13 0 0 0 0,-14-1-2 0 0,0 0 0 0 0,0-1 0 0 0,0 1 0 0 0,0-1 0 0 0,0-1 0 0 0,-1 1 0 0 0,1-1 0 0 0,0 0 0 0 0,-1 0 0 0 0,0 0-1 0 0,1-1 1 0 0,-1 0 0 0 0,0 0 0 0 0,0 0 0 0 0,-1-1 0 0 0,1 1 0 0 0,-1-1 0 0 0,1 0 0 0 0,-1-1 0 0 0,0 1 0 0 0,-1-1 0 0 0,1 0 0 0 0,-1 1 0 0 0,0-2-1 0 0,0 1 1 0 0,-1 0 0 0 0,1 0 0 0 0,-1-1 0 0 0,0 0 0 0 0,-1 1 0 0 0,1-1 0 0 0,0-6 0 0 0,-1 0-11 0 0,-1 0 0 0 0,0 1 0 0 0,0-1 0 0 0,-1 1-1 0 0,0-1 1 0 0,-1 1 0 0 0,-1-1 0 0 0,0 1 0 0 0,0 0 0 0 0,-1 0 0 0 0,0 0 0 0 0,-1 1 0 0 0,0-1 0 0 0,-1 1 0 0 0,-12-17 0 0 0,14 23 4 0 0,0 0 0 0 0,0 0 1 0 0,-1 0-1 0 0,1 0 1 0 0,-1 1-1 0 0,0 0 1 0 0,0 0-1 0 0,0 0 0 0 0,0 0 1 0 0,0 1-1 0 0,-1 0 1 0 0,1 0-1 0 0,-1 0 0 0 0,1 1 1 0 0,-1 0-1 0 0,0 0 1 0 0,-6 0-1 0 0,5 0-2 0 0,0 1 0 0 0,0 0 0 0 0,0 1 0 0 0,0 0 0 0 0,0 0 0 0 0,1 0 0 0 0,-1 0 0 0 0,0 1 0 0 0,1 1 0 0 0,-1-1-1 0 0,1 1 1 0 0,0 0 0 0 0,0 0 0 0 0,-7 6 0 0 0,10-7-103 0 0,0 1-1 0 0,1 0 0 0 0,0 0 1 0 0,-1 0-1 0 0,1 0 0 0 0,0 0 1 0 0,-1 4-1 0 0,2-6 6 0 0,1 0 0 0 0,-1 0-1 0 0,1 0 1 0 0,-1 0 0 0 0,1 0-1 0 0,-1 0 1 0 0,1 0 0 0 0,-1 0-1 0 0,1 0 1 0 0,0 1 0 0 0,0-1-1 0 0,0 0 1 0 0,0 0 0 0 0,0 0-1 0 0,0 0 1 0 0,0 0 0 0 0,0 0-1 0 0,0 1 1 0 0,0-1 0 0 0,0 0-1 0 0,1 0 1 0 0,-1 0 0 0 0,0 0 0 0 0,1 1-1 0 0,13 6-844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43.170"/>
    </inkml:context>
    <inkml:brush xml:id="br0">
      <inkml:brushProperty name="width" value="0.1" units="cm"/>
      <inkml:brushProperty name="height" value="0.1" units="cm"/>
    </inkml:brush>
  </inkml:definitions>
  <inkml:trace contextRef="#ctx0" brushRef="#br0">71 167 6909 0 0,'-8'0'19'0'0,"6"0"5"0"0,-1 1-1 0 0,1-1 1 0 0,-1 0 0 0 0,1 0-1 0 0,0 0 1 0 0,-1-1-1 0 0,1 1 1 0 0,0 0 0 0 0,-1-1-1 0 0,1 0 1 0 0,0 1 0 0 0,0-1-1 0 0,-1 0 1 0 0,1 0-1 0 0,0 0 1 0 0,0-1 0 0 0,-3-1-1 0 0,-8 1 626 0 0,7 1 106 0 0,19-1-98 0 0,109-24-170 0 0,-67 12-484 0 0,441-76-1286 0 0,-406 78-183 0 0,-52 4 508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43.484"/>
    </inkml:context>
    <inkml:brush xml:id="br0">
      <inkml:brushProperty name="width" value="0.1" units="cm"/>
      <inkml:brushProperty name="height" value="0.1" units="cm"/>
    </inkml:brush>
  </inkml:definitions>
  <inkml:trace contextRef="#ctx0" brushRef="#br0">102 36 5881 0 0,'-4'-1'12'0'0,"1"0"0"0"0,0-1 0 0 0,0 1 1 0 0,0-1-1 0 0,0 0 0 0 0,0 0 0 0 0,1 0 1 0 0,-3-2-1 0 0,2 1 38 0 0,0 1-1 0 0,1 0 1 0 0,-1 0 0 0 0,0 1-1 0 0,0-1 1 0 0,0 0 0 0 0,-3 0 0 0 0,5 1-39 0 0,1 1 1 0 0,0 0-1 0 0,0 0 1 0 0,0 0 0 0 0,0 0-1 0 0,0 0 1 0 0,-1-1 0 0 0,1 1-1 0 0,0 0 1 0 0,0 0-1 0 0,0 0 1 0 0,0 0 0 0 0,-1 0-1 0 0,1 0 1 0 0,0 0 0 0 0,0 0-1 0 0,0 0 1 0 0,-1 0-1 0 0,1 0 1 0 0,0 0 0 0 0,0 0-1 0 0,0 0 1 0 0,-1 0 0 0 0,1 0-1 0 0,0 0 1 0 0,0 0 0 0 0,0 0-1 0 0,-1 0 1 0 0,1 0-1 0 0,0 0 1 0 0,0 0 0 0 0,0 0-1 0 0,0 0 1 0 0,-1 1 0 0 0,1-1-1 0 0,0 0 1 0 0,0 0-1 0 0,0 0 1 0 0,0 0 0 0 0,0 0-1 0 0,-1 1 1 0 0,1-1 0 0 0,0 0-1 0 0,0 0 1 0 0,0 0-1 0 0,0 0 1 0 0,0 1 0 0 0,0-1-1 0 0,0 0 1 0 0,0 0 0 0 0,0 0-1 0 0,0 1 1 0 0,0-1-1 0 0,-1 0 1 0 0,1 0 0 0 0,8 15 520 0 0,18 17 156 0 0,-24-30-645 0 0,20 23 331 0 0,-1 1-1 0 0,0 1 1 0 0,-3 1-1 0 0,0 1 1 0 0,-1 0-1 0 0,17 47 0 0 0,-28-61-340 0 0,-1 0-1 0 0,-1 0 0 0 0,-1 0 0 0 0,0 1 1 0 0,-1-1-1 0 0,0 1 0 0 0,-1 0 0 0 0,-1 0 1 0 0,-1-1-1 0 0,0 1 0 0 0,-1 0 0 0 0,-1-1 1 0 0,0 1-1 0 0,-1-1 0 0 0,-1 0 0 0 0,-7 17 1 0 0,3-15-238 0 0,0-1 0 0 0,-1 1 0 0 0,-1-2 0 0 0,-1 1-1 0 0,0-2 1 0 0,-1 1 0 0 0,-1-2 0 0 0,0 0 0 0 0,0 0 0 0 0,-32 19 0 0 0,-9 4-840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58.024"/>
    </inkml:context>
    <inkml:brush xml:id="br0">
      <inkml:brushProperty name="width" value="0.1" units="cm"/>
      <inkml:brushProperty name="height" value="0.1" units="cm"/>
    </inkml:brush>
  </inkml:definitions>
  <inkml:trace contextRef="#ctx0" brushRef="#br0">2427 508 4372 0 0,'-12'-25'139'0'0,"2"-1"0"0"0,-13-42-1 0 0,1-2 202 0 0,20 65-306 0 0,-9-27 179 0 0,-32-61 0 0 0,37 83-174 0 0,0 1 1 0 0,-1-1-1 0 0,1 2 1 0 0,-2-1-1 0 0,1 1 1 0 0,-1 0-1 0 0,-1 0 1 0 0,1 1-1 0 0,-1 0 0 0 0,-11-6 1 0 0,-8-1 66 0 0,0 1 0 0 0,-1 1 1 0 0,0 1-1 0 0,-1 2 0 0 0,0 1 0 0 0,-1 1 0 0 0,-49-4 1 0 0,-221 4 452 0 0,252 8-423 0 0,-41 1 101 0 0,0 4 1 0 0,0 4-1 0 0,1 4 1 0 0,1 4 0 0 0,-87 29-1 0 0,132-30-160 0 0,0 1 0 0 0,1 3 0 0 0,1 1 0 0 0,1 2 0 0 0,1 1 0 0 0,1 2 0 0 0,1 2 0 0 0,2 2 0 0 0,1 1 0 0 0,-46 56 0 0 0,18-11 111 0 0,4 2 0 0 0,-87 154 0 0 0,110-165-52 0 0,4 3 0 0 0,2 0 0 0 0,3 2 0 0 0,-18 84-1 0 0,26-59-67 0 0,3 0-1 0 0,5 1 0 0 0,4 0 1 0 0,4 0-1 0 0,5 1 0 0 0,4-1 1 0 0,5 0-1 0 0,40 164 0 0 0,-33-194-38 0 0,3-1 0 0 0,3-1 0 0 0,3-1 0 0 0,3-1 0 0 0,2-2 0 0 0,3-1 0 0 0,79 100 0 0 0,-38-67 93 0 0,120 114 0 0 0,-155-171-113 0 0,1-2-1 0 0,1-2 1 0 0,2-2 0 0 0,1-1-1 0 0,67 30 1 0 0,-56-36-8 0 0,0-4 1 0 0,2-1 0 0 0,1-4 0 0 0,0-2-1 0 0,0-3 1 0 0,73 4 0 0 0,-43-10 0 0 0,-1-5 0 0 0,1-4 0 0 0,146-24 0 0 0,-183 18-24 0 0,0-3-1 0 0,-1-1 0 0 0,-1-3 0 0 0,0-2 1 0 0,-2-3-1 0 0,0-1 0 0 0,-1-3 0 0 0,-2-2 1 0 0,0-2-1 0 0,-3-2 0 0 0,0-2 0 0 0,-2-2 1 0 0,-2-1-1 0 0,40-48 0 0 0,-2-13-57 0 0,-4-4 0 0 0,-5-4-1 0 0,-4-2 1 0 0,66-152 0 0 0,-68 111 6 0 0,-7-2 0 0 0,69-304 0 0 0,-110 379 47 0 0,-3-1 0 0 0,2-126-1 0 0,-14 155 9 0 0,-2 0-1 0 0,-3 0 1 0 0,-2 0-1 0 0,-1 1 1 0 0,-22-67-1 0 0,9 57 14 0 0,-2 2-1 0 0,-2 0 1 0 0,-3 2-1 0 0,-2 1 1 0 0,-3 1-1 0 0,-1 2 1 0 0,-3 1-1 0 0,-2 2 1 0 0,-1 2-1 0 0,-3 1 1 0 0,-1 3-1 0 0,-3 1 1 0 0,0 3-1 0 0,-89-52 1 0 0,106 71 17 0 0,0 2 1 0 0,-1 1 0 0 0,-1 1 0 0 0,0 2 0 0 0,0 1 0 0 0,-56-10-1 0 0,50 19-23 0 0,36 1 8 0 0,0 0 0 0 0,0 0 0 0 0,0 0-1 0 0,0 0 1 0 0,-1 1 0 0 0,1-1 0 0 0,0 1 0 0 0,0-1 0 0 0,0 1 0 0 0,0 0-1 0 0,1 0 1 0 0,-1 0 0 0 0,0 0 0 0 0,0 0 0 0 0,-1 2 0 0 0,3-3 3 0 0,0 1 0 0 0,0-1 1 0 0,0 1-1 0 0,0-1 0 0 0,0 1 1 0 0,0 0-1 0 0,0-1 0 0 0,0 1 1 0 0,0-1-1 0 0,0 1 0 0 0,0-1 1 0 0,0 1-1 0 0,1-1 1 0 0,-1 1-1 0 0,0 0 0 0 0,1-1 1 0 0,-1 1-1 0 0,0-1 0 0 0,1 0 1 0 0,-1 1-1 0 0,0-1 0 0 0,1 1 1 0 0,-1-1-1 0 0,2 1 0 0 0,15 15 9 0 0,-11-9 1 0 0,-22-22 48 0 0,9 14-69 0 0,8 9-42 0 0,0-7 50 0 0,-1-1-1 0 0,0 1 1 0 0,0 0 0 0 0,0 0 0 0 0,0-1-1 0 0,0 1 1 0 0,0 0 0 0 0,0-1 0 0 0,0 1-1 0 0,0 0 1 0 0,0-1 0 0 0,0 1-1 0 0,0 0 1 0 0,0-1 0 0 0,0 1 0 0 0,-1 0-1 0 0,1 0 1 0 0,0-1-46 0 0,-1 1 0 0 0,1-1 1 0 0,0 0-1 0 0,0 0 0 0 0,0 0 0 0 0,0 0 1 0 0,0 0-1 0 0,0 1 0 0 0,0-1 0 0 0,0 0 0 0 0,0 0 1 0 0,0 0-1 0 0,0 0 0 0 0,0 1 0 0 0,0-1 0 0 0,0 0 1 0 0,0 0-1 0 0,0 0 0 0 0,0 1 0 0 0,0-1 0 0 0,0 0 1 0 0,0 0-1 0 0,0 0 0 0 0,0 0 0 0 0,0 0 0 0 0,0 1 1 0 0,0-1-1 0 0,0 0 0 0 0,1 0 0 0 0,-1 0 0 0 0,0 0 1 0 0,0 0-1 0 0,0 1 0 0 0,0-1 0 0 0,0 0 0 0 0,0 0 1 0 0,1 0-1 0 0,-1 0 0 0 0,0 0 0 0 0,0 0 0 0 0,0 0 1 0 0,0 0-1 0 0,0 1 0 0 0,1-1 0 0 0,-1 0 1 0 0,0 0-1 0 0,0 0 0 0 0,0 0 0 0 0,0 0 0 0 0,1 0 1 0 0,-1 0-1 0 0,0 0 0 0 0,0 0 0 0 0,0 0 0 0 0,1 0 1 0 0,-1 0-1 0 0,0 0 0 0 0,0-1 0 0 0,0 1 0 0 0,0 0 1 0 0,1 0-1 0 0,-1 0 0 0 0,0 0 0 0 0,0 0 0 0 0,0 0 1 0 0,0 0-1 0 0,1-1 0 0 0,4 1-937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0T06:55:13.307"/>
    </inkml:context>
    <inkml:brush xml:id="br0">
      <inkml:brushProperty name="width" value="0.1" units="cm"/>
      <inkml:brushProperty name="height" value="0.1" units="cm"/>
    </inkml:brush>
  </inkml:definitions>
  <inkml:trace contextRef="#ctx0" brushRef="#br0">1 0 24575,'0'0'-8191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15.524"/>
    </inkml:context>
    <inkml:brush xml:id="br0">
      <inkml:brushProperty name="width" value="0.1" units="cm"/>
      <inkml:brushProperty name="height" value="0.1" units="cm"/>
    </inkml:brush>
  </inkml:definitions>
  <inkml:trace contextRef="#ctx0" brushRef="#br0">932 5 5725 0 0,'0'0'4'0'0,"0"-1"0"0"0,0 1 0 0 0,0 0 0 0 0,0 0 0 0 0,0 0 1 0 0,0 0-1 0 0,0-1 0 0 0,0 1 0 0 0,0 0 0 0 0,0 0 1 0 0,0 0-1 0 0,0 0 0 0 0,0 0 0 0 0,0-1 0 0 0,0 1 1 0 0,0 0-1 0 0,1 0 0 0 0,-1 0 0 0 0,0 0 0 0 0,0 0 0 0 0,0 0 1 0 0,0-1-1 0 0,0 1 0 0 0,0 0 0 0 0,1 0 0 0 0,-1 0 1 0 0,0 0-1 0 0,0 0 0 0 0,0 0 0 0 0,0 0 0 0 0,0 0 1 0 0,1 0-1 0 0,-1 0 0 0 0,0 0 0 0 0,0 0 0 0 0,0 0 0 0 0,0 0 1 0 0,1 0-1 0 0,-1 0 0 0 0,0 0 0 0 0,0 0 0 0 0,0 0 1 0 0,0 0-1 0 0,1 0 0 0 0,-1 0 0 0 0,0 0 0 0 0,0 0 1 0 0,0 0-1 0 0,0 0 0 0 0,0 0 0 0 0,1 0 0 0 0,-1 1 0 0 0,4 0 255 0 0,-9 6 212 0 0,3-3-350 0 0,-1-1 0 0 0,0 1 0 0 0,1-1 0 0 0,0 1 1 0 0,0 0-1 0 0,0 0 0 0 0,0 0 0 0 0,0 0 0 0 0,1 1 0 0 0,0-1 0 0 0,0 0 0 0 0,0 1 1 0 0,0-1-1 0 0,1 0 0 0 0,0 1 0 0 0,0-1 0 0 0,0 1 0 0 0,0-1 0 0 0,1 0 0 0 0,0 1 1 0 0,-1-1-1 0 0,2 0 0 0 0,1 7 0 0 0,2 6 153 0 0,0 1 0 0 0,-1-1 0 0 0,-1 1 0 0 0,-1 0 0 0 0,-1 0 0 0 0,0 0 0 0 0,-1 0 0 0 0,-4 26 0 0 0,-6 18 387 0 0,-19 67 0 0 0,18-84-397 0 0,-11 46 128 0 0,-87 431 972 0 0,33 178-155 0 0,62-460-756 0 0,-21 304 833 0 0,-31 0-173 0 0,-50 109-17 0 0,-36-5-217 0 0,131-572-842 0 0,-116 421-11 0 0,25 5-7 0 0,102-441-6 0 0,2 0 1 0 0,0 69 0 0 0,8-103-14 0 0,1 0 1 0 0,2 0-1 0 0,1 0 1 0 0,0 0 0 0 0,2 0-1 0 0,2-1 1 0 0,12 31 0 0 0,-16-47-10 0 0,1 1 0 0 0,1-1 0 0 0,0 0 0 0 0,1-1 0 0 0,-1 1 0 0 0,2-1 0 0 0,-1-1 0 0 0,1 1 0 0 0,1-1-1 0 0,0-1 1 0 0,0 1 0 0 0,0-2 0 0 0,1 1 0 0 0,16 7 0 0 0,-7-5-48 0 0,1-2 0 0 0,0 0-1 0 0,0-1 1 0 0,0-1-1 0 0,1-1 1 0 0,-1-1-1 0 0,28 1 1 0 0,34-3-176 0 0,1-2 0 0 0,-1-5-1 0 0,112-21 1 0 0,239-80-483 0 0,339-144-3394 0 0,-629 196 2350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16.423"/>
    </inkml:context>
    <inkml:brush xml:id="br0">
      <inkml:brushProperty name="width" value="0.1" units="cm"/>
      <inkml:brushProperty name="height" value="0.1" units="cm"/>
    </inkml:brush>
  </inkml:definitions>
  <inkml:trace contextRef="#ctx0" brushRef="#br0">1 60 5056 0 0,'1'-1'26'0'0,"1"0"-1"0"0,-1 0 0 0 0,1-1 0 0 0,-1 1 0 0 0,0 0 1 0 0,0 0-1 0 0,1-1 0 0 0,-1 1 0 0 0,0-1 0 0 0,0 1 0 0 0,-1-1 1 0 0,1 1-1 0 0,0-1 0 0 0,0 0 0 0 0,-1 1 0 0 0,1-1 0 0 0,-1 0 1 0 0,1 1-1 0 0,-1-1 0 0 0,0 0 0 0 0,0 0 0 0 0,0-1 1 0 0,3-11 433 0 0,-3 14-438 0 0,0-1 1 0 0,1 1-1 0 0,-1 0 0 0 0,0-1 0 0 0,0 1 0 0 0,1-1 0 0 0,-1 1 0 0 0,1 0 1 0 0,-1 0-1 0 0,0-1 0 0 0,1 1 0 0 0,-1 0 0 0 0,1-1 0 0 0,-1 1 0 0 0,0 0 1 0 0,1 0-1 0 0,-1 0 0 0 0,1 0 0 0 0,-1 0 0 0 0,1-1 0 0 0,-1 1 0 0 0,1 0 1 0 0,-1 0-1 0 0,1 0 0 0 0,-1 0 0 0 0,1 0 0 0 0,-1 0 0 0 0,1 0 0 0 0,-1 1 0 0 0,1-1 1 0 0,-1 0-1 0 0,1 0 0 0 0,-1 0 0 0 0,1 0 0 0 0,-1 1 0 0 0,0-1 0 0 0,1 0 1 0 0,-1 0-1 0 0,1 1 0 0 0,5 1 168 0 0,734 10 2667 0 0,-532-16-2639 0 0,1738-12 459 0 0,1 40-308 0 0,2460 275 1984 0 0,-4402-298-2348 0 0,490 60 298 0 0,-11 38-166 0 0,-441-87-128 0 0,-2 2 1 0 0,56 26-1 0 0,-79-31 1 0 0,0 1 0 0 0,-1 0-1 0 0,0 2 1 0 0,0 0 0 0 0,-2 0 0 0 0,1 2 0 0 0,17 20 0 0 0,-22-22 4 0 0,1 2 41 0 0,0 1 0 0 0,0 0 0 0 0,-2 0 0 0 0,1 1-1 0 0,11 26 1 0 0,-9-6 109 0 0,-1 2 0 0 0,-2 0-1 0 0,-1 0 1 0 0,-2 1-1 0 0,2 52 1 0 0,-7 200 581 0 0,-4-253-675 0 0,-43 433 795 0 0,-38-3-359 0 0,40-239-350 0 0,-77 515 129 0 0,46 7 77 0 0,57-159 327 0 0,-9 147 341 0 0,11-572-781 0 0,-8-1 0 0 0,-60 229 0 0 0,-45 3-29 0 0,81-278 26 0 0,-76 139 0 0 0,120-253-233 0 0,-61 104 229 0 0,52-91-134 0 0,-1-1 0 0 0,-1-1 0 0 0,-28 28 0 0 0,39-42-90 0 0,-1 1 0 0 0,1-2 0 0 0,-1 1 0 0 0,0 0-1 0 0,0-1 1 0 0,0 1 0 0 0,0-1 0 0 0,-1 0 0 0 0,1-1 0 0 0,0 1 0 0 0,-1-1-1 0 0,0 0 1 0 0,1 0 0 0 0,-1 0 0 0 0,-6 0 0 0 0,3-2 8 0 0,-1 0 0 0 0,1 0 0 0 0,0 0 1 0 0,-1-1-1 0 0,1-1 0 0 0,0 0 0 0 0,-12-5 0 0 0,-96-43 84 0 0,-235-93-62 0 0,-256-39-864 0 0,-10 34-352 0 0,-170-16 491 0 0,-1462-111-1 0 0,1100 237 702 0 0,0 33-65 0 0,438 5-507 0 0,99-19-2158 0 0,451 8 1073 0 0,25-11-390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17.471"/>
    </inkml:context>
    <inkml:brush xml:id="br0">
      <inkml:brushProperty name="width" value="0.1" units="cm"/>
      <inkml:brushProperty name="height" value="0.1" units="cm"/>
    </inkml:brush>
  </inkml:definitions>
  <inkml:trace contextRef="#ctx0" brushRef="#br0">0 87 6813 0 0,'0'0'97'0'0,"7"-4"79"0"0,0 1 0 0 0,1 0-1 0 0,-1 0 1 0 0,11-3-1 0 0,390-41 517 0 0,2 30 355 0 0,-334 15-850 0 0,1089 1 2064 0 0,4 38-1206 0 0,-949-28-926 0 0,4712 197 3360 0 0,-4449-184-2873 0 0,108 6-20 0 0,322 14-61 0 0,0-25-422 0 0,-407-39-672 0 0,-497 22 517 0 0,3-1-120 0 0,1 0 1 0 0,0 0-1 0 0,0-1 0 0 0,-1-1 0 0 0,1 0 0 0 0,13-6 0 0 0,-25 9 127 0 0,-1 0 0 0 0,1-1 0 0 0,0 1 0 0 0,-1 0 0 0 0,1 0 0 0 0,0-1 0 0 0,-1 1 0 0 0,1-1 0 0 0,-1 1 0 0 0,1 0 0 0 0,-1-1 0 0 0,1 1 0 0 0,-1-1 0 0 0,1 1 0 0 0,-1-1 0 0 0,1 1 0 0 0,-1-1 0 0 0,1 0 0 0 0,-1 1 0 0 0,0-1 0 0 0,0 1 0 0 0,1-1 0 0 0,-1 0 0 0 0,0 1 0 0 0,0-1 0 0 0,0 0 0 0 0,1 1 0 0 0,-1-1 0 0 0,0-1 0 0 0,-1 1-48 0 0,1 0 0 0 0,-1 0 0 0 0,0 0 0 0 0,0 0 0 0 0,1 0 0 0 0,-1 0 0 0 0,0 0 0 0 0,0 0 0 0 0,0 0 0 0 0,0 0 0 0 0,0 0 0 0 0,0 1 0 0 0,0-1 0 0 0,-3-1 0 0 0,-36-15-1555 0 0,-21-2-268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18.631"/>
    </inkml:context>
    <inkml:brush xml:id="br0">
      <inkml:brushProperty name="width" value="0.1" units="cm"/>
      <inkml:brushProperty name="height" value="0.1" units="cm"/>
    </inkml:brush>
  </inkml:definitions>
  <inkml:trace contextRef="#ctx0" brushRef="#br0">1 96 6813 0 0,'2'-4'87'0'0,"0"0"0"0"0,0-1 0 0 0,0 1 0 0 0,0 0 0 0 0,-1 0 0 0 0,0-1 0 0 0,0 1 0 0 0,1-7 0 0 0,8-25 1218 0 0,0 22 5 0 0,-10 14-1289 0 0,0 0 0 0 0,0 0 0 0 0,0 0 0 0 0,0 0 0 0 0,0 0 0 0 0,0 0 0 0 0,0-1-1 0 0,0 1 1 0 0,1 0 0 0 0,-1 0 0 0 0,0 0 0 0 0,0 0 0 0 0,0 0 0 0 0,0 0 0 0 0,0 0 0 0 0,0 0-1 0 0,0 0 1 0 0,1 0 0 0 0,-1 0 0 0 0,0 0 0 0 0,0 0 0 0 0,0 0 0 0 0,0 0 0 0 0,0 0 0 0 0,0 0 0 0 0,0 1-1 0 0,1-1 1 0 0,-1 0 0 0 0,0 0 0 0 0,0 0 0 0 0,0 0 0 0 0,0 0 0 0 0,0 0 0 0 0,0 0 0 0 0,0 0 0 0 0,0 0-1 0 0,0 0 1 0 0,0 0 0 0 0,1 1 0 0 0,-1-1 0 0 0,0 0 0 0 0,0 0 0 0 0,0 0 0 0 0,0 0 0 0 0,0 0 0 0 0,0 0-1 0 0,0 0 1 0 0,0 0 0 0 0,0 1 0 0 0,0-1 0 0 0,0 0 0 0 0,0 0 0 0 0,0 0 0 0 0,0 0 0 0 0,0 0 0 0 0,0 32 1545 0 0,0-10-1378 0 0,-6 326 2064 0 0,1-202-1805 0 0,-18 331-8 0 0,20-423-481 0 0,1-27-804 0 0,2-1 0 0 0,6 47-1 0 0,-3-62-349 0 0,5-7-180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18.973"/>
    </inkml:context>
    <inkml:brush xml:id="br0">
      <inkml:brushProperty name="width" value="0.1" units="cm"/>
      <inkml:brushProperty name="height" value="0.1" units="cm"/>
    </inkml:brush>
  </inkml:definitions>
  <inkml:trace contextRef="#ctx0" brushRef="#br0">165 48 8201 0 0,'-3'-9'354'0'0,"3"9"-324"0"0,0-1 0 0 0,0 1 0 0 0,0 0 0 0 0,0 0 0 0 0,0-1 0 0 0,0 1 0 0 0,0 0 0 0 0,0-1 0 0 0,0 1 0 0 0,0 0-1 0 0,0 0 1 0 0,0-1 0 0 0,-1 1 0 0 0,1 0 0 0 0,0-1 0 0 0,0 1 0 0 0,0 0 0 0 0,0 0 0 0 0,0 0 0 0 0,-1-1 0 0 0,1 1 0 0 0,0 0 0 0 0,0 0-1 0 0,0-1 1 0 0,-1 1 0 0 0,1 0 0 0 0,0 0 0 0 0,0 0 0 0 0,-1 0 0 0 0,1 0 0 0 0,0-1 0 0 0,0 1 0 0 0,-1 0 0 0 0,1 0 0 0 0,0 0 0 0 0,0 0-1 0 0,-1 0 1 0 0,1 0 0 0 0,-1 0 0 0 0,-26 26 2503 0 0,16-16-2412 0 0,0 0-1 0 0,0 0 1 0 0,1 1 0 0 0,1 0 0 0 0,0 1-1 0 0,0 0 1 0 0,1 1 0 0 0,1-1-1 0 0,0 2 1 0 0,1-1 0 0 0,0 1-1 0 0,1 0 1 0 0,0 0 0 0 0,2 0-1 0 0,-1 0 1 0 0,2 1 0 0 0,-2 26-1 0 0,3-23-75 0 0,1-1 0 0 0,1 1 0 0 0,1-1 0 0 0,0 1 0 0 0,1-1 0 0 0,1 0 0 0 0,1 0-1 0 0,0 0 1 0 0,1-1 0 0 0,1 0 0 0 0,1 0 0 0 0,0 0 0 0 0,1-1 0 0 0,18 25 0 0 0,-18-31-49 0 0,0 1 0 0 0,1-1 0 0 0,0-1 0 0 0,0 0 0 0 0,1 0 0 0 0,0-1 0 0 0,0 0 0 0 0,1-1 0 0 0,0 0 0 0 0,0-1 0 0 0,0-1 0 0 0,1 0 0 0 0,-1 0 1 0 0,1-1-1 0 0,0-1 0 0 0,0 0 0 0 0,0-1 0 0 0,0 0 0 0 0,20-2 0 0 0,-24 1-27 0 0,1-1 1 0 0,0-1-1 0 0,-1 1 1 0 0,1-2 0 0 0,-1 1-1 0 0,0-1 1 0 0,1-1-1 0 0,-2 0 1 0 0,1 0-1 0 0,0 0 1 0 0,-1-1-1 0 0,0-1 1 0 0,0 1-1 0 0,0-1 1 0 0,-1-1-1 0 0,0 1 1 0 0,0-1-1 0 0,0-1 1 0 0,-1 1 0 0 0,0-1-1 0 0,-1 0 1 0 0,0 0-1 0 0,0-1 1 0 0,-1 1-1 0 0,0-1 1 0 0,5-15-1 0 0,-4 3-7 0 0,-1 1-1 0 0,-1 0 0 0 0,-1-1 0 0 0,0 1 1 0 0,-2-1-1 0 0,0 0 0 0 0,-2 1 0 0 0,0-1 1 0 0,-8-33-1 0 0,3 26-7 0 0,-1 1 0 0 0,-2 1 0 0 0,0-1 1 0 0,-2 2-1 0 0,0-1 0 0 0,-26-36 0 0 0,35 57 9 0 0,-2-1 0 0 0,1 1-1 0 0,0-1 1 0 0,-1 1 0 0 0,0 1 0 0 0,0-1-1 0 0,-1 1 1 0 0,1-1 0 0 0,-1 2-1 0 0,0-1 1 0 0,0 1 0 0 0,0-1 0 0 0,-13-3-1 0 0,14 6-2 0 0,-1 0-1 0 0,1 0 1 0 0,-1 1 0 0 0,0-1-1 0 0,0 1 1 0 0,1 0-1 0 0,-1 1 1 0 0,0 0-1 0 0,1-1 1 0 0,-1 2-1 0 0,1-1 1 0 0,-1 1-1 0 0,1 0 1 0 0,-1 0-1 0 0,1 0 1 0 0,0 1 0 0 0,-6 3-1 0 0,-9 8-341 0 0,1 1 0 0 0,1 0 0 0 0,0 2 0 0 0,1 0-1 0 0,-26 33 1 0 0,41-47 279 0 0,0-1-1 0 0,1 1 1 0 0,-1 0-1 0 0,1 0 1 0 0,0-1-1 0 0,0 1 1 0 0,0 0-1 0 0,0 0 1 0 0,0 0-1 0 0,0 0 1 0 0,1 1-1 0 0,0-1 1 0 0,-1 3-1 0 0,4 15-732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19.347"/>
    </inkml:context>
    <inkml:brush xml:id="br0">
      <inkml:brushProperty name="width" value="0.1" units="cm"/>
      <inkml:brushProperty name="height" value="0.1" units="cm"/>
    </inkml:brush>
  </inkml:definitions>
  <inkml:trace contextRef="#ctx0" brushRef="#br0">437 157 6785 0 0,'-4'-13'246'0'0,"-1"-1"0"0"0,0 1 1 0 0,-1 1-1 0 0,-1-1 0 0 0,0 1 1 0 0,0 0-1 0 0,-12-13 0 0 0,16 21-123 0 0,-1 0-1 0 0,0 0 1 0 0,0 1-1 0 0,-1 0 1 0 0,1-1-1 0 0,-1 2 1 0 0,1-1-1 0 0,-1 0 1 0 0,0 1-1 0 0,0 0 1 0 0,0 0-1 0 0,0 0 1 0 0,0 1-1 0 0,0 0 0 0 0,-1 0 1 0 0,1 0-1 0 0,0 1 1 0 0,-1-1-1 0 0,1 1 1 0 0,-1 0-1 0 0,-9 2 1 0 0,5 1-20 0 0,1-1 0 0 0,0 1 0 0 0,0 0 1 0 0,0 1-1 0 0,1 0 0 0 0,-1 1 1 0 0,1 0-1 0 0,0 0 0 0 0,1 0 0 0 0,-1 1 1 0 0,1 0-1 0 0,0 1 0 0 0,-12 13 0 0 0,5-3 98 0 0,1 1 0 0 0,1 0 0 0 0,0 1 0 0 0,-17 39 0 0 0,19-34-114 0 0,0 1 0 0 0,2 1 0 0 0,1-1 0 0 0,1 1 0 0 0,1 1 0 0 0,2-1 0 0 0,0 1 0 0 0,2-1 1 0 0,1 1-1 0 0,5 47 0 0 0,-2-58-71 0 0,0 1 0 0 0,1-1 1 0 0,1 0-1 0 0,0 0 0 0 0,1 0 1 0 0,1 0-1 0 0,1-1 0 0 0,0-1 1 0 0,0 1-1 0 0,2-1 0 0 0,0-1 1 0 0,0 0-1 0 0,1 0 0 0 0,1-1 1 0 0,0 0-1 0 0,1-1 0 0 0,0-1 1 0 0,17 11-1 0 0,-14-12-21 0 0,0 0 0 0 0,1-2-1 0 0,0 1 1 0 0,0-2 0 0 0,1-1-1 0 0,0 0 1 0 0,0-1 0 0 0,0-1 0 0 0,0 0-1 0 0,1-2 1 0 0,-1 0 0 0 0,1-1 0 0 0,-1-1-1 0 0,1 0 1 0 0,22-6 0 0 0,-29 4-29 0 0,0 0 0 0 0,0 0 0 0 0,0-1 1 0 0,-1-1-1 0 0,0 0 0 0 0,0 0 0 0 0,0-1 0 0 0,0 0 0 0 0,-1-1 1 0 0,0-1-1 0 0,-1 1 0 0 0,0-1 0 0 0,0-1 0 0 0,0 0 0 0 0,-1 0 1 0 0,-1-1-1 0 0,1 0 0 0 0,-1 0 0 0 0,-1 0 0 0 0,0-1 0 0 0,-1 0 1 0 0,0-1-1 0 0,6-21 0 0 0,-4 3 1 0 0,-1 0 0 0 0,-2-1 1 0 0,-1 1-1 0 0,-1-1 0 0 0,-4-47 0 0 0,-2 39 21 0 0,-1 0-1 0 0,-2 0 0 0 0,-23-72 1 0 0,25 98 12 0 0,0 0 0 0 0,-1 1 1 0 0,-1 0-1 0 0,0 0 1 0 0,0 0-1 0 0,-1 1 1 0 0,-1 0-1 0 0,0 0 0 0 0,0 1 1 0 0,-1 0-1 0 0,-1 1 1 0 0,1 0-1 0 0,-24-14 0 0 0,25 18-39 0 0,0 0 0 0 0,0 1 0 0 0,0-1 0 0 0,-1 2 0 0 0,0 0 0 0 0,0 0 0 0 0,0 0 0 0 0,0 2 0 0 0,0-1-1 0 0,0 1 1 0 0,-1 0 0 0 0,1 1 0 0 0,0 1 0 0 0,0-1 0 0 0,-1 2 0 0 0,1-1 0 0 0,0 1 0 0 0,0 1 0 0 0,-13 5 0 0 0,18-6-158 0 0,0 1 0 0 0,0 0 0 0 0,0 0 0 0 0,1 0 1 0 0,-1 0-1 0 0,1 1 0 0 0,-5 5 0 0 0,8-8 112 0 0,0-1 0 0 0,0 1-1 0 0,0 0 1 0 0,0 0-1 0 0,0 0 1 0 0,1 0-1 0 0,-1 0 1 0 0,0 0-1 0 0,1 0 1 0 0,-1 0-1 0 0,0 0 1 0 0,1 1-1 0 0,-1-1 1 0 0,1 0-1 0 0,0 0 1 0 0,-1 0-1 0 0,1 1 1 0 0,0-1-1 0 0,0 0 1 0 0,0 0 0 0 0,0 1-1 0 0,0-1 1 0 0,0 0-1 0 0,0 1 1 0 0,0-1-1 0 0,1 0 1 0 0,-1 0-1 0 0,0 1 1 0 0,1-1-1 0 0,-1 0 1 0 0,1 0-1 0 0,-1 0 1 0 0,1 0-1 0 0,0 0 1 0 0,1 2-1 0 0,10 8-822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25.936"/>
    </inkml:context>
    <inkml:brush xml:id="br0">
      <inkml:brushProperty name="width" value="0.1" units="cm"/>
      <inkml:brushProperty name="height" value="0.1" units="cm"/>
    </inkml:brush>
  </inkml:definitions>
  <inkml:trace contextRef="#ctx0" brushRef="#br0">28 35 7261 0 0,'-12'-4'126'0'0,"12"3"-82"0"0,-1 1-1 0 0,1 0 1 0 0,-1-1 0 0 0,0 1-1 0 0,1 0 1 0 0,-1-1-1 0 0,0 1 1 0 0,1 0 0 0 0,-1 0-1 0 0,0 0 1 0 0,1-1 0 0 0,-1 1-1 0 0,0 0 1 0 0,0 0 0 0 0,1 0-1 0 0,-1 0 1 0 0,0 0 0 0 0,1 0-1 0 0,-1 1 1 0 0,-1-1-1 0 0,3 1 186 0 0,-1 0-1 0 0,1 0 1 0 0,0-1-1 0 0,0 1 1 0 0,0 0-1 0 0,0-1 1 0 0,0 1-1 0 0,0 0 1 0 0,0-1-1 0 0,0 1 1 0 0,0-1-1 0 0,0 0 0 0 0,0 1 1 0 0,2-1-1 0 0,6 1 196 0 0,1-2-1 0 0,-1 1 0 0 0,0-2 0 0 0,1 1 0 0 0,-1-1 0 0 0,10-3 0 0 0,32-6-7 0 0,-16 7-284 0 0,57-3-11 0 0,-57 5 57 0 0,-22 0-707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19.637"/>
    </inkml:context>
    <inkml:brush xml:id="br0">
      <inkml:brushProperty name="width" value="0.1" units="cm"/>
      <inkml:brushProperty name="height" value="0.1" units="cm"/>
    </inkml:brush>
  </inkml:definitions>
  <inkml:trace contextRef="#ctx0" brushRef="#br0">55 30 7325 0 0,'-22'-29'5408'0'0,"21"29"-5313"0"0,-1 0 0 0 0,1 0 1 0 0,-1 0-1 0 0,1 0 0 0 0,-1 0 0 0 0,1 0 0 0 0,-1 0 0 0 0,1 1 0 0 0,0-1 0 0 0,-1 1 0 0 0,1-1 1 0 0,0 1-1 0 0,-1-1 0 0 0,1 1 0 0 0,0 0 0 0 0,-3 1 0 0 0,3 0-43 0 0,1-1-1 0 0,-1 0 1 0 0,0 1-1 0 0,0 0 1 0 0,1-1-1 0 0,-1 1 1 0 0,1 0-1 0 0,-1-1 1 0 0,1 1-1 0 0,0 0 1 0 0,0-1-1 0 0,-1 1 1 0 0,1 0-1 0 0,1 2 1 0 0,-1 5 119 0 0,1 0 1 0 0,1-1-1 0 0,0 1 1 0 0,3 10 0 0 0,2 7 148 0 0,11 57 525 0 0,53 319 11 0 0,-63-230-2864 0 0,-9-135 716 0 0,-6-3-409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20.620"/>
    </inkml:context>
    <inkml:brush xml:id="br0">
      <inkml:brushProperty name="width" value="0.1" units="cm"/>
      <inkml:brushProperty name="height" value="0.1" units="cm"/>
    </inkml:brush>
  </inkml:definitions>
  <inkml:trace contextRef="#ctx0" brushRef="#br0">518 459 4252 0 0,'0'0'1031'0'0,"9"-20"-707"0"0,38-83 1653 0 0,-22 74-1577 0 0,79-89 20 0 0,-57 69 3617 0 0,-39 28-3721 0 0,27-63-72 0 0,-27 63 58 0 0,-47 18-230 0 0,-128-7-79 0 0,155 10 4 0 0,0 0-1 0 0,0 1 1 0 0,-19 4 0 0 0,-4 9-11 0 0,17-5 6 0 0,-14 5 13 0 0,-48 30 1 0 0,69-37-7 0 0,1 0 0 0 0,0 1 0 0 0,0 0 1 0 0,1 0-1 0 0,0 1 0 0 0,0 0 0 0 0,-14 21 0 0 0,21-27 0 0 0,0 1 1 0 0,0-1-1 0 0,1 1 0 0 0,-1 0 0 0 0,1-1 0 0 0,0 1 0 0 0,0 0 0 0 0,0 0 0 0 0,1 0 1 0 0,-1 0-1 0 0,1 0 0 0 0,0 0 0 0 0,0-1 0 0 0,1 8 0 0 0,0-5 2 0 0,1 0 0 0 0,-1 0 0 0 0,1 0 0 0 0,1 0 0 0 0,-1 0 0 0 0,1-1 0 0 0,0 0 0 0 0,6 9 0 0 0,6 3 9 0 0,0 0 1 0 0,1-1-1 0 0,1 0 1 0 0,18 13-1 0 0,-27-23-4 0 0,111 80 15 0 0,-74-56-9 0 0,76 67 0 0 0,-116-93-13 0 0,-1 0 1 0 0,0 0-1 0 0,0 1 0 0 0,0 0 1 0 0,-1 0-1 0 0,0 0 0 0 0,0 0 1 0 0,0 0-1 0 0,0 0 1 0 0,-1 1-1 0 0,4 10 0 0 0,-6-11-1 0 0,1 0 0 0 0,-1-1 0 0 0,0 1 0 0 0,0 0 0 0 0,-1 0 0 0 0,1-1 0 0 0,-1 1-1 0 0,0 0 1 0 0,0-1 0 0 0,-1 1 0 0 0,1-1 0 0 0,-1 0 0 0 0,0 1 0 0 0,0-1 0 0 0,-5 6 0 0 0,0 0-34 0 0,0 0 1 0 0,-1-1 0 0 0,0 0 0 0 0,0-1-1 0 0,-1 0 1 0 0,0 0 0 0 0,0-1 0 0 0,-1 0-1 0 0,-17 9 1 0 0,-6 1-212 0 0,-61 21-1 0 0,33-18-314 0 0,-2-3 0 0 0,-100 14 1 0 0,155-30 463 0 0,-18 3-442 0 0,-33 1 0 0 0,53-5 382 0 0,0 0 0 0 0,1 0 0 0 0,-1-1 0 0 0,0 0 0 0 0,0 0 0 0 0,1 0 0 0 0,-1 0 0 0 0,1-1 0 0 0,-1 0 0 0 0,1 0 0 0 0,-10-6 0 0 0,14 7 83 0 0,0 0 0 0 0,-1 0 1 0 0,1 0-1 0 0,0 0 0 0 0,0 0 0 0 0,0-1 0 0 0,1 1 1 0 0,-1 0-1 0 0,0-1 0 0 0,0 1 0 0 0,1-1 0 0 0,-1 1 0 0 0,1 0 1 0 0,-1-1-1 0 0,1 1 0 0 0,0-1 0 0 0,-1 1 0 0 0,1-3 1 0 0,-1-13-688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20.953"/>
    </inkml:context>
    <inkml:brush xml:id="br0">
      <inkml:brushProperty name="width" value="0.1" units="cm"/>
      <inkml:brushProperty name="height" value="0.1" units="cm"/>
    </inkml:brush>
  </inkml:definitions>
  <inkml:trace contextRef="#ctx0" brushRef="#br0">236 16 6753 0 0,'19'-8'39'0'0,"-17"7"-4"0"0,0 0 1 0 0,0 0 0 0 0,0 0 0 0 0,0 0-1 0 0,0 0 1 0 0,0 1 0 0 0,0-1 0 0 0,0 1 0 0 0,3-1-1 0 0,-26 20 607 0 0,-45 17 462 0 0,42-24-639 0 0,0 1 0 0 0,-24 19-1 0 0,41-27-341 0 0,0 0-1 0 0,1 1 1 0 0,0 0-1 0 0,0 0 1 0 0,0 1-1 0 0,1 0 1 0 0,0 0 0 0 0,0 0-1 0 0,1 0 1 0 0,-7 16-1 0 0,5-5-48 0 0,0 1 1 0 0,2 0-1 0 0,0 0 0 0 0,1 0 0 0 0,1 1 1 0 0,1-1-1 0 0,0 1 0 0 0,2-1 1 0 0,0 1-1 0 0,1-1 0 0 0,1 0 0 0 0,1 0 1 0 0,0 0-1 0 0,9 20 0 0 0,-9-26-64 0 0,2 1 0 0 0,0-1 0 0 0,0-1 0 0 0,1 1 0 0 0,1-1 0 0 0,0 0 0 0 0,1-1-1 0 0,0 0 1 0 0,0 0 0 0 0,1-1 0 0 0,1 0 0 0 0,0-1 0 0 0,0 0 0 0 0,1-1 0 0 0,0 0 0 0 0,0-1 0 0 0,1 0-1 0 0,0-1 1 0 0,24 8 0 0 0,-23-10-10 0 0,0-1-1 0 0,0-1 1 0 0,0 0-1 0 0,0-1 1 0 0,1 0 0 0 0,-1-1-1 0 0,0-1 1 0 0,0 0-1 0 0,0-1 1 0 0,0-1-1 0 0,0 0 1 0 0,0-1 0 0 0,-1 0-1 0 0,22-10 1 0 0,-24 8-22 0 0,0 0-1 0 0,-1 0 1 0 0,1-1 0 0 0,-1 0 0 0 0,-1-1 0 0 0,1 0 0 0 0,-1-1-1 0 0,-1 0 1 0 0,0 0 0 0 0,0-1 0 0 0,-1 0 0 0 0,0 0 0 0 0,-1-1-1 0 0,0 0 1 0 0,0 0 0 0 0,-1 0 0 0 0,4-14 0 0 0,-6 13 13 0 0,0 0-1 0 0,-1 1 1 0 0,0-1 0 0 0,-1 0 0 0 0,0 0 0 0 0,-1 0-1 0 0,0-1 1 0 0,-1 1 0 0 0,-1 0 0 0 0,0 1 0 0 0,0-1-1 0 0,-1 0 1 0 0,-5-14 0 0 0,1 11 2 0 0,0 0 0 0 0,-1 0-1 0 0,0 1 1 0 0,-1 0 0 0 0,-1 0 0 0 0,0 1-1 0 0,-1 1 1 0 0,0-1 0 0 0,-14-10-1 0 0,6 7-32 0 0,0 1 0 0 0,-1 1 0 0 0,0 0 0 0 0,-44-20 0 0 0,52 28-29 0 0,0 2 1 0 0,0-1-1 0 0,-1 2 0 0 0,1-1 1 0 0,-1 2-1 0 0,0-1 1 0 0,1 2-1 0 0,-1 0 1 0 0,0 0-1 0 0,0 2 1 0 0,-15 1-1 0 0,24-1 3 0 0,0-1 0 0 0,1 1 1 0 0,-1 1-1 0 0,1-1 0 0 0,-1 1 0 0 0,1-1 0 0 0,-1 1 0 0 0,1 0 1 0 0,0 0-1 0 0,0 0 0 0 0,0 1 0 0 0,0-1 0 0 0,0 1 0 0 0,-2 3 0 0 0,4-5 19 0 0,0 0-1 0 0,0 0 1 0 0,1 0-1 0 0,-1 0 1 0 0,1 0-1 0 0,-1 0 1 0 0,1 0-1 0 0,-1 1 0 0 0,1-1 1 0 0,0 0-1 0 0,-1 0 1 0 0,1 0-1 0 0,0 1 1 0 0,0-1-1 0 0,0 0 0 0 0,0 0 1 0 0,0 1-1 0 0,1 1 1 0 0,-1-1-21 0 0,1-1 0 0 0,0 1 1 0 0,0 0-1 0 0,0-1 0 0 0,0 1 1 0 0,0-1-1 0 0,0 1 0 0 0,0-1 1 0 0,1 0-1 0 0,-1 1 0 0 0,0-1 1 0 0,1 0-1 0 0,-1 0 0 0 0,1 0 1 0 0,-1 0-1 0 0,3 1 0 0 0,19 9-760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21.265"/>
    </inkml:context>
    <inkml:brush xml:id="br0">
      <inkml:brushProperty name="width" value="0.1" units="cm"/>
      <inkml:brushProperty name="height" value="0.1" units="cm"/>
    </inkml:brush>
  </inkml:definitions>
  <inkml:trace contextRef="#ctx0" brushRef="#br0">19 9 10081 0 0,'-11'-6'842'0'0,"4"4"406"0"0,7 29-43 0 0,-1 43-770 0 0,2 96 122 0 0,1-116-513 0 0,-2-23-115 0 0,0 0 0 0 0,2 0 0 0 0,2-1-1 0 0,0 1 1 0 0,2-1 0 0 0,10 32 0 0 0,-9-37-434 0 0,-5-14-79 0 0,1-1 1 0 0,-1 1-1 0 0,1-1 1 0 0,6 11 0 0 0,-6-9-724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21.582"/>
    </inkml:context>
    <inkml:brush xml:id="br0">
      <inkml:brushProperty name="width" value="0.1" units="cm"/>
      <inkml:brushProperty name="height" value="0.1" units="cm"/>
    </inkml:brush>
  </inkml:definitions>
  <inkml:trace contextRef="#ctx0" brushRef="#br0">50 6 6881 0 0,'-4'-6'-160'0'0,"0"6"248"0"0,-3 7-144 0 0,12-2 184 0 0,-10 6-184 0 0,-3 2 168 0 0,-1 5-172 0 0,5 3 160 0 0,0 2-172 0 0,1 9-240 0 0,-3-3-32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21.892"/>
    </inkml:context>
    <inkml:brush xml:id="br0">
      <inkml:brushProperty name="width" value="0.1" units="cm"/>
      <inkml:brushProperty name="height" value="0.1" units="cm"/>
    </inkml:brush>
  </inkml:definitions>
  <inkml:trace contextRef="#ctx0" brushRef="#br0">458 832 5420 0 0,'2'0'48'0'0,"-1"0"0"0"0,1 0 0 0 0,-1-1 0 0 0,1 1 0 0 0,-1 0 0 0 0,1-1 0 0 0,-1 1 0 0 0,1-1 0 0 0,-1 0 0 0 0,1 1 0 0 0,-1-1 0 0 0,0 0 0 0 0,1 0 0 0 0,-1 0 0 0 0,0 0 0 0 0,0 0 0 0 0,0 0 0 0 0,2-2 0 0 0,-3 2 17 0 0,1-1 0 0 0,-1 1 1 0 0,0-1-1 0 0,1 1 0 0 0,-1-1 1 0 0,0 1-1 0 0,0-1 1 0 0,0 1-1 0 0,0-1 0 0 0,-1 0 1 0 0,1 1-1 0 0,0-1 0 0 0,-1 1 1 0 0,1 0-1 0 0,-1-1 0 0 0,1 1 1 0 0,-1-1-1 0 0,1 1 0 0 0,-3-3 1 0 0,1 0 85 0 0,-1 0 0 0 0,0 0 0 0 0,0 0 0 0 0,0 1 0 0 0,-1-1 1 0 0,1 1-1 0 0,-1 0 0 0 0,0 0 0 0 0,0 0 0 0 0,0 0 0 0 0,0 1 0 0 0,0-1 0 0 0,-1 1 1 0 0,1 0-1 0 0,-1 1 0 0 0,0-1 0 0 0,1 1 0 0 0,-1 0 0 0 0,0 0 0 0 0,-6 0 1 0 0,-8-1 206 0 0,1 1 0 0 0,-1 0 0 0 0,-36 5 0 0 0,35-2-185 0 0,0 1 1 0 0,0 1-1 0 0,1 1 0 0 0,0 0 1 0 0,0 2-1 0 0,0 0 0 0 0,-26 14 1 0 0,38-17-114 0 0,0 1 1 0 0,0-1 0 0 0,0 1 0 0 0,1 1-1 0 0,0-1 1 0 0,0 1 0 0 0,0 0 0 0 0,1 1-1 0 0,0-1 1 0 0,0 1 0 0 0,1 0 0 0 0,-1 0-1 0 0,2 1 1 0 0,-1-1 0 0 0,1 1 0 0 0,0 0-1 0 0,0 0 1 0 0,1 0 0 0 0,0 0 0 0 0,-1 13-1 0 0,3-16-44 0 0,-1 0 0 0 0,1 0-1 0 0,0 0 1 0 0,1-1 0 0 0,-1 1 0 0 0,1 0-1 0 0,0 0 1 0 0,0-1 0 0 0,0 1-1 0 0,1-1 1 0 0,0 1 0 0 0,0-1 0 0 0,0 1-1 0 0,0-1 1 0 0,1 0 0 0 0,3 5-1 0 0,-2-4-3 0 0,1-1 0 0 0,0 1 0 0 0,0-1 0 0 0,0 0-1 0 0,1 0 1 0 0,0 0 0 0 0,-1 0 0 0 0,1-1 0 0 0,0 0-1 0 0,10 2 1 0 0,1 1-2 0 0,2-2 0 0 0,-1 0 0 0 0,0-1 0 0 0,1-1 0 0 0,-1-1 0 0 0,1 0 0 0 0,27-3-1 0 0,-15-1-40 0 0,1-2 1 0 0,-1-1-1 0 0,0-1 0 0 0,0-2 0 0 0,-1-1 0 0 0,0-1 0 0 0,42-22 0 0 0,-56 23-37 0 0,1 0 1 0 0,-2-1 0 0 0,1 0-1 0 0,-1-1 1 0 0,-1-1-1 0 0,-1 0 1 0 0,1-1-1 0 0,-2 0 1 0 0,0-1 0 0 0,-1-1-1 0 0,-1 0 1 0 0,0 0-1 0 0,14-33 1 0 0,-18 31 32 0 0,-1 0 1 0 0,-1 0-1 0 0,0 0 0 0 0,-1-1 0 0 0,-1 1 1 0 0,-1-1-1 0 0,-1 0 0 0 0,-2-21 1 0 0,-5-22 6 0 0,-15-65 0 0 0,3 39 112 0 0,-4 2 0 0 0,-49-121 1 0 0,72 205-77 0 0,-1 0-1 0 0,0 0 1 0 0,0 1 0 0 0,0-1 0 0 0,0 0 0 0 0,0 0 0 0 0,0 1 0 0 0,0-1 0 0 0,0 1 0 0 0,-1-1 0 0 0,-1-1-1 0 0,2 3-3 0 0,1 0 0 0 0,0 0 0 0 0,-1 0 0 0 0,1-1-1 0 0,0 1 1 0 0,-1 0 0 0 0,1 0 0 0 0,0 0-1 0 0,-1 0 1 0 0,1 0 0 0 0,0 0 0 0 0,-1 0 0 0 0,1 0-1 0 0,0 0 1 0 0,-1 0 0 0 0,1 1 0 0 0,0-1-1 0 0,-1 0 1 0 0,1 0 0 0 0,0 0 0 0 0,-1 0-1 0 0,1 0 1 0 0,0 1 0 0 0,-1-1 0 0 0,1 0 0 0 0,0 0-1 0 0,0 0 1 0 0,-1 1 0 0 0,1-1 0 0 0,0 0-1 0 0,0 0 1 0 0,-1 1 0 0 0,1-1 0 0 0,0 0 0 0 0,0 1-1 0 0,0-1 1 0 0,-3 6 20 0 0,1-1 1 0 0,0 0-1 0 0,0 1 0 0 0,1-1 1 0 0,0 1-1 0 0,-1 7 0 0 0,-8 87 185 0 0,5 137-1 0 0,45 277 129 0 0,43-4-1488 0 0,-61-377 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23.860"/>
    </inkml:context>
    <inkml:brush xml:id="br0">
      <inkml:brushProperty name="width" value="0.1" units="cm"/>
      <inkml:brushProperty name="height" value="0.1" units="cm"/>
    </inkml:brush>
  </inkml:definitions>
  <inkml:trace contextRef="#ctx0" brushRef="#br0">502 383 7549 0 0,'18'-22'-68'0'0,"-15"20"136"0"0,-1 0 0 0 0,0-1 0 0 0,0 1-1 0 0,0 0 1 0 0,0-1 0 0 0,0 0 0 0 0,0 0 0 0 0,-1 1 0 0 0,1-1-1 0 0,-1 0 1 0 0,0 0 0 0 0,0 0 0 0 0,1-5 0 0 0,17-61 2605 0 0,-19 69-2649 0 0,0-1-1 0 0,0 1 0 0 0,0 0 0 0 0,0 0 1 0 0,0 0-1 0 0,0 0 0 0 0,0-1 0 0 0,0 1 1 0 0,0 0-1 0 0,0 0 0 0 0,0 0 1 0 0,0-1-1 0 0,0 1 0 0 0,0 0 0 0 0,0 0 1 0 0,0 0-1 0 0,0-1 0 0 0,0 1 0 0 0,0 0 1 0 0,0 0-1 0 0,0 0 0 0 0,-1 0 0 0 0,1-1 1 0 0,0 1-1 0 0,0 0 0 0 0,0 0 1 0 0,0 0-1 0 0,0 0 0 0 0,-1 0 0 0 0,1 0 1 0 0,0-1-1 0 0,0 1 0 0 0,0 0 0 0 0,0 0 1 0 0,-1 0-1 0 0,1 0 0 0 0,0 0 0 0 0,0 0 1 0 0,0 0-1 0 0,-1 0 0 0 0,1 0 1 0 0,0 0-1 0 0,0 0 0 0 0,0 0 0 0 0,-1 0 1 0 0,1 0-1 0 0,0 0 0 0 0,0 0 0 0 0,-16 6 369 0 0,-18 14-366 0 0,31-18 39 0 0,-38 24 11 0 0,8-5 2 0 0,0 2-1 0 0,-53 46 1 0 0,58-39-37 0 0,0 2 0 0 0,3 0 0 0 0,0 2 0 0 0,2 1 0 0 0,-18 38 0 0 0,-77 194-48 0 0,113-254 11 0 0,0 0 0 0 0,2 0 0 0 0,-1 1 0 0 0,2-1 0 0 0,0 1 1 0 0,0-1-1 0 0,1 23 0 0 0,2-27 5 0 0,0-1 1 0 0,0 0-1 0 0,1 0 1 0 0,0 0 0 0 0,0 0-1 0 0,1 0 1 0 0,0 0-1 0 0,1 0 1 0 0,-1-1-1 0 0,1 0 1 0 0,1 0-1 0 0,0 0 1 0 0,9 11-1 0 0,-4-9-2 0 0,-1 0 0 0 0,1-1 0 0 0,0 0 0 0 0,1-1-1 0 0,0 0 1 0 0,0-1 0 0 0,0 0 0 0 0,1-1 0 0 0,0 0 0 0 0,0-1 0 0 0,1 0-1 0 0,13 2 1 0 0,14 1 17 0 0,1-1 0 0 0,60 0-1 0 0,-49-4-24 0 0,1-3-1 0 0,-1-3 1 0 0,0-1 0 0 0,0-3-1 0 0,83-24 1 0 0,-108 23 0 0 0,0-1-1 0 0,-1-1 1 0 0,-1-1 0 0 0,0-2 0 0 0,24-17-1 0 0,-33 19 2 0 0,0 0-1 0 0,-1-2 0 0 0,0 0 0 0 0,-1 0 0 0 0,-1-1 0 0 0,0-1 0 0 0,19-32 1 0 0,-24 32-23 0 0,0 1 1 0 0,-2-1-1 0 0,1 0 1 0 0,-2 0 0 0 0,0 0-1 0 0,-1-1 1 0 0,3-29-1 0 0,-6 21-33 0 0,0 0-1 0 0,-2 0 1 0 0,0 0 0 0 0,-9-43-1 0 0,-1 24-13 0 0,-1 1-1 0 0,-2 1 1 0 0,-2 0-1 0 0,-2 0 0 0 0,-35-57 1 0 0,31 64 29 0 0,-1 1 1 0 0,-1 1-1 0 0,-2 1 0 0 0,-1 2 1 0 0,-2 0-1 0 0,0 2 1 0 0,-42-30-1 0 0,58 49-90 0 0,0 1-1 0 0,0 1 1 0 0,-1-1 0 0 0,-1 2-1 0 0,1 0 1 0 0,-1 1 0 0 0,0 0-1 0 0,-30-4 1 0 0,37 8-28 0 0,0 0 1 0 0,0 0-1 0 0,0 1 1 0 0,0 0-1 0 0,0 1 1 0 0,0-1-1 0 0,0 2 1 0 0,1-1-1 0 0,-1 1 1 0 0,0 0-1 0 0,0 1 1 0 0,1 0-1 0 0,0 0 1 0 0,-1 0-1 0 0,1 1 1 0 0,0 0-1 0 0,1 1 1 0 0,-1 0-1 0 0,-7 7 1 0 0,-11 16-748 0 0,3 2-104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24.355"/>
    </inkml:context>
    <inkml:brush xml:id="br0">
      <inkml:brushProperty name="width" value="0.1" units="cm"/>
      <inkml:brushProperty name="height" value="0.1" units="cm"/>
    </inkml:brush>
  </inkml:definitions>
  <inkml:trace contextRef="#ctx0" brushRef="#br0">462 63 6813 0 0,'-6'14'104'0'0,"-1"1"-1"0"0,-14 19 1 0 0,-6 12 256 0 0,15-27-105 0 0,0 0-1 0 0,-2 0 0 0 0,-30 31 1 0 0,16-18-6 0 0,-43 42 192 0 0,45-49-45 0 0,1 1 1 0 0,-38 54-1 0 0,51-63-363 0 0,-45 77 248 0 0,51-82-251 0 0,-1 1 0 0 0,2 1 0 0 0,0-1 0 0 0,1 1 1 0 0,-5 21-1 0 0,9-33-25 0 0,0 0 0 0 0,-1 0 0 0 0,1 0 0 0 0,0 0 0 0 0,0 0 0 0 0,0 0 0 0 0,1 0 0 0 0,-1 0 0 0 0,0 0 0 0 0,1 0 0 0 0,-1 0 0 0 0,1 0 0 0 0,0 0 0 0 0,0 0 0 0 0,-1 0 0 0 0,1 0 0 0 0,0-1 0 0 0,1 1 0 0 0,-1 0 0 0 0,0-1 0 0 0,0 1 0 0 0,1-1 0 0 0,-1 1 0 0 0,1-1 1 0 0,-1 1-1 0 0,1-1 0 0 0,0 0 0 0 0,0 0 0 0 0,-1 0 0 0 0,1 0 0 0 0,0 0 0 0 0,0-1 0 0 0,0 1 0 0 0,0 0 0 0 0,0-1 0 0 0,0 1 0 0 0,0-1 0 0 0,0 0 0 0 0,4 0 0 0 0,15-3 38 0 0,0-2 1 0 0,39-14-1 0 0,-35 10-45 0 0,34-7-1 0 0,9 5 15 0 0,0 4-1 0 0,1 2 1 0 0,0 3-1 0 0,0 4 0 0 0,-1 2 1 0 0,1 3-1 0 0,-1 4 1 0 0,-1 2-1 0 0,67 22 0 0 0,-96-23-7 0 0,0 1 2 0 0,0-3-1 0 0,2 0 1 0 0,54 5-1 0 0,-92-15 19 0 0,1 1 0 0 0,0-1 0 0 0,0 0 0 0 0,0 0 0 0 0,0 0 0 0 0,0-1 0 0 0,0 1 0 0 0,0-1 0 0 0,-1 1 0 0 0,1-1 0 0 0,0 0 0 0 0,0 0 0 0 0,-1 0 0 0 0,1 0 0 0 0,0-1 0 0 0,-1 1 0 0 0,0-1 0 0 0,1 0 0 0 0,-1 1 0 0 0,0-1 0 0 0,0 0 0 0 0,0 0 0 0 0,0-1 0 0 0,0 1-1 0 0,0 0 1 0 0,0-1 0 0 0,-1 1 0 0 0,1-1 0 0 0,-1 1 0 0 0,0-1 0 0 0,0 0 0 0 0,0 1 0 0 0,0-1 0 0 0,0 0 0 0 0,0-4 0 0 0,2-10 24 0 0,-1 1-1 0 0,-1-1 1 0 0,0 0 0 0 0,-1 0-1 0 0,-1 0 1 0 0,-1 1 0 0 0,0-1-1 0 0,-6-20 1 0 0,-45-128-84 0 0,50 156 48 0 0,0 1-10 0 0,-63-158-6 0 0,52 137 49 0 0,-1 0 1 0 0,-1 1 0 0 0,-31-40 0 0 0,36 54-116 0 0,-1 1 0 0 0,-1 1-1 0 0,0 0 1 0 0,-24-17 0 0 0,18 22-817 0 0,17 6 654 0 0,0 1 1 0 0,0-1-1 0 0,0 1 0 0 0,0-1 0 0 0,0 0 0 0 0,0 1 0 0 0,0-1 0 0 0,1 0 0 0 0,-1 0 0 0 0,0-1 0 0 0,1 1 0 0 0,-3-2 0 0 0,-2-5-1131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24.917"/>
    </inkml:context>
    <inkml:brush xml:id="br0">
      <inkml:brushProperty name="width" value="0.1" units="cm"/>
      <inkml:brushProperty name="height" value="0.1" units="cm"/>
    </inkml:brush>
  </inkml:definitions>
  <inkml:trace contextRef="#ctx0" brushRef="#br0">41 805 9129 0 0,'-1'1'118'0'0,"-1"0"0"0"0,1 0 0 0 0,-1 0 1 0 0,1 0-1 0 0,-1 0 0 0 0,1 0 0 0 0,-1 0 0 0 0,0-1 1 0 0,0 1-1 0 0,1 0 0 0 0,-1-1 0 0 0,0 0 0 0 0,0 1 1 0 0,1-1-1 0 0,-1 0 0 0 0,0 0 0 0 0,0 0 0 0 0,0 0 0 0 0,0 0 1 0 0,1 0-1 0 0,-4-1 0 0 0,16 6 565 0 0,0 0 0 0 0,24 8-1 0 0,-14-7-403 0 0,63 22 32 0 0,2-3 0 0 0,0-5 0 0 0,2-3 0 0 0,0-4 0 0 0,1-4 0 0 0,-1-4 0 0 0,154-11 0 0 0,-219 4-301 0 0,0-1 0 0 0,0 0 0 0 0,-1-2 0 0 0,0-1 1 0 0,0-1-1 0 0,29-13 0 0 0,-43 16-8 0 0,-1 1 1 0 0,0-2-1 0 0,-1 1 0 0 0,1 0 1 0 0,-1-1-1 0 0,0 0 1 0 0,0-1-1 0 0,0 0 1 0 0,-1 0-1 0 0,0 0 1 0 0,0 0-1 0 0,0-1 1 0 0,-1 1-1 0 0,0-1 1 0 0,0 0-1 0 0,-1-1 1 0 0,0 1-1 0 0,0-1 0 0 0,-1 1 1 0 0,0-1-1 0 0,2-12 1 0 0,-3 5-8 0 0,0-1 1 0 0,-2 0-1 0 0,0 0 1 0 0,0 0 0 0 0,-1 1-1 0 0,-1-1 1 0 0,-7-20-1 0 0,-45-108-19 0 0,27 79 19 0 0,-83-282-72 0 0,109 337 60 0 0,-1 0-1 0 0,2 0 1 0 0,-1 0 0 0 0,1-11 0 0 0,1 41-44 0 0,-1-10 43 0 0,1-1-1 0 0,0 1 1 0 0,0 0-1 0 0,1-1 1 0 0,3 13-1 0 0,3 7-3515 0 0,-6-20 884 0 0,-2-4 1134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25.218"/>
    </inkml:context>
    <inkml:brush xml:id="br0">
      <inkml:brushProperty name="width" value="0.1" units="cm"/>
      <inkml:brushProperty name="height" value="0.1" units="cm"/>
    </inkml:brush>
  </inkml:definitions>
  <inkml:trace contextRef="#ctx0" brushRef="#br0">24 179 8201 0 0,'-1'-1'1'0'0,"-1"-3"180"0"0,-1 1 0 0 0,1-1 0 0 0,-1 0 0 0 0,1 0 0 0 0,1 1 0 0 0,-1-1 0 0 0,0-1 0 0 0,1 1 0 0 0,0 0 1 0 0,0 0-1 0 0,0 0 0 0 0,0-1 0 0 0,1 1 0 0 0,0 0 0 0 0,0-1 0 0 0,0 1 0 0 0,0-1 0 0 0,2-7 0 0 0,0 9-85 0 0,0 0 0 0 0,0-1 1 0 0,0 1-1 0 0,0 0 0 0 0,0 1 0 0 0,1-1 1 0 0,-1 0-1 0 0,1 1 0 0 0,0-1 0 0 0,0 1 1 0 0,0 0-1 0 0,0 0 0 0 0,0 0 0 0 0,4-2 1 0 0,4-1 3 0 0,0 0 0 0 0,0 0 0 0 0,13-3 1 0 0,6 0 9 0 0,0 1 1 0 0,0 2 0 0 0,1 1 0 0 0,-1 1-1 0 0,46 3 1 0 0,-56 1-43 0 0,0 1 0 0 0,-1 1 0 0 0,1 1 0 0 0,-1 1 0 0 0,0 1 0 0 0,0 0 0 0 0,-1 1 0 0 0,1 1 0 0 0,25 17 0 0 0,-21-11-17 0 0,-1 1 0 0 0,-1 1 0 0 0,0 1 0 0 0,33 35 0 0 0,-47-44-336 0 0,1 1 1 0 0,-2 1 0 0 0,1-1-1 0 0,-1 1 1 0 0,-1 0 0 0 0,0 1 0 0 0,0-1-1 0 0,-1 1 1 0 0,0 0 0 0 0,-1 0 0 0 0,0 0-1 0 0,-1 0 1 0 0,2 19 0 0 0,-6-7-1369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26.352"/>
    </inkml:context>
    <inkml:brush xml:id="br0">
      <inkml:brushProperty name="width" value="0.1" units="cm"/>
      <inkml:brushProperty name="height" value="0.1" units="cm"/>
    </inkml:brush>
  </inkml:definitions>
  <inkml:trace contextRef="#ctx0" brushRef="#br0">1 32 6753 0 0,'0'0'5005'0'0,"1"4"-4793"0"0,5 11-11 0 0,-5-11 428 0 0,1 20-476 0 0,8 155 325 0 0,-9-161-437 0 0,1 1 0 0 0,1-1 0 0 0,1 0 0 0 0,1 0 0 0 0,0 0 0 0 0,1-1 0 0 0,1 1 0 0 0,1-2 0 0 0,0 1 0 0 0,1-1 0 0 0,18 24 0 0 0,-24-37-38 0 0,0 1 0 0 0,0-1-1 0 0,0 0 1 0 0,0 0 0 0 0,1 0 0 0 0,-1-1 0 0 0,1 1 0 0 0,0-1 0 0 0,0 0 0 0 0,0 0 0 0 0,0 0 0 0 0,0 0 0 0 0,0-1 0 0 0,0 0 0 0 0,0 0 0 0 0,9 1 0 0 0,-8-2-13 0 0,1 0 0 0 0,-1 0 0 0 0,0-1 0 0 0,1 0 0 0 0,-1 0 0 0 0,0 0 0 0 0,0 0 0 0 0,0-1 0 0 0,0 0 0 0 0,0 0 0 0 0,0-1 0 0 0,7-4 0 0 0,-5 2-23 0 0,1 0 0 0 0,-1-1 0 0 0,0 0 0 0 0,0-1 0 0 0,-1 0 0 0 0,0 0 0 0 0,0 0 0 0 0,0-1 0 0 0,-1 1 0 0 0,0-1 0 0 0,-1-1 0 0 0,0 1 0 0 0,0 0 0 0 0,-1-1 0 0 0,4-16 0 0 0,-4 3 18 0 0,-2 0-1 0 0,0 1 0 0 0,-2-1 0 0 0,-1 0 1 0 0,0 0-1 0 0,-1 1 0 0 0,-2 0 0 0 0,0-1 1 0 0,-1 2-1 0 0,-1-1 0 0 0,-1 1 1 0 0,-1 0-1 0 0,-12-19 0 0 0,19 34 13 0 0,-2 0-1 0 0,1 1 1 0 0,0 0-1 0 0,-1 0 1 0 0,0 0-1 0 0,0 0 1 0 0,0 1-1 0 0,0-1 1 0 0,0 1-1 0 0,-1 0 1 0 0,0 0-1 0 0,1 1 1 0 0,-1 0-1 0 0,0-1 0 0 0,0 1 1 0 0,-1 1-1 0 0,1-1 1 0 0,0 1-1 0 0,0 0 1 0 0,-8 0-1 0 0,9 0-96 0 0,-1 1 1 0 0,1 0-1 0 0,0 0 0 0 0,-1 1 0 0 0,1-1 0 0 0,0 1 0 0 0,-1 0 0 0 0,1 0 0 0 0,0 1 1 0 0,0-1-1 0 0,0 1 0 0 0,0 0 0 0 0,0 0 0 0 0,0 0 0 0 0,0 0 0 0 0,1 1 0 0 0,-1 0 0 0 0,1 0 1 0 0,0 0-1 0 0,-1 0 0 0 0,1 0 0 0 0,1 0 0 0 0,-1 1 0 0 0,0-1 0 0 0,-1 5 0 0 0,3-7-15 0 0,1 0-1 0 0,-1 0 0 0 0,1 1 1 0 0,0-1-1 0 0,-1 0 0 0 0,1 0 1 0 0,0 0-1 0 0,0 0 0 0 0,0 1 1 0 0,0-1-1 0 0,0 0 0 0 0,0 0 1 0 0,0 0-1 0 0,0 0 0 0 0,1 2 1 0 0,0 2-450 0 0,-1 4-467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26.182"/>
    </inkml:context>
    <inkml:brush xml:id="br0">
      <inkml:brushProperty name="width" value="0.1" units="cm"/>
      <inkml:brushProperty name="height" value="0.1" units="cm"/>
    </inkml:brush>
  </inkml:definitions>
  <inkml:trace contextRef="#ctx0" brushRef="#br0">26 590 7681 0 0,'-3'-47'-87'0'0,"1"37"159"0"0,1 1 0 0 0,0 0 0 0 0,1-1 0 0 0,0 1 0 0 0,0-1 0 0 0,1 1 0 0 0,0 0-1 0 0,1-1 1 0 0,4-12 0 0 0,-5 47 1171 0 0,-13 169 421 0 0,-5 148-356 0 0,50 344-7 0 0,-24-560-1165 0 0,3 461-66 0 0,-13-431 63 0 0,2-157-133 0 0,0 0 0 0 0,0 0-1 0 0,0 0 1 0 0,0-1 0 0 0,0 1 0 0 0,1 1-1 0 0,-1-1 1 0 0,0 0 0 0 0,0 0 0 0 0,1 0 0 0 0,-1 1-1 0 0,0-1 1 0 0,1 0 0 0 0,-1 1 0 0 0,1-1-1 0 0,-1 1 1 0 0,4-1 0 0 0,-2 0-3 0 0,34-9-17 0 0,0 1 0 0 0,0 2-1 0 0,55-4 1 0 0,117 4-31 0 0,-169 7 45 0 0,363 3-54 0 0,68 0 74 0 0,-4-35 430 0 0,-439 29-332 0 0,0-2 1 0 0,-1-1-1 0 0,44-15 0 0 0,-67 19 1212 0 0,-2-28-1252 0 0,0-94-48 0 0,-2 120-23 0 0,1 0 0 0 0,-2 0 0 0 0,1 0 0 0 0,0 0 0 0 0,-1 0 0 0 0,0 1 0 0 0,0-1 0 0 0,0 0 0 0 0,0 0 0 0 0,-1 1 0 0 0,1-1 0 0 0,-1 1 0 0 0,0-1-1 0 0,0 1 1 0 0,0 0 0 0 0,0 0 0 0 0,-4-4 0 0 0,-4-5-1 0 0,-5-14-1 0 0,1 1 0 0 0,1-2-1 0 0,1 0 1 0 0,1 0 0 0 0,2-1-1 0 0,1 0 1 0 0,-9-56-1 0 0,7-8 3 0 0,1-109 1 0 0,8 130-21 0 0,10-330-69 0 0,-1 190 63 0 0,38-349-93 0 0,-45 556 117 0 0,24-214-31 0 0,-25 204 30 0 0,0 0 0 0 0,0 0 0 0 0,-2 0-1 0 0,0 0 1 0 0,0 0 0 0 0,-9-27 0 0 0,9 38-1 0 0,1-1 1 0 0,-1 1-1 0 0,0 0 1 0 0,0-1-1 0 0,0 1 1 0 0,-1 0-1 0 0,1 0 1 0 0,-5-4 0 0 0,6 7-2 0 0,0-1 1 0 0,0 0 0 0 0,0 1 0 0 0,0-1 0 0 0,0 1 0 0 0,0-1 0 0 0,0 1 0 0 0,0 0-1 0 0,0-1 1 0 0,0 1 0 0 0,0 0 0 0 0,0 0 0 0 0,0-1 0 0 0,0 1 0 0 0,0 0 0 0 0,0 0 0 0 0,-1 0-1 0 0,1 1 1 0 0,0-1 0 0 0,0 0 0 0 0,0 0 0 0 0,0 0 0 0 0,0 1 0 0 0,0-1 0 0 0,0 1 0 0 0,0-1-1 0 0,0 1 1 0 0,0-1 0 0 0,0 1 0 0 0,0-1 0 0 0,-1 3 0 0 0,-9 4-19 0 0,0 0 1 0 0,0 0 0 0 0,0-1-1 0 0,-24 8 1 0 0,-55 14-16 0 0,49-16 37 0 0,-98 24-3 0 0,-1-5 0 0 0,-183 15-1 0 0,-289-12-197 0 0,516-33 161 0 0,-211 15-33 0 0,274-7-224 0 0,32-9 254 0 0,0 0 0 0 0,1 0-1 0 0,-1 1 1 0 0,1-1 0 0 0,-1 0 0 0 0,1 0 0 0 0,-1 1 0 0 0,1-1 0 0 0,-1 0 0 0 0,1 1-1 0 0,-1-1 1 0 0,1 1 0 0 0,-1-1 0 0 0,1 0 0 0 0,-1 1 0 0 0,1-1 0 0 0,0 1 0 0 0,-1-1 0 0 0,1 1-1 0 0,0-1 1 0 0,-1 1 0 0 0,1 0 0 0 0,0-1 0 0 0,0 1 0 0 0,0-1 0 0 0,0 1 0 0 0,-1 0 0 0 0,1-1-1 0 0,0 1 1 0 0,0-1 0 0 0,0 1 0 0 0,0 0 0 0 0,0-1 0 0 0,1 1 0 0 0,-1 0 0 0 0,0-1 0 0 0,0 1-1 0 0,0-1 1 0 0,0 1 0 0 0,1-1 0 0 0,-1 1 0 0 0,0 0 0 0 0,0-1 0 0 0,1 1 0 0 0,-1-1 0 0 0,1 1-1 0 0,-1-1 1 0 0,1 1 0 0 0,10 13-1266 0 0,0-1-1 0 0,23 20 1 0 0,-13-13 241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26.614"/>
    </inkml:context>
    <inkml:brush xml:id="br0">
      <inkml:brushProperty name="width" value="0.1" units="cm"/>
      <inkml:brushProperty name="height" value="0.1" units="cm"/>
    </inkml:brush>
  </inkml:definitions>
  <inkml:trace contextRef="#ctx0" brushRef="#br0">43 242 6881 0 0,'42'-65'434'0'0,"-27"43"88"0"0,0 0 0 0 0,11-25 0 0 0,20-29 1774 0 0,-40 66-1392 0 0,-16 17-295 0 0,-4 3-621 0 0,-1 0 25 0 0,1 1-1 0 0,0 0 0 0 0,0 1 0 0 0,1 1 0 0 0,1 0 1 0 0,0 0-1 0 0,1 2 0 0 0,0-1 0 0 0,1 1 0 0 0,1 1 0 0 0,-13 29 1 0 0,19-37 25 0 0,1 0 1 0 0,0 0 0 0 0,0 0 0 0 0,1 0-1 0 0,0 1 1 0 0,0-1 0 0 0,1 0 0 0 0,0 0-1 0 0,1 1 1 0 0,0-1 0 0 0,0 0 0 0 0,4 13 0 0 0,-4-16-10 0 0,1-1-1 0 0,-1 0 1 0 0,1 0 0 0 0,1 0 0 0 0,-1 0 0 0 0,0 0 0 0 0,1 0 0 0 0,0-1 0 0 0,0 1 0 0 0,0-1 0 0 0,0 0 0 0 0,1 0 0 0 0,-1 0 0 0 0,1 0 0 0 0,0-1 0 0 0,0 1 0 0 0,0-1 0 0 0,0 0 0 0 0,0 0 0 0 0,0 0-1 0 0,1-1 1 0 0,-1 1 0 0 0,9 0 0 0 0,-1 0-12 0 0,-1-2 1 0 0,1 1-1 0 0,0-1 0 0 0,0-1 0 0 0,0 0 0 0 0,-1-1 0 0 0,1 0 0 0 0,-1-1 0 0 0,1 0 1 0 0,-1-1-1 0 0,11-5 0 0 0,-13 5-9 0 0,0 0 1 0 0,0-1 0 0 0,-1 0-1 0 0,1 0 1 0 0,-1-1-1 0 0,-1 0 1 0 0,1 0 0 0 0,-1-1-1 0 0,0 0 1 0 0,0 0-1 0 0,-1-1 1 0 0,0 0 0 0 0,8-13-1 0 0,-13 18-3 0 0,1 0-1 0 0,-1 0 1 0 0,0 0-1 0 0,0 0 1 0 0,0 0 0 0 0,-1-1-1 0 0,1 1 1 0 0,-1 0-1 0 0,0 0 1 0 0,1 0-1 0 0,-1 0 1 0 0,-1-1-1 0 0,1 1 1 0 0,0 0-1 0 0,-1 0 1 0 0,-1-5-1 0 0,0 3 7 0 0,0 1 0 0 0,0-1-1 0 0,-1 1 1 0 0,1 0-1 0 0,-1 0 1 0 0,0 0-1 0 0,0 0 1 0 0,0 1 0 0 0,-8-7-1 0 0,-2 0-154 0 0,0 1 0 0 0,-1 1 0 0 0,1 0 0 0 0,-2 0 0 0 0,-24-8 0 0 0,25 11-458 0 0,0 2-1 0 0,0 0 1 0 0,-15-2 0 0 0,25 5 399 0 0,-19-3-1116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28.174"/>
    </inkml:context>
    <inkml:brush xml:id="br0">
      <inkml:brushProperty name="width" value="0.1" units="cm"/>
      <inkml:brushProperty name="height" value="0.1" units="cm"/>
    </inkml:brush>
  </inkml:definitions>
  <inkml:trace contextRef="#ctx0" brushRef="#br0">27 8058 2924 0 0,'5'6'95'0'0,"10"18"863"0"0,-14-22-803 0 0,0-1 0 0 0,0 1 0 0 0,0-1 0 0 0,0 0 0 0 0,0 0 0 0 0,0 0 0 0 0,0 1 0 0 0,14 6 6207 0 0,-12-18-6112 0 0,-1 1-1 0 0,0 0 1 0 0,0 0 0 0 0,-1-1-1 0 0,0 1 1 0 0,-1-16 0 0 0,1-5-62 0 0,21-331 425 0 0,16-208-396 0 0,-12 100-334 0 0,-56-781 0 0 0,14 1051 89 0 0,-41-629 34 0 0,48 606-25 0 0,-14-270-24 0 0,8 353 65 0 0,-2-59-8 0 0,20 163-34 0 0,-3 34 20 0 0,0 0 1 0 0,1 0-1 0 0,-1 0 0 0 0,0 0 0 0 0,0-1 0 0 0,0 1 0 0 0,1 0 0 0 0,-1 0 0 0 0,1 0 0 0 0,-1 0 0 0 0,1 0 0 0 0,-1 0 0 0 0,1 0 1 0 0,-1 0-1 0 0,1 0 0 0 0,0 0 0 0 0,0 0 0 0 0,-1 0 0 0 0,1 1 0 0 0,0-1 0 0 0,0 0 0 0 0,0 0 0 0 0,1 0 0 0 0,-11 59-76 0 0,11-49 100 0 0,1-12-80 0 0,-2-20-1044 0 0,-1 23 1014 0 0,0-1 1 0 0,0 1-1 0 0,0-1 0 0 0,0 1 1 0 0,0 0-1 0 0,0-1 1 0 0,0 1-1 0 0,0 0 0 0 0,0-1 1 0 0,0 1-1 0 0,0 0 1 0 0,-1-1-1 0 0,1 1 0 0 0,0 0 1 0 0,0-1-1 0 0,0 1 1 0 0,-1 0-1 0 0,1 0 0 0 0,0-1 1 0 0,0 1-1 0 0,0 0 1 0 0,-1-1-1 0 0,1 1 0 0 0,0 0 1 0 0,-1 0-1 0 0,1 0 1 0 0,0-1-1 0 0,0 1 0 0 0,-1 0 1 0 0,1 0-1 0 0,0 0 1 0 0,-1 0-1 0 0,1 0 0 0 0,0 0 1 0 0,-1 0-1 0 0,1-1 1 0 0,-1 1-1 0 0,1 0 0 0 0,0 0 1 0 0,-1 0-1 0 0,1 0 1 0 0,0 1-1 0 0,-1-1 0 0 0,1 0 1 0 0,0 0-1 0 0,-1 0 1 0 0,1 0-1 0 0,0 0 0 0 0,-1 0 1 0 0,1 0-1 0 0,0 1 1 0 0,-1-1-1 0 0,1 0 0 0 0,-1 0 1 0 0,1 1-88 0 0,0-1 130 0 0,0 0 0 0 0,0 0 0 0 0,0 0 0 0 0,0 0 0 0 0,0 1 0 0 0,0-1 0 0 0,0 0 0 0 0,0 0 0 0 0,0 0 0 0 0,0 0-1 0 0,0 0 1 0 0,0 0 0 0 0,0 0 0 0 0,0 1 0 0 0,0-1 0 0 0,0 0 0 0 0,0 0 0 0 0,0 0 0 0 0,0 0 0 0 0,0 0 0 0 0,0 0 0 0 0,0 1-1 0 0,0-1 1 0 0,0 0 0 0 0,0 0 0 0 0,0 0 0 0 0,2 1-603 0 0,-2-1 603 0 0,0 0 0 0 0,0 0 0 0 0,0 0-1 0 0,0 0 1 0 0,1 0 0 0 0,-1 0 0 0 0,0 0 0 0 0,0 0 0 0 0,0 0 0 0 0,0 0 0 0 0,0 0 0 0 0,0 0 0 0 0,1 0 0 0 0,-1 0-1 0 0,0 0 1 0 0,0 0 0 0 0,0 0 0 0 0,0 0 0 0 0,0 0 0 0 0,0 0 0 0 0,1-1 0 0 0,11 3-899 0 0,-10-2 841 0 0,27 2-821 0 0,-28-2 980 0 0,0 0-1 0 0,0 0 0 0 0,0 0 0 0 0,0 0 0 0 0,0 0 0 0 0,0 0 0 0 0,-1 0 0 0 0,1 0 0 0 0,0 0 1 0 0,0 0-1 0 0,0-1 0 0 0,0 1 0 0 0,0 0 0 0 0,0-1 0 0 0,0 1 0 0 0,-1 0 0 0 0,1-1 0 0 0,0 1 1 0 0,0-1-1 0 0,-1 0 0 0 0,1 1 0 0 0,0-1 0 0 0,-1 1 0 0 0,1-1 0 0 0,0 0 0 0 0,0 0 0 0 0,-3-12 407 0 0,1 10-328 0 0,1 1 0 0 0,-1 0 0 0 0,1-1 0 0 0,0 1 0 0 0,0-1 0 0 0,0 1 0 0 0,0 0 0 0 0,1-1 0 0 0,-1 1 0 0 0,1 0 0 0 0,-1-1 0 0 0,2-3 0 0 0,10-54-43 0 0,-9 45 93 0 0,12-40-206 0 0,47-177 38 0 0,-18 73 32 0 0,6-60 394 0 0,23-246 0 0 0,-51 229 144 0 0,-11-275 1 0 0,-30 117-377 0 0,-3-194-142 0 0,26 472-98 0 0,0-28 677 0 0,-4 150-671 0 0,-2 0 0 0 0,1-1 0 0 0,-1 1 1 0 0,-3 7-1 0 0,1-2 34 0 0,3-9-34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28.500"/>
    </inkml:context>
    <inkml:brush xml:id="br0">
      <inkml:brushProperty name="width" value="0.1" units="cm"/>
      <inkml:brushProperty name="height" value="0.1" units="cm"/>
    </inkml:brush>
  </inkml:definitions>
  <inkml:trace contextRef="#ctx0" brushRef="#br0">65 727 4904 0 0,'-8'-2'151'0'0,"0"0"-1"0"0,0-1 0 0 0,0 0 1 0 0,1 0-1 0 0,-10-5 0 0 0,8 3 1673 0 0,10-3-1641 0 0,1 2-172 0 0,-1-1 0 0 0,1 1 0 0 0,0 0 0 0 0,1 0 0 0 0,-1 0 0 0 0,1 0 0 0 0,0 1 0 0 0,1-1 0 0 0,5-7 0 0 0,133-169-16 0 0,41-39-14 0 0,-75 76 28 0 0,-102 138 9 0 0,-1-1-1 0 0,-1 1 1 0 0,1-1 0 0 0,-1-1 0 0 0,5-14 0 0 0,-6 12 41 0 0,-1 7 901 0 0,-9 18-851 0 0,-18 41 15 0 0,18-41 131 0 0,3 26-134 0 0,-14 129-7 0 0,16-153-84 0 0,1-1-1 0 0,1 1 1 0 0,1 0 0 0 0,0-1-1 0 0,6 31 1 0 0,-3-24 2 0 0,7 28 23 0 0,2-1-1 0 0,31 75 1 0 0,53 89 13 0 0,-89-197-64 0 0,90 181-1353 0 0,-97-194 755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29.117"/>
    </inkml:context>
    <inkml:brush xml:id="br0">
      <inkml:brushProperty name="width" value="0.1" units="cm"/>
      <inkml:brushProperty name="height" value="0.1" units="cm"/>
    </inkml:brush>
  </inkml:definitions>
  <inkml:trace contextRef="#ctx0" brushRef="#br0">398 100 4936 0 0,'2'-10'153'0'0,"-1"-1"-1"0"0,2 1 0 0 0,-1 0 0 0 0,2 0 1 0 0,-1 1-1 0 0,1-1 0 0 0,1 1 0 0 0,6-12 1 0 0,-7 59 669 0 0,20 950 3215 0 0,-24-986-4033 0 0,-11 793 1409 0 0,-3-360-695 0 0,-35 367 98 0 0,-43-4-469 0 0,-142 1316 661 0 0,189-1552-614 0 0,38 3-309 0 0,17-399-20 0 0,-6-127-68 0 0,2-1 0 0 0,13 47-1 0 0,-18-82 4 0 0,-1-1 0 0 0,1 0 0 0 0,-1 0 0 0 0,1 0 0 0 0,0 0 1 0 0,0 0-1 0 0,0 0 0 0 0,0 0 0 0 0,3 4 0 0 0,5-29-201 0 0,-7 17-47 0 0,9-27-1013 0 0,-11 32 1178 0 0,1 0 1 0 0,-1 0 0 0 0,0 1-1 0 0,0-1 1 0 0,0 0 0 0 0,0 0 0 0 0,0 0-1 0 0,0 0 1 0 0,0 0 0 0 0,0 1-1 0 0,0-1 1 0 0,0 0 0 0 0,0 0 0 0 0,0 0-1 0 0,-1 0 1 0 0,1 1 0 0 0,0-1 0 0 0,-1 0-1 0 0,1 0 1 0 0,-1 0 0 0 0,1 1-1 0 0,0-1 1 0 0,-1 0 0 0 0,0 1 0 0 0,1-1-1 0 0,-1 0 1 0 0,1 1 0 0 0,-1-1 0 0 0,0 1-1 0 0,1-1 1 0 0,-3 0 0 0 0,2 1-20 0 0,0 0 1 0 0,0 0-1 0 0,0 0 0 0 0,0 0 1 0 0,0 1-1 0 0,-1-1 1 0 0,1 0-1 0 0,0 1 0 0 0,0-1 1 0 0,0 1-1 0 0,0-1 1 0 0,0 1-1 0 0,0-1 0 0 0,0 1 1 0 0,0 0-1 0 0,0-1 1 0 0,1 1-1 0 0,-1 0 0 0 0,-1 1 1 0 0,-13 8-1015 0 0,-7-4-445 0 0,10 2 695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29.430"/>
    </inkml:context>
    <inkml:brush xml:id="br0">
      <inkml:brushProperty name="width" value="0.1" units="cm"/>
      <inkml:brushProperty name="height" value="0.1" units="cm"/>
    </inkml:brush>
  </inkml:definitions>
  <inkml:trace contextRef="#ctx0" brushRef="#br0">13 1 7389 0 0,'-3'8'-12'0'0,"1"0"1"0"0,0 1 0 0 0,0-1 0 0 0,0 1-1 0 0,1 0 1 0 0,1-1 0 0 0,0 11 0 0 0,6 63 184 0 0,-6-75-148 0 0,1 0 1 0 0,0 0-1 0 0,1 0 0 0 0,0-1 1 0 0,0 1-1 0 0,0 0 0 0 0,1-1 1 0 0,0 1-1 0 0,0-1 0 0 0,1 0 1 0 0,0 0-1 0 0,0 0 0 0 0,0 0 1 0 0,1-1-1 0 0,-1 0 0 0 0,8 7 1 0 0,-6-9-26 0 0,-1 1 0 0 0,1-1 1 0 0,0 1-1 0 0,0-2 0 0 0,0 1 1 0 0,0-1-1 0 0,0 0 0 0 0,1 0 1 0 0,-1 0-1 0 0,1-1 0 0 0,0 0 1 0 0,-1 0-1 0 0,1-1 0 0 0,-1 0 1 0 0,1 0-1 0 0,0-1 0 0 0,8-1 1 0 0,-7 0 2 0 0,-1 0 0 0 0,1-1 0 0 0,-1 1 1 0 0,0-1-1 0 0,0-1 0 0 0,0 1 0 0 0,0-1 1 0 0,0-1-1 0 0,-1 1 0 0 0,0-1 0 0 0,0 0 0 0 0,0-1 1 0 0,7-9-1 0 0,5-6 194 0 0,-2-1-1 0 0,22-37 1 0 0,-28 43-1 0 0,1-1 451 0 0,-1-1 0 0 0,0-1 1 0 0,13-34-1 0 0,-84 155 548 0 0,41-71-1818 0 0,-2 3-417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30.112"/>
    </inkml:context>
    <inkml:brush xml:id="br0">
      <inkml:brushProperty name="width" value="0.1" units="cm"/>
      <inkml:brushProperty name="height" value="0.1" units="cm"/>
    </inkml:brush>
  </inkml:definitions>
  <inkml:trace contextRef="#ctx0" brushRef="#br0">8 83 8593 0 0,'-2'-3'14'0'0,"1"-1"1"0"0,0 0-1 0 0,0 0 1 0 0,0 0-1 0 0,0 0 1 0 0,1 0-1 0 0,0 1 1 0 0,0-1-1 0 0,0 0 1 0 0,1-6-1 0 0,-2-5 327 0 0,1-4 1008 0 0,2 21-550 0 0,1 11-303 0 0,1 15 36 0 0,-7 103 1008 0 0,2 75-928 0 0,2-153-688 0 0,-1-30-226 0 0,1 0 0 0 0,0-1 1 0 0,2 1-1 0 0,0 0 0 0 0,2-1 0 0 0,11 33 0 0 0,-12-47-845 0 0,2-2-205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30.450"/>
    </inkml:context>
    <inkml:brush xml:id="br0">
      <inkml:brushProperty name="width" value="0.1" units="cm"/>
      <inkml:brushProperty name="height" value="0.1" units="cm"/>
    </inkml:brush>
  </inkml:definitions>
  <inkml:trace contextRef="#ctx0" brushRef="#br0">48 13 8461 0 0,'25'-12'1015'0'0,"-29"15"-899"0"0,-1 1-1 0 0,1 0 1 0 0,0 0-1 0 0,0 1 1 0 0,0-1 0 0 0,1 1-1 0 0,0-1 1 0 0,0 1-1 0 0,0 0 1 0 0,0 1-1 0 0,1-1 1 0 0,-1 0-1 0 0,1 1 1 0 0,1-1 0 0 0,-1 1-1 0 0,1 0 1 0 0,0-1-1 0 0,0 1 1 0 0,1 0-1 0 0,0 0 1 0 0,0-1-1 0 0,1 9 1 0 0,-1-4-81 0 0,1-1 1 0 0,1 0-1 0 0,-1 0 0 0 0,1 0 1 0 0,1 0-1 0 0,0 0 1 0 0,0 0-1 0 0,1-1 0 0 0,0 0 1 0 0,0 1-1 0 0,1-1 0 0 0,0-1 1 0 0,9 12-1 0 0,-6-12-32 0 0,0 0 0 0 0,0-1 0 0 0,0 0-1 0 0,0 0 1 0 0,1-1 0 0 0,0 0 0 0 0,0-1 0 0 0,1 0-1 0 0,14 5 1 0 0,-17-7 2 0 0,1 0-1 0 0,-1-1 1 0 0,1 0-1 0 0,-1 0 0 0 0,1 0 1 0 0,0-1-1 0 0,-1 0 1 0 0,1 0-1 0 0,0-1 0 0 0,-1 0 1 0 0,1-1-1 0 0,-1 1 1 0 0,10-5-1 0 0,-15 6-3 0 0,0-1 0 0 0,-1 0 0 0 0,1 0-1 0 0,0 0 1 0 0,0 0 0 0 0,-1 0 0 0 0,1 0-1 0 0,-1-1 1 0 0,1 1 0 0 0,-1-1 0 0 0,1 1 0 0 0,-1-1-1 0 0,0 1 1 0 0,0-1 0 0 0,0 0 0 0 0,0 1 0 0 0,0-1-1 0 0,1-3 1 0 0,-1 2 1 0 0,0 0 0 0 0,-1 0-1 0 0,0-1 1 0 0,1 1 0 0 0,-1 0 0 0 0,0 0-1 0 0,-1 0 1 0 0,1 0 0 0 0,0-1 0 0 0,-3-4 0 0 0,-2-7 5 0 0,0 1 1 0 0,-1 0-1 0 0,-1 0 1 0 0,-9-13-1 0 0,8 15-1 0 0,0-2-14 0 0,0 0 1 0 0,-2 1 0 0 0,0 0 0 0 0,0 1 0 0 0,-21-19-1 0 0,26 26 0 0 0,-1 0 1 0 0,0 0-1 0 0,-1 1 0 0 0,1 0 0 0 0,-1 1 0 0 0,1-1 0 0 0,-1 1 0 0 0,0 1 0 0 0,-1-1 0 0 0,1 1 0 0 0,0 0 0 0 0,0 1 0 0 0,-1 0 0 0 0,-11-1 0 0 0,10 2-180 0 0,-30 1-390 0 0,38-1 395 0 0,-1 0 1 0 0,1 1-1 0 0,-1-1 0 0 0,1 0 0 0 0,-1 0 0 0 0,1 1 0 0 0,-1-1 1 0 0,1 1-1 0 0,-1 0 0 0 0,1-1 0 0 0,0 1 0 0 0,-1 0 0 0 0,1 0 1 0 0,0 0-1 0 0,0 0 0 0 0,-1 0 0 0 0,1 0 0 0 0,0 0 0 0 0,0 0 1 0 0,-1 1-1 0 0,2 4-965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30.803"/>
    </inkml:context>
    <inkml:brush xml:id="br0">
      <inkml:brushProperty name="width" value="0.1" units="cm"/>
      <inkml:brushProperty name="height" value="0.1" units="cm"/>
    </inkml:brush>
  </inkml:definitions>
  <inkml:trace contextRef="#ctx0" brushRef="#br0">30 34 8929 0 0,'8'-26'-306'0'0,"-6"18"643"0"0,-6 15 865 0 0,-1 6-976 0 0,1 1 1 0 0,0 0-1 0 0,0 0 1 0 0,-2 26 0 0 0,2-17 4 0 0,1-4-113 0 0,0 1 1 0 0,1 0-1 0 0,1 0 0 0 0,1 0 1 0 0,3 24-1 0 0,-2-37-108 0 0,0 0-1 0 0,1 0 1 0 0,-1 0-1 0 0,2-1 1 0 0,-1 1-1 0 0,1-1 1 0 0,0 1-1 0 0,0-1 1 0 0,0 0-1 0 0,1 0 1 0 0,0 0-1 0 0,0-1 1 0 0,1 1-1 0 0,0-1 1 0 0,-1 0-1 0 0,2 0 0 0 0,-1-1 1 0 0,9 7-1 0 0,-4-6-5 0 0,-1-1-1 0 0,1 1 1 0 0,0-2-1 0 0,1 1 0 0 0,-1-1 1 0 0,0-1-1 0 0,1 0 0 0 0,0 0 1 0 0,-1-1-1 0 0,1 0 1 0 0,0-1-1 0 0,0-1 0 0 0,-1 1 1 0 0,1-2-1 0 0,0 1 0 0 0,-1-1 1 0 0,1-1-1 0 0,-1 0 1 0 0,18-8-1 0 0,-21 8-3 0 0,0 0 0 0 0,0-1 0 0 0,-1 0 0 0 0,1 0 0 0 0,-1 0 0 0 0,0 0 0 0 0,-1-1 0 0 0,1 0-1 0 0,-1-1 1 0 0,0 1 0 0 0,0-1 0 0 0,0 0 0 0 0,-1 0 0 0 0,0 0 0 0 0,0-1 0 0 0,-1 1 0 0 0,0-1 0 0 0,0 0 0 0 0,0 0 0 0 0,-1 0 0 0 0,0-1 0 0 0,0 1 0 0 0,-1 0 0 0 0,0-1 0 0 0,0 1 0 0 0,-1-1 0 0 0,0 1 0 0 0,0-1 0 0 0,-2-8-1 0 0,0 6 1 0 0,0 0 0 0 0,0 0 0 0 0,-1 0 0 0 0,0 1-1 0 0,-1-1 1 0 0,0 1 0 0 0,-1 0 0 0 0,1 0 0 0 0,-2 1-1 0 0,1-1 1 0 0,-1 1 0 0 0,-1 0 0 0 0,1 0-1 0 0,-1 1 1 0 0,-1 0 0 0 0,1 0 0 0 0,-1 1 0 0 0,0 0-1 0 0,-1 0 1 0 0,1 1 0 0 0,-1 0 0 0 0,0 1 0 0 0,-1 0-1 0 0,1 0 1 0 0,-1 1 0 0 0,0 0 0 0 0,-14-2-1 0 0,-5 2-112 0 0,-51 1-1 0 0,52 2-769 0 0,28 0 844 0 0,0 0 1 0 0,0 0-1 0 0,0 0 0 0 0,0 0 1 0 0,-1 0-1 0 0,1 0 1 0 0,0 0-1 0 0,0 0 0 0 0,0 0 1 0 0,0 0-1 0 0,-1 0 1 0 0,1 1-1 0 0,0-1 0 0 0,0 0 1 0 0,0 0-1 0 0,0 0 1 0 0,0 0-1 0 0,-1 0 0 0 0,1 0 1 0 0,0 0-1 0 0,0 0 1 0 0,0 0-1 0 0,0 0 0 0 0,0 1 1 0 0,0-1-1 0 0,0 0 1 0 0,0 0-1 0 0,-1 0 0 0 0,1 0 1 0 0,0 0-1 0 0,0 1 1 0 0,0-1-1 0 0,0 0 0 0 0,0 0 1 0 0,0 0-1 0 0,0 0 1 0 0,0 0-1 0 0,0 1 1 0 0,0-1-1 0 0,0 0 0 0 0,0 0 1 0 0,0 0-1 0 0,0 0 1 0 0,0 1-1 0 0,0-1 0 0 0,0 0 1 0 0,0 0-1 0 0,0 0 1 0 0,0 0-1 0 0,0 0 0 0 0,0 1 1 0 0,0-1-1 0 0,0 0 1 0 0,1 0-1 0 0,-1 0 0 0 0,0 0 1 0 0,0 0-1 0 0,0 0 1 0 0,0 1-1 0 0,0-1 0 0 0,0 0 1 0 0,3 7-1130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31.150"/>
    </inkml:context>
    <inkml:brush xml:id="br0">
      <inkml:brushProperty name="width" value="0.1" units="cm"/>
      <inkml:brushProperty name="height" value="0.1" units="cm"/>
    </inkml:brush>
  </inkml:definitions>
  <inkml:trace contextRef="#ctx0" brushRef="#br0">5 17 10081 0 0,'2'-8'-38'0'0,"-1"0"1135"0"0,-7 9 1087 0 0,5-1-2126 0 0,1 0 1 0 0,0 0 0 0 0,0 1 0 0 0,0-1 0 0 0,0 0-1 0 0,0 0 1 0 0,0 0 0 0 0,0 0 0 0 0,0 1 0 0 0,0-1 0 0 0,0 0-1 0 0,0 0 1 0 0,0 0 0 0 0,2 3 1235 0 0,-2-3-1235 0 0,0 0 0 0 0,0 0-1 0 0,0 0 1 0 0,0 1 0 0 0,1-1 0 0 0,-1 0 0 0 0,0 0-1 0 0,0 0 1 0 0,0 0 0 0 0,0 0 0 0 0,1 0 0 0 0,-1 0 0 0 0,0 0-1 0 0,0 0 1 0 0,0 0 0 0 0,1 0 0 0 0,0 0 24 0 0,0 0 1 0 0,0 0-1 0 0,1 0 1 0 0,-1 0-1 0 0,0 0 1 0 0,0 0-1 0 0,1 1 0 0 0,-1-1 1 0 0,0 1-1 0 0,0-1 1 0 0,0 1-1 0 0,0-1 1 0 0,0 1-1 0 0,1 0 1 0 0,-1-1-1 0 0,0 1 1 0 0,0 0-1 0 0,-1 0 0 0 0,1 0 1 0 0,0 0-1 0 0,0 0 1 0 0,0 0-1 0 0,-1 0 1 0 0,1 0-1 0 0,1 2 1 0 0,15 30 876 0 0,-17-32-908 0 0,6 16 289 0 0,0 0 0 0 0,-2 0 0 0 0,0 0 0 0 0,3 33 0 0 0,-3 73 245 0 0,-1-10-1221 0 0,0-82 122 0 0,-1-15-422 0 0,0 1-1 0 0,-2 0 0 0 0,0-1 1 0 0,-3 25-1 0 0,-1-12-1451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26.755"/>
    </inkml:context>
    <inkml:brush xml:id="br0">
      <inkml:brushProperty name="width" value="0.1" units="cm"/>
      <inkml:brushProperty name="height" value="0.1" units="cm"/>
    </inkml:brush>
  </inkml:definitions>
  <inkml:trace contextRef="#ctx0" brushRef="#br0">155 105 6845 0 0,'-3'-21'53'0'0,"3"17"113"0"0,0-1 1 0 0,-1 0-1 0 0,1 0 1 0 0,-1 1-1 0 0,0-1 0 0 0,0 1 1 0 0,-1-1-1 0 0,0 1 1 0 0,1-1-1 0 0,-2 1 1 0 0,1 0-1 0 0,0 0 1 0 0,-1 0-1 0 0,1 0 0 0 0,-6-5 1 0 0,7 8-79 0 0,0 0 1 0 0,0 0-1 0 0,-1 1 1 0 0,1-1-1 0 0,0 0 1 0 0,0 1-1 0 0,-1-1 1 0 0,1 1-1 0 0,0-1 1 0 0,-1 1-1 0 0,1-1 1 0 0,-1 1-1 0 0,1 0 1 0 0,0 0-1 0 0,-1 0 1 0 0,1 0-1 0 0,-1 0 1 0 0,1 0-1 0 0,0 0 1 0 0,-1 0-1 0 0,1 1 1 0 0,-1-1-1 0 0,1 0 1 0 0,0 1-1 0 0,-1-1 1 0 0,1 1-1 0 0,0 0 1 0 0,0-1-1 0 0,-1 1 0 0 0,1 0 1 0 0,-1 1-1 0 0,-8 12 53 0 0,2 1-1 0 0,0 1 1 0 0,0 0-1 0 0,2 0 0 0 0,0 0 1 0 0,1 0-1 0 0,0 1 0 0 0,-2 18 1 0 0,2 2-81 0 0,1 0 0 0 0,3 65 1 0 0,1-88-50 0 0,1 1 0 0 0,1-1 0 0 0,0 1 0 0 0,1-1 0 0 0,1 0 1 0 0,0 0-1 0 0,1 0 0 0 0,12 24 0 0 0,-14-33-9 0 0,0 0 0 0 0,0 0 0 0 0,1 0 0 0 0,-1-1 1 0 0,1 1-1 0 0,0-1 0 0 0,1 0 0 0 0,-1 0 0 0 0,1 0 0 0 0,0-1 0 0 0,-1 0 0 0 0,2 0 0 0 0,-1 0 0 0 0,0 0 0 0 0,1-1 0 0 0,-1 0 1 0 0,1 0-1 0 0,-1 0 0 0 0,1-1 0 0 0,0 1 0 0 0,0-2 0 0 0,0 1 0 0 0,0 0 0 0 0,8-2 0 0 0,-7 1-1 0 0,0 0-1 0 0,-1-1 1 0 0,1 0-1 0 0,0-1 1 0 0,-1 0-1 0 0,1 0 1 0 0,-1 0-1 0 0,1 0 0 0 0,8-6 1 0 0,-12 6-2 0 0,-1 1-1 0 0,1-1 1 0 0,-1 0 0 0 0,1 0 0 0 0,-1 0 0 0 0,0-1-1 0 0,0 1 1 0 0,0 0 0 0 0,0-1 0 0 0,0 0 0 0 0,0 1-1 0 0,-1-1 1 0 0,1 0 0 0 0,-1 0 0 0 0,0 0-1 0 0,0 0 1 0 0,0 0 0 0 0,0 0 0 0 0,0 0 0 0 0,-1 0-1 0 0,0 0 1 0 0,1-5 0 0 0,-1-6 3 0 0,0 3 15 0 0,0 1 1 0 0,0-1 0 0 0,-1 0 0 0 0,-2-10 0 0 0,2 18-8 0 0,1 1 1 0 0,-1 0-1 0 0,0 0 1 0 0,1 0 0 0 0,-1 0-1 0 0,0 0 1 0 0,0 0-1 0 0,-1 0 1 0 0,1 0 0 0 0,0 0-1 0 0,-1 0 1 0 0,1 0-1 0 0,-1 1 1 0 0,1-1-1 0 0,-1 1 1 0 0,0-1 0 0 0,0 1-1 0 0,1-1 1 0 0,-1 1-1 0 0,0 0 1 0 0,0 0 0 0 0,0 0-1 0 0,-1 0 1 0 0,-3-1-1 0 0,-7 0-7 0 0,0 0-1 0 0,0 1 0 0 0,-1 1 0 0 0,1 0 1 0 0,0 0-1 0 0,0 2 0 0 0,-1-1 1 0 0,1 2-1 0 0,0 0 0 0 0,-22 7 0 0 0,24-5-799 0 0,0 0 0 0 0,0 0 0 0 0,-19 13 0 0 0,24-12-451 0 0,0-1-221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32.036"/>
    </inkml:context>
    <inkml:brush xml:id="br0">
      <inkml:brushProperty name="width" value="0.1" units="cm"/>
      <inkml:brushProperty name="height" value="0.1" units="cm"/>
    </inkml:brush>
  </inkml:definitions>
  <inkml:trace contextRef="#ctx0" brushRef="#br0">30 37 8793 0 0,'-29'6'333'0'0,"34"-6"100"0"0,1-1 0 0 0,-1 1 0 0 0,1 0-1 0 0,-1 0 1 0 0,1 1 0 0 0,-1 0 0 0 0,8 1-1 0 0,32 4 305 0 0,266-31 275 0 0,-194 5-2931 0 0,-116 20 1733 0 0,1 0 1 0 0,-1-1-1 0 0,0 1 0 0 0,1 0 1 0 0,-1-1-1 0 0,1 1 0 0 0,-1-1 1 0 0,0 0-1 0 0,0 1 1 0 0,1-1-1 0 0,0-1 0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32.329"/>
    </inkml:context>
    <inkml:brush xml:id="br0">
      <inkml:brushProperty name="width" value="0.1" units="cm"/>
      <inkml:brushProperty name="height" value="0.1" units="cm"/>
    </inkml:brush>
  </inkml:definitions>
  <inkml:trace contextRef="#ctx0" brushRef="#br0">1 49 7549 0 0,'2'-1'109'0'0,"1"0"1"0"0,-1 0 0 0 0,1 1-1 0 0,-1-1 1 0 0,1 1-1 0 0,0 0 1 0 0,-1 0 0 0 0,5 0-1 0 0,-2 0 154 0 0,1 0-1 0 0,-1-1 0 0 0,1 0 1 0 0,9-2-1 0 0,3-5-287 0 0,0 2 1 0 0,0 0 0 0 0,1 1-1 0 0,0 0 1 0 0,0 2-1 0 0,0 0 1 0 0,0 1-1 0 0,0 1 1 0 0,0 1-1 0 0,1 1 1 0 0,30 4 0 0 0,-36-4-517 0 0,-12-1 378 0 0,0 0 0 0 0,0 0 0 0 0,0 0 0 0 0,0 1 0 0 0,-1-1 0 0 0,1 0 1 0 0,0 1-1 0 0,0-1 0 0 0,-1 1 0 0 0,4 1 0 0 0,2 4-961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32.640"/>
    </inkml:context>
    <inkml:brush xml:id="br0">
      <inkml:brushProperty name="width" value="0.1" units="cm"/>
      <inkml:brushProperty name="height" value="0.1" units="cm"/>
    </inkml:brush>
  </inkml:definitions>
  <inkml:trace contextRef="#ctx0" brushRef="#br0">19 13 6097 0 0,'-6'2'-24'0'0,"-6"7"373"0"0,12-8-315 0 0,0-1 0 0 0,0 1 0 0 0,1-1 1 0 0,-1 1-1 0 0,0-1 0 0 0,1 0 0 0 0,-1 1 0 0 0,0-1 0 0 0,1 1 0 0 0,-1-1 0 0 0,1 0 0 0 0,-1 1 0 0 0,0-1 0 0 0,1 0 0 0 0,-1 1 1 0 0,1-1-1 0 0,-1 0 0 0 0,1 0 0 0 0,-1 1 0 0 0,1-1 0 0 0,0 0 0 0 0,-1 0 0 0 0,1 0 0 0 0,-1 0 0 0 0,1 0 0 0 0,-1 0 1 0 0,1 0-1 0 0,1 0 0 0 0,10 4 449 0 0,1-1 0 0 0,0-1 0 0 0,0 0 0 0 0,1-1 0 0 0,-1 0 0 0 0,0-1 0 0 0,0 0 0 0 0,22-4 0 0 0,77-13 225 0 0,36-7-1102 0 0,-148 24 467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33.098"/>
    </inkml:context>
    <inkml:brush xml:id="br0">
      <inkml:brushProperty name="width" value="0.1" units="cm"/>
      <inkml:brushProperty name="height" value="0.1" units="cm"/>
    </inkml:brush>
  </inkml:definitions>
  <inkml:trace contextRef="#ctx0" brushRef="#br0">7 76 10953 0 0,'-2'-6'25'0'0,"1"4"15"0"0,1 0 0 0 0,-1 0-1 0 0,0 0 1 0 0,1 0 0 0 0,0 0 0 0 0,-1 0 0 0 0,1 0-1 0 0,0 0 1 0 0,0 0 0 0 0,0 0 0 0 0,0 0 0 0 0,0 0-1 0 0,0 0 1 0 0,2-3 0 0 0,-1 1 115 0 0,2 0 180 0 0,0 10 57 0 0,-1-1-185 0 0,0 4 6 0 0,0-1-1 0 0,0 1 1 0 0,-1-1 0 0 0,0 1-1 0 0,-1 12 1 0 0,1-1 306 0 0,-1-14-294 0 0,1 0 0 0 0,0 0 0 0 0,1 0 1 0 0,0 0-1 0 0,0 0 0 0 0,0 0 1 0 0,1-1-1 0 0,-1 1 0 0 0,1-1 0 0 0,0 0 1 0 0,1 0-1 0 0,0 0 0 0 0,4 5 0 0 0,-3-3-149 0 0,13 23 105 0 0,-16-25-181 0 0,0 0 1 0 0,1 0-1 0 0,0-1 1 0 0,0 1 0 0 0,0 0-1 0 0,0-1 1 0 0,1 0-1 0 0,0 0 1 0 0,-1 0 0 0 0,2 0-1 0 0,-1-1 1 0 0,5 4-1 0 0,-8-7 2 0 0,0 0 1 0 0,0 0-1 0 0,0 0 0 0 0,0 0 0 0 0,0 0 0 0 0,0 0 1 0 0,0 0-1 0 0,0-1 0 0 0,-1 1 0 0 0,1 0 0 0 0,0-1 0 0 0,0 1 1 0 0,0-1-1 0 0,0 1 0 0 0,-1-1 0 0 0,1 1 0 0 0,0-1 0 0 0,-1 1 1 0 0,1-1-1 0 0,0 0 0 0 0,-1 1 0 0 0,1-1 0 0 0,0-1 1 0 0,14-19-3 0 0,71-102-5 0 0,-57 70 32 0 0,-18 31-9 0 0,20-27-1 0 0,-29 46-16 0 0,0 0-1 0 0,0 1 1 0 0,0-1-1 0 0,0 1 1 0 0,1-1-1 0 0,-1 1 1 0 0,5-3-1 0 0,-6 5 0 0 0,-1 0 0 0 0,0-1 0 0 0,1 1 0 0 0,-1 0 0 0 0,1 0 0 0 0,-1 0-1 0 0,1 0 1 0 0,-1 0 0 0 0,1-1 0 0 0,-1 1 0 0 0,1 0 0 0 0,-1 0 0 0 0,1 0 0 0 0,-1 0-1 0 0,1 1 1 0 0,-1-1 0 0 0,1 0 0 0 0,-1 0 0 0 0,1 0 0 0 0,-1 0 0 0 0,1 0-1 0 0,0 1 1 0 0,-1-1-1 0 0,1 1 0 0 0,0 0 0 0 0,0 0 0 0 0,-1-1 0 0 0,1 1 0 0 0,0 0 0 0 0,-1 0 0 0 0,1 0 0 0 0,-1 0 0 0 0,1 0 0 0 0,-1 0 0 0 0,0 0 0 0 0,1 0 0 0 0,-1 2 0 0 0,3 9 15 0 0,-1 0-1 0 0,-1 0 0 0 0,0 23 0 0 0,1 6 7 0 0,0-22-3 0 0,8 33 0 0 0,-8-46-13 0 0,0 1 0 0 0,1-1 0 0 0,-1 0 0 0 0,1 1 0 0 0,1-2 0 0 0,-1 1 0 0 0,1 0 0 0 0,6 7 0 0 0,-9-12-3 0 0,-1-1 0 0 0,0 1 0 0 0,1-1 0 0 0,-1 1 0 0 0,1-1-1 0 0,-1 0 1 0 0,1 1 0 0 0,0-1 0 0 0,-1 0 0 0 0,1 0 0 0 0,-1 1 0 0 0,1-1 0 0 0,0 0 0 0 0,-1 0 0 0 0,1 0 0 0 0,-1 0-1 0 0,1 0 1 0 0,0 0 0 0 0,-1 0 0 0 0,1 0 0 0 0,0 0 0 0 0,-1 0 0 0 0,1 0 0 0 0,-1 0 0 0 0,1 0 0 0 0,0 0 0 0 0,-1 0-1 0 0,1-1 1 0 0,-1 1 0 0 0,1 0 0 0 0,0-1 0 0 0,-1 1 0 0 0,1 0 0 0 0,-1-1 0 0 0,1 1 0 0 0,-1 0 0 0 0,1-1 0 0 0,-1 1-1 0 0,0-1 1 0 0,1 1 0 0 0,-1-1 0 0 0,1 0 0 0 0,20-30 61 0 0,-14 19-50 0 0,18-24-18 0 0,-11 14-5 0 0,2 0 0 0 0,0 1 0 0 0,35-34 0 0 0,-50 54 13 0 0,0 0-1 0 0,0 0 1 0 0,0 0-1 0 0,0 1 1 0 0,0-1-1 0 0,0 0 1 0 0,0 1-1 0 0,0-1 1 0 0,0 1-1 0 0,1-1 1 0 0,-1 1-1 0 0,0-1 1 0 0,0 1-1 0 0,1 0 1 0 0,-1 0-1 0 0,3-1 1 0 0,-4 1 13 0 0,1 1 0 0 0,0-1 0 0 0,0 0 0 0 0,0 1 1 0 0,-1-1-1 0 0,1 0 0 0 0,0 1 0 0 0,-1-1 0 0 0,1 1 1 0 0,0-1-1 0 0,-1 1 0 0 0,1-1 0 0 0,0 1 0 0 0,-1 0 0 0 0,1-1 1 0 0,-1 1-1 0 0,1-1 0 0 0,-1 1 0 0 0,0 0 0 0 0,1 1 0 0 0,2 5 147 0 0,-1 0 1 0 0,0 0-1 0 0,0 0 0 0 0,-1 0 0 0 0,1 8 0 0 0,2 9 251 0 0,-3-23-407 0 0,9 25 326 0 0,-9-25-379 0 0,-1 0 0 0 0,1 0 0 0 0,0 0 0 0 0,0-1-1 0 0,-1 1 1 0 0,1 0 0 0 0,0 0 0 0 0,0-1 0 0 0,0 1 0 0 0,0-1 0 0 0,0 1-1 0 0,0-1 1 0 0,0 1 0 0 0,0-1 0 0 0,0 1 0 0 0,0-1 0 0 0,0 0-1 0 0,0 0 1 0 0,0 1 0 0 0,0-1 0 0 0,0 0 0 0 0,1 0 0 0 0,7 2-2849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34.428"/>
    </inkml:context>
    <inkml:brush xml:id="br0">
      <inkml:brushProperty name="width" value="0.1" units="cm"/>
      <inkml:brushProperty name="height" value="0.1" units="cm"/>
    </inkml:brush>
  </inkml:definitions>
  <inkml:trace contextRef="#ctx0" brushRef="#br0">353 58 7709 0 0,'-1'0'2'0'0,"1"-1"-1"0"0,-1 0 1 0 0,1 0 0 0 0,0 0 0 0 0,-1 0 0 0 0,1 1 0 0 0,0-1 0 0 0,0 0 0 0 0,0 0-1 0 0,0 0 1 0 0,0 0 0 0 0,0 0 0 0 0,0 0 0 0 0,0 0 0 0 0,0 1 0 0 0,0-1 0 0 0,0 0-1 0 0,0 0 1 0 0,1 0 0 0 0,-1 0 0 0 0,0 0 0 0 0,1 0 0 0 0,-1 1 0 0 0,1-1 0 0 0,-1 0 0 0 0,1 0-1 0 0,0 0 1 0 0,0 0 16 0 0,-1 0-1 0 0,1 0 0 0 0,0 0 1 0 0,-1 0-1 0 0,1 0 0 0 0,-1 0 1 0 0,0 0-1 0 0,1 0 0 0 0,-1 0 1 0 0,0 0-1 0 0,1 0 0 0 0,-1 0 1 0 0,0 0-1 0 0,0 0 0 0 0,0-1 1 0 0,0 1-1 0 0,0 0 0 0 0,0-1 1 0 0,-1 1 3 0 0,1 1 1 0 0,0-1 0 0 0,0 1-1 0 0,0-1 1 0 0,0 0 0 0 0,0 1-1 0 0,0-1 1 0 0,0 1-1 0 0,0-1 1 0 0,0 0 0 0 0,0 1-1 0 0,0-1 1 0 0,0 1 0 0 0,0-1-1 0 0,0 1 1 0 0,1-1-1 0 0,-1 0 1 0 0,0 1 0 0 0,1-1-1 0 0,7 0 564 0 0,-7 2-536 0 0,0-1 0 0 0,1 1 0 0 0,-1 0 0 0 0,0 0 0 0 0,0 0-1 0 0,0-1 1 0 0,0 1 0 0 0,0 0 0 0 0,0 1 0 0 0,0-1 0 0 0,-1 0 0 0 0,1 0 0 0 0,0 0-1 0 0,0 0 1 0 0,-1 1 0 0 0,1-1 0 0 0,-1 0 0 0 0,1 2 0 0 0,8 43 910 0 0,7 88-1 0 0,-11 50 94 0 0,-5-146-856 0 0,-17 512 1433 0 0,1-216-709 0 0,-41 501 2546 0 0,41-736-2608 0 0,-57 185-1 0 0,-60 85 429 0 0,111-311-1160 0 0,20-53-121 0 0,-60 182 158 0 0,56-166-153 0 0,2-1 0 0 0,1 1 1 0 0,0 0-1 0 0,1 1 0 0 0,2-1 0 0 0,0 0 1 0 0,4 25-1 0 0,-3-39-10 0 0,0-1 1 0 0,1 1-1 0 0,0-1 1 0 0,0 0-1 0 0,1 0 1 0 0,-1 0-1 0 0,1 0 0 0 0,1 0 1 0 0,-1 0-1 0 0,1-1 1 0 0,0 1-1 0 0,0-1 0 0 0,6 6 1 0 0,-2-5 0 0 0,0 0 1 0 0,0 0-1 0 0,0 0 1 0 0,1-1-1 0 0,0 0 1 0 0,0-1-1 0 0,19 7 1 0 0,3-3-1 0 0,0-1 1 0 0,0-2-1 0 0,1 0 1 0 0,50-1-1 0 0,466-17-18 0 0,1-31 137 0 0,-163 10-140 0 0,228 4 176 0 0,878 67 0 0 0,-846 15 313 0 0,350 22 138 0 0,-954-71-568 0 0,237 11-12 0 0,-2-21 43 0 0,-263 6-61 0 0,51-8 40 0 0,-60 8-42 0 0,1-1 0 0 0,0 1 1 0 0,-1-1-1 0 0,1-1 0 0 0,-1 1 1 0 0,1-1-1 0 0,-1 0 0 0 0,6-4 1 0 0,-9 6-6 0 0,-1 0 0 0 0,0 0 1 0 0,0 0-1 0 0,0 0 1 0 0,0 0-1 0 0,0 0 1 0 0,0-1-1 0 0,0 1 0 0 0,0 0 1 0 0,0 0-1 0 0,-1-1 1 0 0,1 1-1 0 0,-1-1 1 0 0,1 1-1 0 0,-1 0 1 0 0,1-1-1 0 0,-1 1 0 0 0,0-1 1 0 0,1 1-1 0 0,-1-1 1 0 0,0-1-1 0 0,-1 1-1 0 0,1-1-1 0 0,-1 0 1 0 0,1 1 0 0 0,-1-1-1 0 0,0 1 1 0 0,0-1 0 0 0,0 1-1 0 0,0 0 1 0 0,-1 0-1 0 0,1-1 1 0 0,-3-1 0 0 0,-4-6-28 0 0,0 1 0 0 0,-1 1 0 0 0,-1-1 0 0 0,-9-6-1 0 0,17 14 16 0 0,-52-37-902 0 0,-1 2 0 0 0,-94-45 0 0 0,-130-38-5414 0 0,188 83 3744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35.004"/>
    </inkml:context>
    <inkml:brush xml:id="br0">
      <inkml:brushProperty name="width" value="0.1" units="cm"/>
      <inkml:brushProperty name="height" value="0.1" units="cm"/>
    </inkml:brush>
  </inkml:definitions>
  <inkml:trace contextRef="#ctx0" brushRef="#br0">72 20 6909 0 0,'-21'-7'-24'0'0,"14"5"120"0"0,1-1 0 0 0,0 1 0 0 0,-1 1 0 0 0,1-1 0 0 0,-13 0 0 0 0,29 9 343 0 0,8 1-333 0 0,0-1 0 0 0,1-1 1 0 0,-1-1-1 0 0,1 0 0 0 0,0-2 0 0 0,21 2 1 0 0,-22-2-117 0 0,509 48 793 0 0,4-34 52 0 0,-398-13-600 0 0,613 11 837 0 0,237 6 4 0 0,-31 6-389 0 0,796 26 663 0 0,-1010-15-640 0 0,-489-23-313 0 0,-219-12-308 0 0,-16-2 28 0 0,1 0 0 0 0,0-1 1 0 0,-1 0-1 0 0,20-3 0 0 0,-31 1 338 0 0,-8-2-254 0 0,-9 1-43 0 0,9 3-139 0 0,0 0 0 0 0,0 1-1 0 0,0-1 1 0 0,0 1-1 0 0,0 0 1 0 0,0 1 0 0 0,0-1-1 0 0,0 1 1 0 0,0 0 0 0 0,1 0-1 0 0,-1 1 1 0 0,1-1-1 0 0,-1 1 1 0 0,1 0 0 0 0,0 0-1 0 0,0 1 1 0 0,0-1 0 0 0,1 1-1 0 0,-1 0 1 0 0,1 0 0 0 0,0 0-1 0 0,0 0 1 0 0,-4 7-1 0 0,-1 5 40 0 0,0 0-1 0 0,1 0 0 0 0,0 0 0 0 0,1 1 1 0 0,-5 28-1 0 0,-5 39 402 0 0,-8 138 0 0 0,17 88 316 0 0,5-164-432 0 0,-10 287 485 0 0,-2 127 1018 0 0,26 0-795 0 0,-6-471-1136 0 0,6 149 101 0 0,-11-173-1716 0 0,-15 107 1 0 0,13-162 1021 0 0,-2 1 0 0 0,1 0 0 0 0,-2-1 0 0 0,1 0 0 0 0,-11 20-1 0 0,-6 2-1979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35.940"/>
    </inkml:context>
    <inkml:brush xml:id="br0">
      <inkml:brushProperty name="width" value="0.1" units="cm"/>
      <inkml:brushProperty name="height" value="0.1" units="cm"/>
    </inkml:brush>
  </inkml:definitions>
  <inkml:trace contextRef="#ctx0" brushRef="#br0">1122 63 7645 0 0,'-2'-1'20'0'0,"0"0"0"0"0,1-1 1 0 0,0 1-1 0 0,-1-1 0 0 0,1 1 1 0 0,0-1-1 0 0,0 0 0 0 0,0 1 1 0 0,0-1-1 0 0,0 0 0 0 0,0 0 1 0 0,0 0-1 0 0,0 1 0 0 0,1-1 1 0 0,-1 0-1 0 0,1 0 0 0 0,0 0 1 0 0,-1 0-1 0 0,1 0 0 0 0,0 0 1 0 0,1-4-1 0 0,-5-15 1192 0 0,-4 40-284 0 0,0 0 0 0 0,-15 22 0 0 0,-142 273 485 0 0,83-155-1295 0 0,34-72 54 0 0,-3-1 0 0 0,-5-4 0 0 0,-84 99 0 0 0,83-117 73 0 0,-3-3-1 0 0,-2-3 0 0 0,-3-2 0 0 0,-84 55 1 0 0,136-103-205 0 0,-6 4 38 0 0,0 1 0 0 0,1 1 0 0 0,-30 29 0 0 0,47-42-76 0 0,1-1 0 0 0,-1 1 0 0 0,0 0 0 0 0,1-1 0 0 0,-1 1 0 0 0,0 0 0 0 0,1 0 0 0 0,-1 0 0 0 0,1 0 0 0 0,-1 0 0 0 0,1-1 0 0 0,0 1 0 0 0,-1 0 0 0 0,1 0 0 0 0,0 0 0 0 0,0 0 0 0 0,0 0 0 0 0,-1 0 0 0 0,1 0 0 0 0,0 0 0 0 0,0 0 0 0 0,1 0 0 0 0,-1 0 0 0 0,0 0 0 0 0,0 0 0 0 0,1 2 0 0 0,0-2 2 0 0,0 0-1 0 0,0 0 0 0 0,0 0 0 0 0,0 0 0 0 0,0 0 1 0 0,0 0-1 0 0,1 0 0 0 0,-1 0 0 0 0,0 0 0 0 0,1 0 1 0 0,-1-1-1 0 0,0 1 0 0 0,1-1 0 0 0,-1 1 0 0 0,3 0 1 0 0,7 1 7 0 0,0 1 0 0 0,1-2 0 0 0,16 1 0 0 0,-27-2-11 0 0,591 1-20 0 0,-322-4 24 0 0,1254 24 459 0 0,227 161 2093 0 0,-600-26-1723 0 0,-1120-152-792 0 0,50 6 387 0 0,121-1-1 0 0,-201-9-384 0 0,0 0-1 0 0,0 0 1 0 0,0 0-1 0 0,0 0 1 0 0,0 0-1 0 0,0 0 1 0 0,1 0-1 0 0,-1 0 0 0 0,0-1 1 0 0,0 1-1 0 0,0-1 1 0 0,0 1-1 0 0,0 0 1 0 0,0-1-1 0 0,0 0 1 0 0,2-1-1 0 0,-3 2-19 0 0,0 0 0 0 0,0-1-1 0 0,0 1 1 0 0,0-1 0 0 0,0 1-1 0 0,0-1 1 0 0,0 1-1 0 0,0-1 1 0 0,0 1 0 0 0,0 0-1 0 0,0-1 1 0 0,0 1 0 0 0,0-1-1 0 0,0 1 1 0 0,0-1 0 0 0,-1 1-1 0 0,1-1 1 0 0,0 1 0 0 0,0 0-1 0 0,0-1 1 0 0,-1 1-1 0 0,1 0 1 0 0,0-1 0 0 0,0 1-1 0 0,-1-1 1 0 0,1 1 0 0 0,-1-1-1 0 0,-5-4 152 0 0,-1-1-1 0 0,1 1 1 0 0,-11-6-1 0 0,9 6-184 0 0,-6-4 47 0 0,-1 1 0 0 0,0 0 0 0 0,-26-9 0 0 0,23 11-17 0 0,1-1 1 0 0,-23-14 0 0 0,40 21-19 0 0,0 0-1 0 0,-1-1 1 0 0,1 1 0 0 0,-1 0 0 0 0,1-1 0 0 0,0 1-1 0 0,-1-1 1 0 0,1 1 0 0 0,0 0 0 0 0,-1-1 0 0 0,1 1-1 0 0,0-1 1 0 0,0 1 0 0 0,0-1 0 0 0,-1 1 0 0 0,1-1-1 0 0,0 1 1 0 0,0-1 0 0 0,0 1 0 0 0,0-1 0 0 0,0 0-1 0 0,0 1 1 0 0,0-1 0 0 0,0 1 0 0 0,0-1 0 0 0,0 1-1 0 0,0-1 1 0 0,0 1 0 0 0,1-1 0 0 0,-1 1-1 0 0,0-1 1 0 0,0 1 0 0 0,1-1 0 0 0,-1 0 0 0 0,14-19-12 0 0,-8 12 6 0 0,71-96-35 0 0,-7 11 16 0 0,282-518-1408 0 0,-321 554 1321 0 0,189-388-279 0 0,-123 241 373 0 0,-95 201 7 0 0,-1 0 1 0 0,0 0 0 0 0,0 0 0 0 0,0 0 0 0 0,0 0-1 0 0,0-1 1 0 0,-1 1 0 0 0,0 0 0 0 0,0 0 0 0 0,1-1-1 0 0,-2 1 1 0 0,1 0 0 0 0,0 0 0 0 0,-1 0-1 0 0,1-1 1 0 0,-1 1 0 0 0,0 0 0 0 0,0 0 0 0 0,0 0-1 0 0,-3-4 1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37.001"/>
    </inkml:context>
    <inkml:brush xml:id="br0">
      <inkml:brushProperty name="width" value="0.1" units="cm"/>
      <inkml:brushProperty name="height" value="0.1" units="cm"/>
    </inkml:brush>
  </inkml:definitions>
  <inkml:trace contextRef="#ctx0" brushRef="#br0">526 209 7453 0 0,'-8'-28'-37'0'0,"3"12"240"0"0,1 0-1 0 0,-3-25 0 0 0,6 35-66 0 0,0 0-1 0 0,0-1 0 0 0,-1 1 1 0 0,1 1-1 0 0,-1-1 0 0 0,0 0 1 0 0,-1 0-1 0 0,0 1 0 0 0,-3-6 1 0 0,5 9-66 0 0,0 0 0 0 0,-1 0 0 0 0,1 0 0 0 0,-1 0 1 0 0,0 0-1 0 0,1 1 0 0 0,-1-1 0 0 0,0 1 1 0 0,0-1-1 0 0,0 1 0 0 0,0-1 0 0 0,0 1 0 0 0,0 0 1 0 0,0 0-1 0 0,-1 0 0 0 0,1 0 0 0 0,0 1 1 0 0,-1-1-1 0 0,1 1 0 0 0,0-1 0 0 0,-1 1 0 0 0,1 0 1 0 0,-1 0-1 0 0,1 0 0 0 0,-5 0 0 0 0,-4 3 89 0 0,0 0-1 0 0,0 1 0 0 0,0 0 1 0 0,1 1-1 0 0,0 0 0 0 0,0 1 1 0 0,-17 11-1 0 0,0 4 289 0 0,-33 31 1 0 0,36-28-183 0 0,1 2 0 0 0,0 0-1 0 0,3 1 1 0 0,0 1 0 0 0,1 1 0 0 0,2 1 0 0 0,1 1 0 0 0,2 0 0 0 0,1 0-1 0 0,-10 37 1 0 0,16-43-97 0 0,2 0-1 0 0,1 0 1 0 0,0 0-1 0 0,2 0 1 0 0,1 1-1 0 0,3 27 1 0 0,0-33-83 0 0,0-1 1 0 0,2 0 0 0 0,0 0-1 0 0,2 0 1 0 0,0 0-1 0 0,1-1 1 0 0,0 0-1 0 0,17 26 1 0 0,-14-28-59 0 0,1 0 1 0 0,1 0 0 0 0,1-1-1 0 0,0-1 1 0 0,1 0 0 0 0,0-1 0 0 0,1 0-1 0 0,0-1 1 0 0,30 17 0 0 0,-23-18-6 0 0,0 0 0 0 0,1-1 1 0 0,0-2-1 0 0,0 0 1 0 0,1-1-1 0 0,0-2 0 0 0,33 4 1 0 0,-31-6-28 0 0,-1-2 0 0 0,1 0 0 0 0,0-2 0 0 0,0-1 0 0 0,-1-1 0 0 0,1-1 0 0 0,-1-1 0 0 0,0-2 0 0 0,0 0 0 0 0,-1-2 0 0 0,0 0 0 0 0,0-2 0 0 0,-1 0 0 0 0,0-2 0 0 0,37-28 0 0 0,-43 27-27 0 0,0-1-1 0 0,-2 0 0 0 0,0-1 0 0 0,-1-1 0 0 0,-1 0 1 0 0,0-1-1 0 0,-1-1 0 0 0,-1 0 0 0 0,-1 0 1 0 0,0-1-1 0 0,-2 0 0 0 0,0-1 0 0 0,-2 0 0 0 0,0 0 1 0 0,-1 0-1 0 0,-1-1 0 0 0,1-39 0 0 0,-4 21-9 0 0,-2 1-1 0 0,-2-1 0 0 0,-2 1 1 0 0,-1 0-1 0 0,-14-45 0 0 0,12 58-16 0 0,0 1-1 0 0,-2 0 1 0 0,-1 0-1 0 0,-1 1 1 0 0,-1 1-1 0 0,-1 0 1 0 0,-1 1-1 0 0,-26-31 1 0 0,32 44-12 0 0,1 1-1 0 0,-1 0 1 0 0,0 0 0 0 0,-1 1-1 0 0,0 0 1 0 0,0 1 0 0 0,-1 0-1 0 0,1 1 1 0 0,-1 0-1 0 0,0 0 1 0 0,-1 1 0 0 0,1 1-1 0 0,-19-4 1 0 0,14 5-106 0 0,1 1 1 0 0,0 1-1 0 0,0 0 0 0 0,0 1 0 0 0,-1 0 0 0 0,1 1 1 0 0,0 1-1 0 0,0 1 0 0 0,-27 9 0 0 0,24-5-172 0 0,-1 0 0 0 0,1 2 0 0 0,0 0 0 0 0,1 0 0 0 0,0 2 0 0 0,1 0 0 0 0,0 1-1 0 0,1 0 1 0 0,0 2 0 0 0,1 0 0 0 0,1 0 0 0 0,1 1 0 0 0,0 1 0 0 0,1 0 0 0 0,0 0 0 0 0,-10 25-1 0 0,9-11-666 0 0,-11 47 0 0 0,14-20-41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37.500"/>
    </inkml:context>
    <inkml:brush xml:id="br0">
      <inkml:brushProperty name="width" value="0.1" units="cm"/>
      <inkml:brushProperty name="height" value="0.1" units="cm"/>
    </inkml:brush>
  </inkml:definitions>
  <inkml:trace contextRef="#ctx0" brushRef="#br0">281 8 6409 0 0,'-2'2'132'0'0,"-1"1"1"0"0,1-1-1 0 0,0 1 0 0 0,0-1 1 0 0,0 1-1 0 0,0 0 1 0 0,0 0-1 0 0,1 0 1 0 0,-1 0-1 0 0,1 0 1 0 0,0 0-1 0 0,-2 6 1 0 0,-15 80 2370 0 0,-4 13-808 0 0,6-54-1102 0 0,-3-1 0 0 0,-49 87 0 0 0,3-5-378 0 0,56-112-143 0 0,2 0 1 0 0,0 0-1 0 0,1 0 0 0 0,1 1 0 0 0,1 0 0 0 0,0 0 1 0 0,-1 26-1 0 0,5-42-37 0 0,0-1 0 0 0,0 1 0 0 0,1 0 1 0 0,-1-1-1 0 0,0 1 0 0 0,1 0 1 0 0,-1-1-1 0 0,1 1 0 0 0,0-1 0 0 0,0 1 1 0 0,-1-1-1 0 0,1 1 0 0 0,0-1 0 0 0,0 0 1 0 0,0 1-1 0 0,0-1 0 0 0,1 0 0 0 0,-1 0 1 0 0,0 0-1 0 0,1 0 0 0 0,-1 0 1 0 0,0 0-1 0 0,1 0 0 0 0,-1 0 0 0 0,1 0 1 0 0,-1-1-1 0 0,1 1 0 0 0,0-1 0 0 0,-1 1 1 0 0,1-1-1 0 0,0 1 0 0 0,-1-1 0 0 0,4 0 1 0 0,7 1 132 0 0,0 0 1 0 0,0-1-1 0 0,21-3 1 0 0,-16 1-141 0 0,315-6 57 0 0,-237 14-61 0 0,140 3-106 0 0,-191-9 217 0 0,0-3-1 0 0,0-2 1 0 0,55-12 0 0 0,-84 13-35 0 0,-1 0 1 0 0,1-1 0 0 0,-1 0-1 0 0,-1-1 1 0 0,1-1 0 0 0,20-13 0 0 0,-31 17-72 0 0,0 1 0 0 0,0-1 1 0 0,0 1-1 0 0,0-1 1 0 0,-1 0-1 0 0,1 0 1 0 0,-1 0-1 0 0,1-1 1 0 0,-1 1-1 0 0,0-1 1 0 0,-1 1-1 0 0,4-8 1 0 0,-5 8-7 0 0,1 0 1 0 0,-1 0-1 0 0,0 0 0 0 0,1 0 1 0 0,-2-1-1 0 0,1 1 0 0 0,0 0 1 0 0,0 0-1 0 0,-1 0 0 0 0,0 0 1 0 0,0-1-1 0 0,0 1 1 0 0,0 0-1 0 0,0 1 0 0 0,-1-1 1 0 0,1 0-1 0 0,-1 0 0 0 0,-2-3 1 0 0,-30-40 122 0 0,-53-56 0 0 0,51 63-5 0 0,-59-85-1 0 0,75 92-6 0 0,1-1-1 0 0,2-1 0 0 0,1-1 1 0 0,2 0-1 0 0,-14-51 1 0 0,24 57-70 0 0,4 27-71 0 0,0 1 1 0 0,0-1 0 0 0,0 1 0 0 0,-1-1 0 0 0,2 1 0 0 0,-1 0 0 0 0,0-1-1 0 0,0 1 1 0 0,0-1 0 0 0,1 1 0 0 0,-1-1 0 0 0,1 1 0 0 0,-1 0 0 0 0,1-1-1 0 0,-1 1 1 0 0,2-2 0 0 0,7 1-1776 0 0,-9 3 1577 0 0,0-1 1 0 0,0 1 0 0 0,0 0-1 0 0,0-1 1 0 0,0 1 0 0 0,0-1-1 0 0,0 1 1 0 0,0-1 0 0 0,0 1-1 0 0,0 0 1 0 0,-1-1 0 0 0,1 1 0 0 0,0-1-1 0 0,0 1 1 0 0,0-1 0 0 0,-1 1-1 0 0,1-1 1 0 0,0 1 0 0 0,-2 0-205 0 0,0 5-1678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38.184"/>
    </inkml:context>
    <inkml:brush xml:id="br0">
      <inkml:brushProperty name="width" value="0.1" units="cm"/>
      <inkml:brushProperty name="height" value="0.1" units="cm"/>
    </inkml:brush>
  </inkml:definitions>
  <inkml:trace contextRef="#ctx0" brushRef="#br0">1548 141 7197 0 0,'2'-1'21'0'0,"0"0"0"0"0,1 0 0 0 0,-1 0-1 0 0,0 0 1 0 0,0-1 0 0 0,-1 1 0 0 0,1-1 0 0 0,0 0 0 0 0,0 1 0 0 0,-1-1 0 0 0,1 0 0 0 0,1-4 0 0 0,17-28 877 0 0,-14 22-283 0 0,-6 11-529 0 0,1 1 0 0 0,-1-1 0 0 0,1 0 0 0 0,-1 0-1 0 0,1 0 1 0 0,-1 0 0 0 0,1 1 0 0 0,-1-1 0 0 0,0 0 0 0 0,1 0-1 0 0,-1 0 1 0 0,0 0 0 0 0,0 0 0 0 0,0 0 0 0 0,0 0 0 0 0,0 0-1 0 0,0 0 1 0 0,0 0 0 0 0,0 0 0 0 0,0 0 0 0 0,0 0 0 0 0,-1 0 0 0 0,1 0-1 0 0,0 0 1 0 0,-1 0 0 0 0,1 1 0 0 0,0-1 0 0 0,-1 0 0 0 0,1 0-1 0 0,-1 0 1 0 0,0 0 0 0 0,1 1 0 0 0,-1-1 0 0 0,0 0 0 0 0,1 1-1 0 0,-1-1 1 0 0,0 0 0 0 0,0 1 0 0 0,1-1 0 0 0,-1 1 0 0 0,0-1-1 0 0,-1 0 1 0 0,-5-1 149 0 0,0 0 0 0 0,1 1 0 0 0,-1-1 0 0 0,0 1 0 0 0,-8 0-1 0 0,-1 0-51 0 0,-118-15 523 0 0,0 7 1 0 0,-163 9-1 0 0,-159 26-580 0 0,128-5-330 0 0,188-13-1440 0 0,116-7 407 0 0,11 5-2518 0 0,17-11 2026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30.142"/>
    </inkml:context>
    <inkml:brush xml:id="br0">
      <inkml:brushProperty name="width" value="0.1" units="cm"/>
      <inkml:brushProperty name="height" value="0.1" units="cm"/>
    </inkml:brush>
  </inkml:definitions>
  <inkml:trace contextRef="#ctx0" brushRef="#br0">361 169 6657 0 0,'-2'-2'33'0'0,"0"0"1"0"0,0-1 0 0 0,0 1 0 0 0,0-1 0 0 0,1 0 0 0 0,-1 0-1 0 0,1 1 1 0 0,0-1 0 0 0,0 0 0 0 0,-1-5 0 0 0,0 3 43 0 0,1 1 0 0 0,-1-1 0 0 0,0 1 1 0 0,0 0-1 0 0,-4-6 0 0 0,2 4 44 0 0,1-1-1 0 0,-1 1 1 0 0,-3-13-1 0 0,6 14-42 0 0,-1 1-1 0 0,1 0 0 0 0,-1 0 1 0 0,0 0-1 0 0,0 0 0 0 0,0 0 1 0 0,-1 0-1 0 0,1 0 1 0 0,-1 1-1 0 0,0-1 0 0 0,0 1 1 0 0,0-1-1 0 0,-4-2 0 0 0,4 5-28 0 0,0 0 0 0 0,1 1 0 0 0,-1-1 0 0 0,0 1-1 0 0,0 0 1 0 0,1-1 0 0 0,-1 1 0 0 0,0 0-1 0 0,0 1 1 0 0,1-1 0 0 0,-1 0 0 0 0,0 1 0 0 0,0 0-1 0 0,1-1 1 0 0,-1 1 0 0 0,0 0 0 0 0,1 0-1 0 0,-1 1 1 0 0,1-1 0 0 0,0 1 0 0 0,-3 1-1 0 0,-5 3 109 0 0,1 1 0 0 0,0 0-1 0 0,-15 16 1 0 0,10-7 12 0 0,1 1-1 0 0,0 1 1 0 0,1 1-1 0 0,1-1 1 0 0,1 2 0 0 0,1-1-1 0 0,0 1 1 0 0,-8 32-1 0 0,1 8 368 0 0,-14 105-1 0 0,27-141-437 0 0,1 0 1 0 0,1 0 0 0 0,1 1-1 0 0,1-1 1 0 0,1 0 0 0 0,5 26 0 0 0,-5-40-79 0 0,1 1 0 0 0,0-1 0 0 0,0 0 1 0 0,1 0-1 0 0,0-1 0 0 0,1 1 0 0 0,0-1 0 0 0,1 0 1 0 0,0 0-1 0 0,0-1 0 0 0,0 0 0 0 0,1 0 0 0 0,1 0 1 0 0,-1-1-1 0 0,1 0 0 0 0,13 9 0 0 0,-7-8 6 0 0,1-1-1 0 0,1 0 0 0 0,-1-1 0 0 0,1-1 0 0 0,0 0 1 0 0,0-2-1 0 0,1 1 0 0 0,-1-2 0 0 0,1 0 0 0 0,-1-1 1 0 0,28-2-1 0 0,-18-1 0 0 0,1 0 1 0 0,-1-3-1 0 0,-1 0 0 0 0,1-1 1 0 0,-1-1-1 0 0,40-18 0 0 0,-51 18-27 0 0,0 0 0 0 0,-1-1 0 0 0,0-1 0 0 0,-1 0-1 0 0,0 0 1 0 0,0-2 0 0 0,-1 1 0 0 0,0-1 0 0 0,-1-1-1 0 0,0 0 1 0 0,-1 0 0 0 0,0-1 0 0 0,-1 0 0 0 0,-1-1 0 0 0,0 1-1 0 0,-1-1 1 0 0,0-1 0 0 0,-1 1 0 0 0,0-1 0 0 0,2-16-1 0 0,-2-2-6 0 0,-1 1 0 0 0,-2 0-1 0 0,-1-1 1 0 0,-1 0-1 0 0,-2 1 1 0 0,-1-1-1 0 0,-1 1 1 0 0,-14-47 0 0 0,10 44-14 0 0,1 7 18 0 0,0 1 0 0 0,-12-29 1 0 0,17 50-11 0 0,-1 0 0 0 0,0 0 1 0 0,0 1-1 0 0,0-1 0 0 0,-1 0 1 0 0,0 1-1 0 0,0 0 0 0 0,0 0 0 0 0,-1 0 1 0 0,0 1-1 0 0,0-1 0 0 0,0 1 1 0 0,0 0-1 0 0,-8-4 0 0 0,6 5-42 0 0,0 1 0 0 0,0 0 0 0 0,0 1 0 0 0,0-1 0 0 0,0 1 0 0 0,0 1 0 0 0,0-1-1 0 0,0 1 1 0 0,-1 1 0 0 0,1-1 0 0 0,0 1 0 0 0,0 0 0 0 0,-12 4 0 0 0,3 0-273 0 0,0 0 0 0 0,0 2-1 0 0,1-1 1 0 0,-25 16 0 0 0,31-16-45 0 0,0 0-1 0 0,1 0 0 0 0,-1 1 1 0 0,1 1-1 0 0,1-1 1 0 0,-13 16-1 0 0,3 1-731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38.494"/>
    </inkml:context>
    <inkml:brush xml:id="br0">
      <inkml:brushProperty name="width" value="0.1" units="cm"/>
      <inkml:brushProperty name="height" value="0.1" units="cm"/>
    </inkml:brush>
  </inkml:definitions>
  <inkml:trace contextRef="#ctx0" brushRef="#br0">81 35 5973 0 0,'-13'-16'407'0'0,"0"1"-23"0"0,13 15-366 0 0,0 0 0 0 0,0-1 0 0 0,-1 1 0 0 0,1 0 0 0 0,0 0 0 0 0,0-1 0 0 0,0 1 0 0 0,-1 0 0 0 0,1 0 0 0 0,0 0 0 0 0,0 0 0 0 0,0-1 0 0 0,-1 1 0 0 0,1 0 0 0 0,0 0 0 0 0,0 0 0 0 0,-1 0 0 0 0,1 0 0 0 0,0 0 0 0 0,-1 0 0 0 0,1 0 0 0 0,0 0 0 0 0,0-1 0 0 0,-1 1 0 0 0,1 0 0 0 0,0 1-1 0 0,0-1 1 0 0,-1 0 0 0 0,1 0 0 0 0,0 0 0 0 0,-1 0 0 0 0,1 0 0 0 0,0 0 0 0 0,0 0 0 0 0,-1 0 0 0 0,1 0 0 0 0,0 0 0 0 0,0 1 0 0 0,-1-1 0 0 0,11 31 684 0 0,-2-15-519 0 0,-1 0 0 0 0,-1 0-1 0 0,-1 1 1 0 0,0-1 0 0 0,-1 1 0 0 0,-1 0-1 0 0,-1 0 1 0 0,0 0 0 0 0,-2 32-1 0 0,-2-32-163 0 0,-2 0-1 0 0,0 0 0 0 0,-1 0 1 0 0,0-1-1 0 0,-2 1 0 0 0,0-1 1 0 0,-18 29-1 0 0,0 4-2 0 0,23-47 31 0 0,0 1-1 0 0,1-1 1 0 0,0 1 0 0 0,0 0-1 0 0,0-1 1 0 0,0 1 0 0 0,0 0-1 0 0,0 0 1 0 0,1-1 0 0 0,-1 1-1 0 0,1 0 1 0 0,0 0 0 0 0,0 0-1 0 0,0 0 1 0 0,0 0 0 0 0,0-1-1 0 0,1 1 1 0 0,-1 0 0 0 0,1 0-1 0 0,0 0 1 0 0,-1-1 0 0 0,2 1-1 0 0,-1 0 1 0 0,0-1 0 0 0,0 1-1 0 0,1-1 1 0 0,-1 1 0 0 0,1-1-1 0 0,0 0 1 0 0,0 0 0 0 0,0 0-1 0 0,3 3 1 0 0,113 114 788 0 0,-108-108-1211 0 0,1 1 0 0 0,-2 0 0 0 0,0 1 0 0 0,0 0 1 0 0,-1 0-1 0 0,8 21 0 0 0,-2-3-942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40.713"/>
    </inkml:context>
    <inkml:brush xml:id="br0">
      <inkml:brushProperty name="width" value="0.1" units="cm"/>
      <inkml:brushProperty name="height" value="0.1" units="cm"/>
    </inkml:brush>
  </inkml:definitions>
  <inkml:trace contextRef="#ctx0" brushRef="#br0">7866 9311 4784 0 0,'0'0'114'0'0,"1"-22"3973"0"0,0 19-3968 0 0,-1 1 1 0 0,1-1-1 0 0,-1 0 0 0 0,1 1 0 0 0,0-1 0 0 0,0 1 0 0 0,0-1 0 0 0,1 1 1 0 0,-1 0-1 0 0,0-1 0 0 0,3-1 0 0 0,-10 3 119 0 0,0 0-1 0 0,1 1 1 0 0,-1 0 0 0 0,0 0 0 0 0,-7 1-1 0 0,10-1-224 0 0,-721-20 1216 0 0,546 9-998 0 0,-440-29 473 0 0,-197-11-358 0 0,-1051-39 734 0 0,1304 55-183 0 0,3-23-419 0 0,170-12-129 0 0,316 52-246 0 0,2-3 1 0 0,0-4 0 0 0,-84-42-1 0 0,128 53-92 0 0,0-1 0 0 0,1-1 0 0 0,-46-39 0 0 0,55 40-4 0 0,1-1 0 0 0,1-1 0 0 0,0-1 0 0 0,2 0 0 0 0,0 0 0 0 0,-11-22 0 0 0,-4-20 13 0 0,2-1-1 0 0,-31-114 1 0 0,28 83-16 0 0,8 19-4 0 0,3-1 0 0 0,-15-138 0 0 0,25 107-12 0 0,9-154 0 0 0,35-107-20 0 0,22 4 4 0 0,-23 150 20 0 0,23-181-18 0 0,6-417 1 0 0,-59 221 35 0 0,-91-766 0 0 0,57 1118-1 0 0,-32-278 11 0 0,31-4-83 0 0,48-112 12 0 0,0 170 50 0 0,-34 92 21 0 0,5 209-24 0 0,17 73-36 0 0,-5 90-101 0 0,-1-2 136 0 0,0-1 1 0 0,0 0-1 0 0,0 0 0 0 0,0 0 0 0 0,0 1 0 0 0,0-1 0 0 0,0 0 1 0 0,0 0-1 0 0,0 0 0 0 0,0 1 0 0 0,0-1 0 0 0,0 0 1 0 0,0 0-1 0 0,0 0 0 0 0,0 0 0 0 0,0 1 0 0 0,-1-1 0 0 0,1 0 1 0 0,0 0-1 0 0,0 0 0 0 0,0 1 0 0 0,0-1 0 0 0,0 0 0 0 0,0 0 1 0 0,0 0-1 0 0,-1 0 0 0 0,1 0 0 0 0,0 0 0 0 0,0 1 1 0 0,0-1-1 0 0,0 0 0 0 0,-1 0 0 0 0,1 0 0 0 0,0 0 0 0 0,0 0 1 0 0,0 0-1 0 0,0 0 0 0 0,-1 0 0 0 0,1 0 0 0 0,0 0 1 0 0,0 0-1 0 0,-1 0 0 0 0,-1 1-9 0 0,-1-1 0 0 0,0 1 0 0 0,0-1 1 0 0,1 0-1 0 0,-1 0 0 0 0,0 0 0 0 0,0 0 0 0 0,1-1 1 0 0,-1 1-1 0 0,0-1 0 0 0,-2 0 0 0 0,-15-2-18 0 0,-154-11 11 0 0,-156 4 118 0 0,0 29-18 0 0,151 9-241 0 0,173-27 52 0 0,2-1-582 0 0,-10-1 486 0 0,10 1-33 0 0,-8-20-3208 0 0,9 16 2615 0 0,23-35-5318 0 0,-16 32 5410 0 0,67-65-450 0 0,-13 22-115 0 0,-50 45 1297 0 0,-1 0 1 0 0,0-1-1 0 0,-1 0 1 0 0,0 0 0 0 0,0 0-1 0 0,10-14 1 0 0,-9 2 4698 0 0,-9-4-4994 0 0,1 15 688 0 0,1-1 1402 0 0,-1 0-1481 0 0,-4-25-59 0 0,4 24 295 0 0,1 9-536 0 0,-1-1 1 0 0,0 0 0 0 0,0 1 0 0 0,1-1 0 0 0,-1 0 0 0 0,0 1 0 0 0,0-1 0 0 0,0 1 0 0 0,0-1 0 0 0,0 1 0 0 0,0 0-1 0 0,0-1 1 0 0,0 1 0 0 0,0 0 0 0 0,0 0 0 0 0,-1-1 0 0 0,-35 7 12 0 0,-103 41 24 0 0,138-47-43 0 0,-195 75-16 0 0,162-62 10 0 0,35-12 6 0 0,1-1 1 0 0,-1 1-1 0 0,0-1 0 0 0,0 1 0 0 0,0-1 1 0 0,0 0-1 0 0,0 1 0 0 0,1-1 1 0 0,-1 1-1 0 0,0-1 0 0 0,0 0 1 0 0,1 1-1 0 0,-1-1 0 0 0,0 0 0 0 0,1 1 1 0 0,-1-1-1 0 0,0 0 0 0 0,1 1 1 0 0,-1-1-1 0 0,0 0 0 0 0,1 0 1 0 0,-1 1-1 0 0,1-1 0 0 0,-1 0 0 0 0,1 0 1 0 0,-1 0-1 0 0,0 0 0 0 0,1 1 1 0 0,-1-1-1 0 0,1 0 0 0 0,17 9-6 0 0,132 42 107 0 0,-26-10 39 0 0,-103-33-122 0 0,1 2 0 0 0,-2 0 0 0 0,31 21 0 0 0,-20-1-327 0 0,-26-24 168 0 0,0-1 1 0 0,1 0 0 0 0,9 8-1 0 0,10-2-1130 0 0,-13-4 385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41.718"/>
    </inkml:context>
    <inkml:brush xml:id="br0">
      <inkml:brushProperty name="width" value="0.1" units="cm"/>
      <inkml:brushProperty name="height" value="0.1" units="cm"/>
    </inkml:brush>
  </inkml:definitions>
  <inkml:trace contextRef="#ctx0" brushRef="#br0">155 221 5693 0 0,'-141'-16'850'0'0,"127"14"-669"0"0,16 4 40 0 0,25 2-245 0 0,349-19 417 0 0,1-30 76 0 0,-198 21-295 0 0,1208-94 1750 0 0,-1120 112-1407 0 0,-198 7-420 0 0,125 20 0 0 0,-182-19-101 0 0,0 1 0 0 0,-1-1 0 0 0,1 2 0 0 0,-1 0-1 0 0,14 6 1 0 0,-23-8 5 0 0,1-1-1 0 0,-1 1 0 0 0,1-1 1 0 0,-1 1-1 0 0,1 0 1 0 0,-1 0-1 0 0,0 0 0 0 0,0 0 1 0 0,0 0-1 0 0,0 1 1 0 0,0-1-1 0 0,-1 0 0 0 0,1 1 1 0 0,-1 0-1 0 0,1-1 0 0 0,-1 1 1 0 0,0 0-1 0 0,0-1 1 0 0,0 1-1 0 0,-1 0 0 0 0,1 0 1 0 0,0 0-1 0 0,-1 0 1 0 0,0 0-1 0 0,0 0 0 0 0,0 3 1 0 0,-20 168 768 0 0,-3 46-450 0 0,36 175 460 0 0,32 0-34 0 0,-19-180-496 0 0,-7-52-53 0 0,85 908 1298 0 0,-55 43-460 0 0,11 189-253 0 0,-39-627-475 0 0,9 144-125 0 0,-6-577-125 0 0,2 46 37 0 0,-9 67 11 0 0,1-4-45 0 0,-16-328-54 0 0,1-1 1 0 0,1 1 0 0 0,1-1-1 0 0,15 42 1 0 0,-14-50-7 0 0,0-1 0 0 0,1 0 0 0 0,1-1 0 0 0,0 1 0 0 0,1-2 0 0 0,0 1 0 0 0,1-1 0 0 0,16 15 0 0 0,-23-25-3 0 0,2 3 8 0 0,0 0 1 0 0,1 0-1 0 0,0-1 1 0 0,8 5-1 0 0,-12-8 1 0 0,1 0 0 0 0,-1 0 1 0 0,1 0-1 0 0,-1 0 0 0 0,1-1 0 0 0,-1 1 0 0 0,1-1 0 0 0,-1 0 0 0 0,1 0 0 0 0,-1 0 0 0 0,1 0 0 0 0,0 0 0 0 0,-1-1 0 0 0,1 1 1 0 0,3-2-1 0 0,20-3-1 0 0,1 1 0 0 0,0 1 0 0 0,50 2 0 0 0,-20 0 20 0 0,1073 11-148 0 0,1 60-80 0 0,-869-51 106 0 0,1255 49-44 0 0,-1486-68 162 0 0,-13 0 109 0 0,0 0 0 0 0,35 6 1 0 0,-61-3-39 0 0,0-1 1 0 0,0 0 0 0 0,0-1-1 0 0,-1 1 1 0 0,1-1-1 0 0,-11-1 1 0 0,18 0-211 0 0,0-1 0 0 0,0 1 0 0 0,0-1 1 0 0,0 1-1 0 0,0-1 0 0 0,1 1 0 0 0,-1-1 0 0 0,0 0 0 0 0,0 0 0 0 0,0 1 0 0 0,1-1 1 0 0,-1 0-1 0 0,0 0 0 0 0,1 0 0 0 0,-1 0 0 0 0,1 0 0 0 0,-1 0 0 0 0,1 0 0 0 0,-1 0 1 0 0,1 0-1 0 0,0 0 0 0 0,-1 0 0 0 0,1 0 0 0 0,0 0 0 0 0,0-1 0 0 0,-3-33-4629 0 0,2 25 3724 0 0,1-6-695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42.030"/>
    </inkml:context>
    <inkml:brush xml:id="br0">
      <inkml:brushProperty name="width" value="0.1" units="cm"/>
      <inkml:brushProperty name="height" value="0.1" units="cm"/>
    </inkml:brush>
  </inkml:definitions>
  <inkml:trace contextRef="#ctx0" brushRef="#br0">63 37 6973 0 0,'-14'-13'221'0'0,"12"11"-75"0"0,1 0 0 0 0,-1 0-1 0 0,1 0 1 0 0,-1 1 0 0 0,0-1-1 0 0,0 1 1 0 0,1-1 0 0 0,-1 1-1 0 0,0 0 1 0 0,0 0-1 0 0,-1-1 1 0 0,1 1 0 0 0,0 1-1 0 0,0-1 1 0 0,0 0 0 0 0,-3 0-1 0 0,4 1-110 0 0,1 0 0 0 0,0 0 0 0 0,0 0 0 0 0,0 0 0 0 0,0 0 0 0 0,0 0 0 0 0,-1 0 0 0 0,1 0 0 0 0,0 0 0 0 0,0 0 0 0 0,0 0 0 0 0,0 0 0 0 0,0 0 0 0 0,0 0 0 0 0,0 1 0 0 0,-1-1 0 0 0,1 0 0 0 0,0 0 1 0 0,0 0-1 0 0,0 0 0 0 0,0 0 0 0 0,0 0 0 0 0,0 0 0 0 0,0 0 0 0 0,0 1 0 0 0,0-1 0 0 0,0 0 0 0 0,0 0 0 0 0,0 0 0 0 0,0 0 0 0 0,0 0 0 0 0,-1 0 0 0 0,1 0 0 0 0,0 1 0 0 0,0-1 0 0 0,0 0 0 0 0,0 0 0 0 0,0 0 0 0 0,0 0 0 0 0,0 0 0 0 0,0 1 0 0 0,1-1 0 0 0,-1 0 0 0 0,0 0 0 0 0,0 0 0 0 0,0 0 0 0 0,0 0 0 0 0,0 0 0 0 0,5 11 706 0 0,9 9-227 0 0,-13-19-370 0 0,25 33 1025 0 0,2-2 1 0 0,64 57-1 0 0,-68-68-803 0 0,69 65 553 0 0,-82-75-824 0 0,-1 1 1 0 0,0 0 0 0 0,-1 1 0 0 0,0 0 0 0 0,13 26-1 0 0,-19-31-79 0 0,0-1 1 0 0,-1 0-1 0 0,1 1 0 0 0,-1 0 0 0 0,-1-1 0 0 0,0 1 1 0 0,0 0-1 0 0,0 0 0 0 0,-1 0 0 0 0,0 0 0 0 0,0-1 0 0 0,-1 1 1 0 0,0 0-1 0 0,-1 0 0 0 0,0-1 0 0 0,0 1 0 0 0,-4 8 0 0 0,2-6-39 0 0,-2 0-1 0 0,1 0 0 0 0,-2-1 1 0 0,1 0-1 0 0,-1 0 1 0 0,0-1-1 0 0,-1 1 0 0 0,0-2 1 0 0,0 1-1 0 0,-1-1 0 0 0,-13 8 1 0 0,-13 7-1327 0 0,-2-1-1 0 0,-1-2 1 0 0,-67 24 0 0 0,50-22-724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43.013"/>
    </inkml:context>
    <inkml:brush xml:id="br0">
      <inkml:brushProperty name="width" value="0.1" units="cm"/>
      <inkml:brushProperty name="height" value="0.1" units="cm"/>
    </inkml:brush>
  </inkml:definitions>
  <inkml:trace contextRef="#ctx0" brushRef="#br0">46 71 7741 0 0,'-1'-6'166'0'0,"-1"1"0"0"0,1 0 1 0 0,0-1-1 0 0,1 1 0 0 0,0 0 0 0 0,-1-1 1 0 0,2-6-1 0 0,0-8 1395 0 0,8 46-144 0 0,-6-1-1112 0 0,-1 1 0 0 0,0-1 0 0 0,-5 41 1 0 0,-14 79 539 0 0,15-132-811 0 0,-3 28-175 0 0,-19 141 773 0 0,18-59-4432 0 0,6-116 2517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43.345"/>
    </inkml:context>
    <inkml:brush xml:id="br0">
      <inkml:brushProperty name="width" value="0.1" units="cm"/>
      <inkml:brushProperty name="height" value="0.1" units="cm"/>
    </inkml:brush>
  </inkml:definitions>
  <inkml:trace contextRef="#ctx0" brushRef="#br0">102 102 6973 0 0,'9'-38'303'0'0,"2"0"920"0"0,-13 38-1104 0 0,1-1-1 0 0,0 1 1 0 0,0 0-1 0 0,0 0 0 0 0,0-1 1 0 0,-1 1-1 0 0,1 0 1 0 0,0 0-1 0 0,0 0 0 0 0,0 0 1 0 0,-1 1-1 0 0,1-1 0 0 0,0 0 1 0 0,0 1-1 0 0,0-1 1 0 0,0 0-1 0 0,0 1 0 0 0,-1-1 1 0 0,1 1-1 0 0,0 0 1 0 0,0-1-1 0 0,-1 2 0 0 0,-5 3-41 0 0,0 0-1 0 0,0 1 1 0 0,0 0-1 0 0,0 1 1 0 0,1 0-1 0 0,0 0 1 0 0,1 0-1 0 0,-1 0 1 0 0,1 1 0 0 0,1 0-1 0 0,0 0 1 0 0,0 0-1 0 0,0 1 1 0 0,1-1-1 0 0,0 1 1 0 0,1 0-1 0 0,0 0 1 0 0,0 0-1 0 0,1 0 1 0 0,0 14-1 0 0,1-14-60 0 0,1-1-1 0 0,0 1 0 0 0,0-1 1 0 0,1 0-1 0 0,0 1 0 0 0,0-1 1 0 0,1 0-1 0 0,0-1 0 0 0,1 1 1 0 0,-1 0-1 0 0,2-1 0 0 0,-1 0 1 0 0,1 0-1 0 0,0 0 0 0 0,0 0 1 0 0,1-1-1 0 0,0 0 1 0 0,0 0-1 0 0,0-1 0 0 0,1 0 1 0 0,14 9-1 0 0,-13-9-16 0 0,0-1 1 0 0,-1-1 0 0 0,2 1-1 0 0,-1-1 1 0 0,0-1-1 0 0,1 1 1 0 0,-1-1-1 0 0,1-1 1 0 0,-1 0-1 0 0,1 0 1 0 0,0-1-1 0 0,0 0 1 0 0,-1 0-1 0 0,1-1 1 0 0,0 0-1 0 0,-1 0 1 0 0,1-1-1 0 0,-1 0 1 0 0,1-1-1 0 0,-1 0 1 0 0,10-5 0 0 0,-13 5-13 0 0,0 0 1 0 0,-1 0 0 0 0,1 0-1 0 0,-1 0 1 0 0,0-1 0 0 0,0 0-1 0 0,0 0 1 0 0,0 0 0 0 0,-1 0 0 0 0,1-1-1 0 0,-1 1 1 0 0,0-1 0 0 0,-1 0-1 0 0,4-7 1 0 0,-3 3-2 0 0,-1 1 1 0 0,1 0-1 0 0,-2-1 0 0 0,1 1 1 0 0,-1-1-1 0 0,-1 1 0 0 0,1-1 1 0 0,-3-15-1 0 0,1 11 6 0 0,-1 1 1 0 0,0 0-1 0 0,-1 0 0 0 0,-1 0 1 0 0,0 0-1 0 0,0 0 0 0 0,-1 1 0 0 0,-1 0 1 0 0,0 0-1 0 0,-1 0 0 0 0,0 1 1 0 0,0 0-1 0 0,-9-10 0 0 0,9 14-11 0 0,0 0 0 0 0,0 0 0 0 0,-1 0-1 0 0,0 1 1 0 0,0 0 0 0 0,-9-4 0 0 0,13 7-110 0 0,0 0-1 0 0,0 1 1 0 0,0 0 0 0 0,0 0 0 0 0,0 0 0 0 0,0 0 0 0 0,0 1 0 0 0,0-1 0 0 0,0 1 0 0 0,0 0 0 0 0,0 0 0 0 0,0 1 0 0 0,-1-1 0 0 0,1 1-1 0 0,0 0 1 0 0,-5 2 0 0 0,8-3 43 0 0,1 0 0 0 0,-1 1-1 0 0,0-1 1 0 0,0 1 0 0 0,1-1 0 0 0,-1 0-1 0 0,0 1 1 0 0,1-1 0 0 0,-1 1 0 0 0,0 0-1 0 0,1-1 1 0 0,-1 1 0 0 0,1 0-1 0 0,-1-1 1 0 0,0 2 0 0 0,1-2 22 0 0,0 1 0 0 0,0-1 0 0 0,0 0 1 0 0,0 1-1 0 0,0-1 0 0 0,0 0 0 0 0,0 1 0 0 0,0-1 1 0 0,0 0-1 0 0,0 1 0 0 0,0-1 0 0 0,0 0 0 0 0,1 1 1 0 0,-1-1-1 0 0,0 0 0 0 0,0 1 0 0 0,0-1 0 0 0,0 0 1 0 0,1 1-1 0 0,-1-1 0 0 0,0 0 0 0 0,0 1 0 0 0,0-1 0 0 0,1 0 1 0 0,-1 0-1 0 0,0 0 0 0 0,1 1 0 0 0,-1-1 0 0 0,0 0 1 0 0,1 0-1 0 0,-1 0 0 0 0,0 1 0 0 0,1-1 0 0 0,-1 0 1 0 0,0 0-1 0 0,1 0 0 0 0,-1 0 0 0 0,1 0 0 0 0,9 5-898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43.694"/>
    </inkml:context>
    <inkml:brush xml:id="br0">
      <inkml:brushProperty name="width" value="0.1" units="cm"/>
      <inkml:brushProperty name="height" value="0.1" units="cm"/>
    </inkml:brush>
  </inkml:definitions>
  <inkml:trace contextRef="#ctx0" brushRef="#br0">260 49 7805 0 0,'15'-3'-60'0'0,"-13"-1"245"0"0,-12-1 135 0 0,-10 0 234 0 0,-1 0 0 0 0,0 0 0 0 0,-24 0-1 0 0,37 5-427 0 0,1-1 1 0 0,0 2-1 0 0,0-1 0 0 0,-1 1 0 0 0,1 0 0 0 0,0 0 1 0 0,0 1-1 0 0,0 0 0 0 0,0 1 0 0 0,0-1 0 0 0,1 1 0 0 0,-1 0 1 0 0,-8 6-1 0 0,11-6-91 0 0,0 1 0 0 0,-1 0 0 0 0,1 0 0 0 0,1 0-1 0 0,-1 0 1 0 0,1 1 0 0 0,-1-1 0 0 0,1 1 0 0 0,0 0 0 0 0,1 0 0 0 0,-1 0 0 0 0,1 0 0 0 0,0 0 0 0 0,0 1 0 0 0,1-1 0 0 0,0 1 0 0 0,0-1-1 0 0,0 1 1 0 0,0-1 0 0 0,1 1 0 0 0,0-1 0 0 0,0 1 0 0 0,1 0 0 0 0,-1-1 0 0 0,1 1 0 0 0,0-1 0 0 0,1 1 0 0 0,1 4 0 0 0,0 0-17 0 0,1-1 1 0 0,-1-1 0 0 0,1 1 0 0 0,1-1 0 0 0,0 1-1 0 0,0-1 1 0 0,0-1 0 0 0,1 1 0 0 0,0-1-1 0 0,1 0 1 0 0,0 0 0 0 0,0-1 0 0 0,0 0 0 0 0,1 0-1 0 0,-1 0 1 0 0,10 4 0 0 0,-3-4-11 0 0,0-1 0 0 0,0 0 0 0 0,0 0 0 0 0,1-1 0 0 0,0-1 0 0 0,0-1 0 0 0,0 0-1 0 0,0-1 1 0 0,16-1 0 0 0,-19 0-6 0 0,1-1 0 0 0,-1-1-1 0 0,0 0 1 0 0,1-1-1 0 0,-1 0 1 0 0,-1 0 0 0 0,1-2-1 0 0,0 1 1 0 0,-1-2-1 0 0,0 1 1 0 0,14-11 0 0 0,-20 12-3 0 0,0 0 0 0 0,0 0 0 0 0,0-1 0 0 0,-1 0 1 0 0,1 0-1 0 0,-1 0 0 0 0,-1-1 0 0 0,1 1 0 0 0,-1-1 0 0 0,0 0 1 0 0,0 0-1 0 0,0 0 0 0 0,-1 0 0 0 0,0-1 0 0 0,-1 1 1 0 0,1-1-1 0 0,-1 1 0 0 0,0-1 0 0 0,-1 1 0 0 0,1-1 1 0 0,-1 1-1 0 0,-1-1 0 0 0,1 0 0 0 0,-1 1 0 0 0,0-1 1 0 0,-1 1-1 0 0,0-1 0 0 0,0 1 0 0 0,0 0 0 0 0,0 0 0 0 0,-1 0 1 0 0,0 0-1 0 0,-1 0 0 0 0,1 1 0 0 0,-1-1 0 0 0,-6-6 1 0 0,1 4-1 0 0,-1-1 0 0 0,0 2 0 0 0,0-1 1 0 0,-1 1-1 0 0,0 1 0 0 0,0 0 0 0 0,-1 1 1 0 0,0 0-1 0 0,1 0 0 0 0,-15-2 0 0 0,15 4-47 0 0,0 0 0 0 0,0 1 0 0 0,0 1-1 0 0,-1 0 1 0 0,1 0 0 0 0,-1 1-1 0 0,1 0 1 0 0,0 1 0 0 0,-1 1-1 0 0,1 0 1 0 0,-16 4 0 0 0,25-5-58 0 0,-1 0 0 0 0,1 0 1 0 0,-1 1-1 0 0,1-1 1 0 0,0 0-1 0 0,-1 1 0 0 0,1-1 1 0 0,-3 4-1 0 0,5-5 72 0 0,0 0-1 0 0,-1 0 1 0 0,1 1-1 0 0,0-1 0 0 0,0 0 1 0 0,0 0-1 0 0,0 1 1 0 0,-1-1-1 0 0,1 0 0 0 0,0 1 1 0 0,0-1-1 0 0,0 0 1 0 0,0 0-1 0 0,0 1 1 0 0,0-1-1 0 0,0 0 0 0 0,0 1 1 0 0,0-1-1 0 0,0 0 1 0 0,0 1-1 0 0,0-1 0 0 0,0 0 1 0 0,0 1-1 0 0,0-1 1 0 0,0 0-1 0 0,0 1 1 0 0,1-1-1 0 0,12 8-1091 0 0,46 3-1370 0 0,-31-5 1465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43.998"/>
    </inkml:context>
    <inkml:brush xml:id="br0">
      <inkml:brushProperty name="width" value="0.1" units="cm"/>
      <inkml:brushProperty name="height" value="0.1" units="cm"/>
    </inkml:brush>
  </inkml:definitions>
  <inkml:trace contextRef="#ctx0" brushRef="#br0">80 47 8629 0 0,'-4'-7'57'0'0,"2"2"209"0"0,0 0 0 0 0,-1 0 1 0 0,0 1-1 0 0,0 0 1 0 0,-4-5-1 0 0,7 8-190 0 0,-1 1-1 0 0,1-1 1 0 0,-1 0 0 0 0,1 1-1 0 0,-1-1 1 0 0,0 1 0 0 0,0-1-1 0 0,1 1 1 0 0,-1 0 0 0 0,0-1-1 0 0,0 1 1 0 0,1 0 0 0 0,-1-1-1 0 0,0 1 1 0 0,0 0 0 0 0,0 0-1 0 0,1 0 1 0 0,-1-1 0 0 0,0 1-1 0 0,0 0 1 0 0,0 0 0 0 0,0 1-1 0 0,0-1 1 0 0,1 0 0 0 0,-1 0-1 0 0,0 0 1 0 0,0 0 0 0 0,0 1-1 0 0,1-1 1 0 0,-1 0 0 0 0,0 1-1 0 0,0-1 1 0 0,1 1 0 0 0,-1-1-1 0 0,0 1 1 0 0,1-1 0 0 0,-1 1-1 0 0,0-1 1 0 0,0 2 0 0 0,-2 1 110 0 0,1 0 1 0 0,-1 0-1 0 0,1 1 1 0 0,0-1 0 0 0,0 1-1 0 0,0 0 1 0 0,0-1 0 0 0,1 1-1 0 0,-1 0 1 0 0,1 0-1 0 0,0 0 1 0 0,0 0 0 0 0,1 1-1 0 0,-1-1 1 0 0,1 0-1 0 0,0 0 1 0 0,0 0 0 0 0,1 6-1 0 0,1 11 369 0 0,2 0-1 0 0,9 30 1 0 0,-4-15-261 0 0,59 251-1586 0 0,-64-270-81 0 0,-2 0 0 0 0,1 23 1 0 0,-2-16-583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44.301"/>
    </inkml:context>
    <inkml:brush xml:id="br0">
      <inkml:brushProperty name="width" value="0.1" units="cm"/>
      <inkml:brushProperty name="height" value="0.1" units="cm"/>
    </inkml:brush>
  </inkml:definitions>
  <inkml:trace contextRef="#ctx0" brushRef="#br0">37 28 9877 0 0,'-1'-1'38'0'0,"-1"1"0"0"0,1-1 0 0 0,-1 0 0 0 0,1 0 1 0 0,0 1-1 0 0,-1-1 0 0 0,1 0 0 0 0,0 0 0 0 0,0 0 0 0 0,0 0 0 0 0,0-1 0 0 0,0 1 0 0 0,0 0 1 0 0,0 0-1 0 0,0-1 0 0 0,0 1 0 0 0,0 0 0 0 0,1-1 0 0 0,-2-1 0 0 0,1-1 53 0 0,0 4-37 0 0,1 0 1 0 0,-1 0 0 0 0,1 0-1 0 0,0 0 1 0 0,-1 0 0 0 0,1 0-1 0 0,-1 0 1 0 0,1 0 0 0 0,-1 0-1 0 0,1 0 1 0 0,-1 0 0 0 0,1 0 0 0 0,0 0-1 0 0,-1 1 1 0 0,1-1 0 0 0,-1 0-1 0 0,1 0 1 0 0,0 1 0 0 0,-1-1-1 0 0,1 0 1 0 0,-1 1 0 0 0,1-1-1 0 0,0 0 1 0 0,0 1 0 0 0,-1-1-1 0 0,1 0 1 0 0,0 1 0 0 0,0-1-1 0 0,-1 0 1 0 0,1 1 0 0 0,0-1 0 0 0,0 1-1 0 0,0-1 1 0 0,0 1 0 0 0,-1-1-1 0 0,1 1 1 0 0,0-1 0 0 0,0 0-1 0 0,0 1 1 0 0,0-1 0 0 0,0 1-1 0 0,0-1 1 0 0,0 1 0 0 0,1-1-1 0 0,-1 1 1 0 0,0-1 0 0 0,0 1-1 0 0,0-1 1 0 0,0 0 0 0 0,0 1 0 0 0,1-1-1 0 0,-1 1 1 0 0,0-1 0 0 0,0 0-1 0 0,1 1 1 0 0,-1 0 0 0 0,2 0 23 0 0,0 0 0 0 0,-1 0 0 0 0,1 0 1 0 0,0 0-1 0 0,0 0 0 0 0,0-1 0 0 0,0 1 1 0 0,0-1-1 0 0,-1 1 0 0 0,1-1 0 0 0,0 1 1 0 0,0-1-1 0 0,0 0 0 0 0,0 0 0 0 0,4 0 1 0 0,34-6 154 0 0,-23 3-148 0 0,243-10-271 0 0,-116 10-740 0 0,183 4-4820 0 0,-273 4 4196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44.600"/>
    </inkml:context>
    <inkml:brush xml:id="br0">
      <inkml:brushProperty name="width" value="0.1" units="cm"/>
      <inkml:brushProperty name="height" value="0.1" units="cm"/>
    </inkml:brush>
  </inkml:definitions>
  <inkml:trace contextRef="#ctx0" brushRef="#br0">45 0 6565 0 0,'-13'3'9'0'0,"-8"3"-68"0"0,21-6 58 0 0,-1 0 0 0 0,1 0 0 0 0,-1 0 1 0 0,1 0-1 0 0,-1 0 0 0 0,1 1 1 0 0,-1-1-1 0 0,1 0 0 0 0,-1 0 1 0 0,1 1-1 0 0,-1-1 0 0 0,1 0 1 0 0,0 1-1 0 0,-1-1 0 0 0,1 1 0 0 0,-1-1 1 0 0,1 0-1 0 0,0 1 0 0 0,-1-1 1 0 0,1 1-1 0 0,0-1 0 0 0,0 1 1 0 0,-1 0-1 0 0,1-1 9 0 0,1 1 0 0 0,-1-1 1 0 0,0 1-1 0 0,1-1 0 0 0,-1 1 0 0 0,1-1 1 0 0,-1 0-1 0 0,1 1 0 0 0,-1-1 0 0 0,1 0 1 0 0,-1 1-1 0 0,1-1 0 0 0,-1 0 0 0 0,1 0 1 0 0,0 0-1 0 0,-1 0 0 0 0,1 1 0 0 0,-1-1 1 0 0,1 0-1 0 0,-1 0 0 0 0,1 0 0 0 0,0 0 1 0 0,-1 0-1 0 0,1 0 0 0 0,-1 0 0 0 0,1-1 1 0 0,0 1-1 0 0,28-2 82 0 0,-15 1 8 0 0,172 6 17 0 0,-148-2-599 0 0,0 2 1 0 0,70 17 0 0 0,-92-15-143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30.811"/>
    </inkml:context>
    <inkml:brush xml:id="br0">
      <inkml:brushProperty name="width" value="0.1" units="cm"/>
      <inkml:brushProperty name="height" value="0.1" units="cm"/>
    </inkml:brush>
  </inkml:definitions>
  <inkml:trace contextRef="#ctx0" brushRef="#br0">425 37 7197 0 0,'-5'-5'226'0'0,"1"1"0"0"0,-1 0-1 0 0,-1-1 1 0 0,1 2 0 0 0,0-1 0 0 0,-1 1 0 0 0,-6-3 0 0 0,10 5-187 0 0,0 1 1 0 0,1-1-1 0 0,-1 1 0 0 0,0 0 1 0 0,0-1-1 0 0,0 1 0 0 0,0 0 1 0 0,0 0-1 0 0,0 1 0 0 0,0-1 1 0 0,1 0-1 0 0,-1 1 0 0 0,0-1 1 0 0,0 1-1 0 0,0-1 0 0 0,0 1 1 0 0,1 0-1 0 0,-1 0 0 0 0,0 0 0 0 0,1 0 1 0 0,-1 0-1 0 0,1 0 0 0 0,-1 0 1 0 0,1 0-1 0 0,-1 1 0 0 0,1-1 1 0 0,0 1-1 0 0,0-1 0 0 0,-2 3 1 0 0,-8 11 66 0 0,1 0 0 0 0,0 1 1 0 0,1 1-1 0 0,0 0 0 0 0,-7 21 1 0 0,-23 93 304 0 0,26-81-329 0 0,-22 52-1 0 0,12-48-25 0 0,-50 83 0 0 0,47-89-25 0 0,16-29 16 0 0,-1 0-1 0 0,-17 22 0 0 0,27-38 75 0 0,5-6-60 0 0,6-9 3 0 0,-1 2-45 0 0,0 0 0 0 0,1 0 0 0 0,0 1 0 0 0,0 1 0 0 0,1-1 0 0 0,18-9-1 0 0,-20 13 29 0 0,0 1 0 0 0,1 1 0 0 0,0 0-1 0 0,0 0 1 0 0,0 1 0 0 0,0 0-1 0 0,0 0 1 0 0,0 1 0 0 0,0 1-1 0 0,21 1 1 0 0,4 3 125 0 0,64 16-1 0 0,-25-4-105 0 0,-43-10 50 0 0,0-2 0 0 0,1-2 0 0 0,56-1 0 0 0,-77-2-87 0 0,1 0 1 0 0,-1-1 0 0 0,0 0 0 0 0,0-1 0 0 0,-1 0 0 0 0,1 0 0 0 0,0-1 0 0 0,-1-1-1 0 0,0 0 1 0 0,0 0 0 0 0,0-1 0 0 0,-1 0 0 0 0,0-1 0 0 0,10-9 0 0 0,-9 5-30 0 0,0 0 1 0 0,-1-1 0 0 0,0-1-1 0 0,-1 1 1 0 0,8-18 0 0 0,-14 25-1 0 0,-1 0 1 0 0,0 1 0 0 0,0-1 0 0 0,0 0-1 0 0,0 0 1 0 0,-1 0 0 0 0,0 1 0 0 0,0-1 0 0 0,0 0-1 0 0,-1 0 1 0 0,0 0 0 0 0,0 0 0 0 0,-2-7-1 0 0,-4-11 19 0 0,-17-33 0 0 0,10 24-20 0 0,7 12 266 0 0,1 0-1 0 0,1-1 1 0 0,1 0-1 0 0,-2-33 1 0 0,2 18 426 0 0,3 15-336 0 0,3 13-314 0 0,1 10-343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5:44.894"/>
    </inkml:context>
    <inkml:brush xml:id="br0">
      <inkml:brushProperty name="width" value="0.1" units="cm"/>
      <inkml:brushProperty name="height" value="0.1" units="cm"/>
    </inkml:brush>
  </inkml:definitions>
  <inkml:trace contextRef="#ctx0" brushRef="#br0">26 701 6973 0 0,'-1'1'58'0'0,"-1"0"0"0"0,1-1 0 0 0,-1 1 0 0 0,1 0 0 0 0,0 0 0 0 0,-1 0 1 0 0,1 0-1 0 0,0 0 0 0 0,-1 0 0 0 0,1 0 0 0 0,0 0 0 0 0,0 0 0 0 0,0 0 0 0 0,0 1 1 0 0,0-1-1 0 0,1 1 0 0 0,-1-1 0 0 0,0 0 0 0 0,0 1 0 0 0,1-1 0 0 0,-1 1 0 0 0,1 0 1 0 0,0-1-1 0 0,-1 1 0 0 0,1-1 0 0 0,0 1 0 0 0,0 0 0 0 0,0-1 0 0 0,0 1 0 0 0,0-1 1 0 0,0 1-1 0 0,1 0 0 0 0,-1-1 0 0 0,0 1 0 0 0,1-1 0 0 0,-1 1 0 0 0,1-1 0 0 0,0 1 1 0 0,-1-1-1 0 0,1 1 0 0 0,0-1 0 0 0,0 0 0 0 0,0 1 0 0 0,0-1 0 0 0,0 0 1 0 0,0 0-1 0 0,0 0 0 0 0,2 1 0 0 0,4 3 147 0 0,-1 0 0 0 0,1-1 0 0 0,0 0 1 0 0,0 0-1 0 0,0-1 0 0 0,0 0 0 0 0,1 0 0 0 0,-1 0 1 0 0,1-1-1 0 0,0-1 0 0 0,0 1 0 0 0,0-1 0 0 0,0-1 1 0 0,14 1-1 0 0,9-3-387 0 0,0-2 0 0 0,47-11 0 0 0,-16 3-430 0 0,50-7-1166 0 0,-53 8 508 0 0</inkml:trace>
  <inkml:trace contextRef="#ctx0" brushRef="#br0" timeOffset="1">1643 3 11485 0 0,'0'0'14'0'0,"0"0"0"0"0,-1 0 0 0 0,1 0 0 0 0,-1 0 0 0 0,1 0 0 0 0,0 1 0 0 0,-1-1 0 0 0,1 0-1 0 0,0 0 1 0 0,-1 0 0 0 0,1 0 0 0 0,0 0 0 0 0,-1 0 0 0 0,1 1 0 0 0,0-1 0 0 0,-1 0 0 0 0,1 0 0 0 0,0 1 0 0 0,-1-1 0 0 0,1 0 0 0 0,0 0 0 0 0,0 1 0 0 0,-1-1-1 0 0,1 0 1 0 0,0 1 0 0 0,0-1 0 0 0,0 0 0 0 0,0 1 0 0 0,-1-1 0 0 0,1 0 0 0 0,0 1 0 0 0,0-1 0 0 0,0 0 0 0 0,0 1 0 0 0,0-1 0 0 0,0 0 0 0 0,0 1 0 0 0,0-1 0 0 0,0 1-1 0 0,0-1 1 0 0,0 0 0 0 0,0 1 0 0 0,0-1 0 0 0,0 0 0 0 0,0 1 0 0 0,0-1 0 0 0,1 1 0 0 0,-1-1 0 0 0,0 0 0 0 0,0 0 0 0 0,0 1 0 0 0,1-1 0 0 0,-1 0 0 0 0,0 1-1 0 0,0-1 1 0 0,1 0 0 0 0,-1 0 0 0 0,0 1 0 0 0,1-1 0 0 0,5-1 259 0 0,13 2 595 0 0,5 3-140 0 0,0 0-1 0 0,0-2 1 0 0,35 0 0 0 0,76-11 737 0 0,-6 1-777 0 0,143 4-1362 0 0,-271 4 617 0 0,7 0-346 0 0,-1 0-1 0 0,0 0 0 0 0,0 0 0 0 0,0-1 0 0 0,0 0 1 0 0,0-1-1 0 0,0 1 0 0 0,7-4 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06.314"/>
    </inkml:context>
    <inkml:brush xml:id="br0">
      <inkml:brushProperty name="width" value="0.1" units="cm"/>
      <inkml:brushProperty name="height" value="0.1" units="cm"/>
    </inkml:brush>
  </inkml:definitions>
  <inkml:trace contextRef="#ctx0" brushRef="#br0">24 212 7389 0 0,'17'-38'634'0'0,"18"-62"0"0"0,-26 63 495 0 0,-9 34-968 0 0,1 1-1 0 0,-1-1 1 0 0,0 0-1 0 0,0 0 1 0 0,0 0-1 0 0,0 0 1 0 0,0 1 0 0 0,-1-1-1 0 0,1 0 1 0 0,-1 0-1 0 0,-1-3 1 0 0,-2 15 207 0 0,1-1-1 0 0,0 1 1 0 0,0 0 0 0 0,1 1 0 0 0,-1 10-1 0 0,-20 362 2338 0 0,23-368-2654 0 0,-20 222 736 0 0,0 97-19 0 0,20-313-745 0 0,1-1 1 0 0,2 1-1 0 0,-1-1 0 0 0,2 1 0 0 0,1-1 0 0 0,0 0 0 0 0,15 32 1 0 0,-18-46-40 0 0,1 1 0 0 0,0 0 1 0 0,1-1-1 0 0,-1 0 1 0 0,1 1-1 0 0,0-1 0 0 0,1-1 1 0 0,-1 1-1 0 0,1-1 1 0 0,0 0-1 0 0,0 0 0 0 0,0 0 1 0 0,0-1-1 0 0,1 1 1 0 0,-1-1-1 0 0,1-1 0 0 0,0 1 1 0 0,0-1-1 0 0,0 0 1 0 0,0 0-1 0 0,1-1 1 0 0,-1 0-1 0 0,0 0 0 0 0,1 0 1 0 0,-1-1-1 0 0,0 0 1 0 0,9-1-1 0 0,-6 0-275 0 0,0-1 0 0 0,1 0 1 0 0,-1-1-1 0 0,-1 0 0 0 0,1 0 0 0 0,0-1 1 0 0,-1 0-1 0 0,0 0 0 0 0,16-12 0 0 0,-12 7-482 0 0,1-1 0 0 0,-2-1-1 0 0,1 0 1 0 0,-1-1 0 0 0,10-14 0 0 0,0-7-902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06.624"/>
    </inkml:context>
    <inkml:brush xml:id="br0">
      <inkml:brushProperty name="width" value="0.1" units="cm"/>
      <inkml:brushProperty name="height" value="0.1" units="cm"/>
    </inkml:brush>
  </inkml:definitions>
  <inkml:trace contextRef="#ctx0" brushRef="#br0">110 126 6813 0 0,'-24'-3'37'0'0,"8"0"361"0"0,1 1 0 0 0,-1 1-1 0 0,-22 2 1 0 0,190-26 4032 0 0,88-29-4594 0 0,-109 21-2747 0 0,-101 28 1780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06.924"/>
    </inkml:context>
    <inkml:brush xml:id="br0">
      <inkml:brushProperty name="width" value="0.1" units="cm"/>
      <inkml:brushProperty name="height" value="0.1" units="cm"/>
    </inkml:brush>
  </inkml:definitions>
  <inkml:trace contextRef="#ctx0" brushRef="#br0">336 242 6689 0 0,'7'-6'91'0'0,"0"0"1"0"0,0-1-1 0 0,-1 1 1 0 0,0-2 0 0 0,7-10-1 0 0,5-4 252 0 0,-10 12-67 0 0,0-1 0 0 0,0 1 0 0 0,-1-1 0 0 0,0-1 0 0 0,6-15 0 0 0,-12 24-191 0 0,0 0 0 0 0,0-1 0 0 0,0 1 0 0 0,0-1 0 0 0,0 1 0 0 0,-1-1 0 0 0,0 1 0 0 0,1-1 0 0 0,-1 1 0 0 0,-1-7 0 0 0,0 8-43 0 0,1 1-1 0 0,-1-1 1 0 0,1 0-1 0 0,-1 1 1 0 0,0-1-1 0 0,0 0 1 0 0,0 1-1 0 0,0-1 1 0 0,0 1-1 0 0,0-1 1 0 0,0 1-1 0 0,0-1 1 0 0,-1 1-1 0 0,1 0 1 0 0,-1 0-1 0 0,1 0 1 0 0,-1 0-1 0 0,1 0 1 0 0,-1 0-1 0 0,1 0 1 0 0,-4-1-1 0 0,-5-1 39 0 0,0 0 0 0 0,0 1 0 0 0,0 0 1 0 0,0 1-1 0 0,-1 0 0 0 0,1 0 0 0 0,0 1 0 0 0,-1 1 0 0 0,1 0 0 0 0,0 0 1 0 0,-1 1-1 0 0,-12 4 0 0 0,-13 4 154 0 0,0 2 0 0 0,-34 17 0 0 0,57-23-141 0 0,0 0 0 0 0,0 1 0 0 0,0 0 0 0 0,1 1 0 0 0,0 1 1 0 0,-16 13-1 0 0,24-18-49 0 0,1 0 0 0 0,0 0 1 0 0,-1 0-1 0 0,2 0 0 0 0,-1 0 0 0 0,0 1 1 0 0,1 0-1 0 0,0-1 0 0 0,0 1 0 0 0,0 0 1 0 0,0 0-1 0 0,1 0 0 0 0,0 0 0 0 0,0 0 1 0 0,1 0-1 0 0,-1 1 0 0 0,1-1 1 0 0,0 0-1 0 0,0 0 0 0 0,1 0 0 0 0,1 8 1 0 0,1-2 28 0 0,0-1 1 0 0,0 0 0 0 0,1 0 0 0 0,0 0-1 0 0,1 0 1 0 0,0-1 0 0 0,1 0-1 0 0,0 0 1 0 0,0 0 0 0 0,1-1-1 0 0,10 10 1 0 0,11 8 256 0 0,56 42 0 0 0,-44-37-189 0 0,93 59 184 0 0,0 0-205 0 0,-132-89-101 0 0,0 0 1 0 0,1 0-1 0 0,-1-1 0 0 0,0 1 1 0 0,0 0-1 0 0,0 0 1 0 0,-1 0-1 0 0,1 0 0 0 0,0 1 1 0 0,0-1-1 0 0,0 0 1 0 0,-1 0-1 0 0,1 0 0 0 0,-1 1 1 0 0,1-1-1 0 0,-1 0 0 0 0,1 1 1 0 0,-1-1-1 0 0,0 0 1 0 0,1 1-1 0 0,-1-1 0 0 0,0 1 1 0 0,0 0-1 0 0,-1 0 12 0 0,1 0 0 0 0,-1 0 0 0 0,0-1 0 0 0,0 1 0 0 0,1-1 0 0 0,-1 1 0 0 0,0-1 0 0 0,-1 1 0 0 0,1-1 0 0 0,0 1 0 0 0,0-1 0 0 0,0 0 0 0 0,-1 0 0 0 0,1 1 0 0 0,-3 0 0 0 0,-5 4 92 0 0,-1-1 1 0 0,0 0-1 0 0,0 0 1 0 0,-15 4 0 0 0,5-3-83 0 0,1-1 0 0 0,-1-1 0 0 0,0 0 0 0 0,-1-2 0 0 0,-32 1 1 0 0,38-3-139 0 0,0-1 0 0 0,1 0 0 0 0,-1-2 0 0 0,1 1 0 0 0,0-2 1 0 0,0 0-1 0 0,0 0 0 0 0,-21-11 0 0 0,31 13-95 0 0,0 0 0 0 0,0 0-1 0 0,0-1 1 0 0,0 0 0 0 0,1 0 0 0 0,-1 0-1 0 0,1 0 1 0 0,0 0 0 0 0,0-1 0 0 0,0 0 0 0 0,0 1-1 0 0,0-1 1 0 0,1 0 0 0 0,0 0 0 0 0,0 0 0 0 0,0-1-1 0 0,-2-5 1 0 0,3 5-186 0 0,0-1-1 0 0,1 1 1 0 0,-1-1 0 0 0,1 1 0 0 0,0-1-1 0 0,0 0 1 0 0,1 1 0 0 0,-1-1-1 0 0,1 1 1 0 0,1-1 0 0 0,-1 1-1 0 0,1 0 1 0 0,4-10 0 0 0,4-7-948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07.296"/>
    </inkml:context>
    <inkml:brush xml:id="br0">
      <inkml:brushProperty name="width" value="0.1" units="cm"/>
      <inkml:brushProperty name="height" value="0.1" units="cm"/>
    </inkml:brush>
  </inkml:definitions>
  <inkml:trace contextRef="#ctx0" brushRef="#br0">282 200 5176 0 0,'-1'-7'148'0'0,"0"0"0"0"0,0-1 0 0 0,0 1 0 0 0,1 0 0 0 0,1 0 0 0 0,-1 0-1 0 0,1 0 1 0 0,0 0 0 0 0,3-9 0 0 0,-1 0 476 0 0,0 6-185 0 0,-1 0 0 0 0,2 0 0 0 0,-1 0 0 0 0,2 1 0 0 0,-1-1 0 0 0,1 1 0 0 0,0 0 0 0 0,10-11 0 0 0,-6 13 428 0 0,-3 11 207 0 0,-6-4-1004 0 0,0 1 0 0 0,0 0-1 0 0,0 0 1 0 0,0 0 0 0 0,-1-1 0 0 0,1 1 0 0 0,0 0 0 0 0,0 0-1 0 0,0-1 1 0 0,-1 1 0 0 0,1 0 0 0 0,0 0 0 0 0,-1-1 0 0 0,1 1-1 0 0,-1 0 1 0 0,1-1 0 0 0,-1 1 0 0 0,1 0 0 0 0,-1-1 0 0 0,1 1-1 0 0,-1-1 1 0 0,0 1 0 0 0,1-1 0 0 0,-1 1 0 0 0,0-1 0 0 0,1 0-1 0 0,-1 1 1 0 0,-1 0 0 0 0,-3 2 104 0 0,0 1 1 0 0,0 0-1 0 0,0 0 0 0 0,0 0 1 0 0,1 0-1 0 0,0 1 0 0 0,0 0 1 0 0,0 0-1 0 0,1 0 1 0 0,-4 6-1 0 0,-8 12 242 0 0,-20 26 149 0 0,3 2 1 0 0,2 2-1 0 0,-37 88 1 0 0,45-88-380 0 0,2 1 0 0 0,3 1-1 0 0,2 0 1 0 0,-9 67 0 0 0,20-97-161 0 0,2 1 0 0 0,0-1 0 0 0,2 0 0 0 0,1 0 0 0 0,1 1 0 0 0,1-1 0 0 0,1 0 0 0 0,1-1 0 0 0,2 1 0 0 0,0-1 0 0 0,21 45 0 0 0,-21-56-152 0 0,0-1 0 0 0,1 0 0 0 0,1-1 0 0 0,0 0 1 0 0,1 0-1 0 0,0-1 0 0 0,0 0 0 0 0,1 0 0 0 0,0-2 1 0 0,1 1-1 0 0,0-1 0 0 0,0-1 0 0 0,26 11 1 0 0,-23-12-471 0 0,1 0 0 0 0,0-2 0 0 0,0 0 1 0 0,0 0-1 0 0,0-2 0 0 0,0 0 0 0 0,1 0 0 0 0,-1-2 1 0 0,1 0-1 0 0,-1-1 0 0 0,31-6 0 0 0,-4-2-1366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07.715"/>
    </inkml:context>
    <inkml:brush xml:id="br0">
      <inkml:brushProperty name="width" value="0.1" units="cm"/>
      <inkml:brushProperty name="height" value="0.1" units="cm"/>
    </inkml:brush>
  </inkml:definitions>
  <inkml:trace contextRef="#ctx0" brushRef="#br0">233 266 9669 0 0,'-32'-6'-463'0'0,"-44"-14"5961"0"0,61 16-5180 0 0,5 1 737 0 0,1 6-925 0 0,8-2-108 0 0,0-1 1 0 0,0 1-1 0 0,0-1 1 0 0,0 0-1 0 0,0 1 1 0 0,0-1-1 0 0,0 0 1 0 0,0 0-1 0 0,0 0 1 0 0,0 0-1 0 0,-1 0 1 0 0,1 0-1 0 0,-2 0 1 0 0,11 5 82 0 0,13 7-75 0 0,1-2 0 0 0,0 0-1 0 0,37 11 1 0 0,-53-19-30 0 0,1 0-1 0 0,0-1 0 0 0,-1 0 1 0 0,1 0-1 0 0,0 0 0 0 0,0-1 0 0 0,-1 0 1 0 0,1-1-1 0 0,0 1 0 0 0,0-1 1 0 0,-1 0-1 0 0,8-3 0 0 0,0 1-7 0 0,-6 1 10 0 0,0 0 0 0 0,-1 0 1 0 0,1-1-1 0 0,-1 0 0 0 0,0 0 0 0 0,0-1 1 0 0,0 1-1 0 0,0-2 0 0 0,7-5 0 0 0,-11 8 0 0 0,-1-1-1 0 0,1 1 0 0 0,-1-1 0 0 0,1 1 0 0 0,-1-1 1 0 0,0 0-1 0 0,0 0 0 0 0,0 0 0 0 0,0 0 1 0 0,-1-1-1 0 0,1 1 0 0 0,-1 0 0 0 0,0-1 0 0 0,0 1 1 0 0,0-1-1 0 0,-1 1 0 0 0,1-1 0 0 0,-1 1 1 0 0,1-1-1 0 0,-1 0 0 0 0,-1-6 0 0 0,-1 1-5 0 0,0 0-1 0 0,-1 0 1 0 0,0 0-1 0 0,-1 1 1 0 0,0-1-1 0 0,0 1 0 0 0,-1 0 1 0 0,0 0-1 0 0,0 0 1 0 0,-1 1-1 0 0,0-1 1 0 0,0 2-1 0 0,-1-1 1 0 0,0 1-1 0 0,0-1 1 0 0,0 2-1 0 0,-1-1 1 0 0,0 1-1 0 0,-14-6 1 0 0,14 6-2 0 0,0 1 1 0 0,-1 0-1 0 0,0 1 1 0 0,0 0-1 0 0,0 0 1 0 0,0 1-1 0 0,0 0 1 0 0,-1 1-1 0 0,1 0 1 0 0,-1 0-1 0 0,1 1 1 0 0,-1 0-1 0 0,1 1 1 0 0,0 0-1 0 0,-1 0 1 0 0,1 1-1 0 0,0 1 1 0 0,0-1-1 0 0,-13 6 1 0 0,15-3 23 0 0,1-1 0 0 0,-1 1 0 0 0,1 1 0 0 0,0-1 0 0 0,0 1 0 0 0,1 0 0 0 0,0 0 0 0 0,0 0 0 0 0,0 1 0 0 0,1 0 0 0 0,0 0 0 0 0,0 0 0 0 0,1 0 0 0 0,0 1 0 0 0,-3 9 0 0 0,0 4 119 0 0,0 1 1 0 0,1 0-1 0 0,2 0 0 0 0,-2 30 1 0 0,4-31-40 0 0,1 0 0 0 0,1 0 0 0 0,0-1 0 0 0,2 1 0 0 0,1 0 0 0 0,0-1 0 0 0,1 1 0 0 0,10 23 0 0 0,-11-35-103 0 0,0 0 1 0 0,1-1-1 0 0,0 1 0 0 0,0-1 0 0 0,1 0 1 0 0,0 0-1 0 0,0 0 0 0 0,1-1 1 0 0,-1 0-1 0 0,2 0 0 0 0,-1-1 1 0 0,1 0-1 0 0,0 0 0 0 0,0-1 0 0 0,1 0 1 0 0,0 0-1 0 0,0-1 0 0 0,0-1 1 0 0,15 5-1 0 0,-6-3-432 0 0,0-2-1 0 0,0 0 1 0 0,0-1-1 0 0,1-1 1 0 0,-1-1-1 0 0,1 0 1 0 0,-1-1 0 0 0,1-2-1 0 0,-1 1 1 0 0,20-7-1 0 0,8-6-1330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08.010"/>
    </inkml:context>
    <inkml:brush xml:id="br0">
      <inkml:brushProperty name="width" value="0.1" units="cm"/>
      <inkml:brushProperty name="height" value="0.1" units="cm"/>
    </inkml:brush>
  </inkml:definitions>
  <inkml:trace contextRef="#ctx0" brushRef="#br0">40 1 8265 0 0,'-12'4'258'0'0,"-1"2"912"0"0,4 19 187 0 0,7-13-821 0 0,0 0-1 0 0,1-1 0 0 0,0 1 0 0 0,1 0 0 0 0,0 0 1 0 0,1 0-1 0 0,5 22 0 0 0,27 84 1330 0 0,-12-50-1107 0 0,2 36-53 0 0,16 184 0 0 0,-21-131-1523 0 0,-15-136-446 0 0,-1 0 1 0 0,-1 0-1 0 0,-1 0 0 0 0,-3 32 0 0 0,2-32-3025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08.958"/>
    </inkml:context>
    <inkml:brush xml:id="br0">
      <inkml:brushProperty name="width" value="0.1" units="cm"/>
      <inkml:brushProperty name="height" value="0.1" units="cm"/>
    </inkml:brush>
  </inkml:definitions>
  <inkml:trace contextRef="#ctx0" brushRef="#br0">11 333 5633 0 0,'-2'-11'541'0'0,"-3"-6"916"0"0,5 16-1356 0 0,-1 0-1 0 0,1 0 0 0 0,-1-1 0 0 0,1 1 0 0 0,-1 0 0 0 0,1 0 1 0 0,0-1-1 0 0,0 1 0 0 0,0 0 0 0 0,0-1 0 0 0,0 1 1 0 0,0 0-1 0 0,0 0 0 0 0,0-1 0 0 0,0 1 0 0 0,1 0 0 0 0,-1-1 1 0 0,0 1-1 0 0,1 0 0 0 0,-1 0 0 0 0,1 0 0 0 0,0-1 1 0 0,-1 1-1 0 0,1 0 0 0 0,0 0 0 0 0,-1 0 0 0 0,1 0 0 0 0,0 0 1 0 0,0 0-1 0 0,0 0 0 0 0,0 1 0 0 0,0-1 0 0 0,2-1 1 0 0,5-4-38 0 0,0 1-1 0 0,0 0 1 0 0,14-6 0 0 0,-15 8 75 0 0,17-8-129 0 0,1 2 0 0 0,0 1 0 0 0,0 0 0 0 0,1 2 0 0 0,0 1 0 0 0,0 1 0 0 0,0 1 0 0 0,39 2 0 0 0,24 4 105 0 0,102 19-1 0 0,-82-8 202 0 0,-72-10-140 0 0,-19 0-34 0 0,1-2 0 0 0,-1 0 0 0 0,0-1 0 0 0,1-1 0 0 0,-1-1 0 0 0,32-5 0 0 0,-48 6-98 0 0,0-1 0 0 0,0 1 0 0 0,-1-1 0 0 0,1 0 0 0 0,0 1 0 0 0,0-1 0 0 0,-1 0-1 0 0,1 0 1 0 0,0 0 0 0 0,-1 0 0 0 0,1-1 0 0 0,-1 1 0 0 0,1 0 0 0 0,-1-1 0 0 0,0 1 0 0 0,0-1 0 0 0,0 1 0 0 0,0-1 0 0 0,0 1 0 0 0,1-3 0 0 0,-1 1 5 0 0,0 0 0 0 0,0 0 0 0 0,-1 0 0 0 0,0 1 0 0 0,1-1 0 0 0,-1 0 0 0 0,0 0 1 0 0,0 0-1 0 0,-1 0 0 0 0,1 0 0 0 0,-1 1 0 0 0,0-5 0 0 0,-3-3 14 0 0,0 0 0 0 0,0 0 0 0 0,-1 1 0 0 0,0-1 0 0 0,0 1 0 0 0,-10-11 0 0 0,10 13-45 0 0,-1 0-1 0 0,0 1 1 0 0,0 0-1 0 0,-1 0 0 0 0,0 0 1 0 0,0 1-1 0 0,0 0 1 0 0,-1 1-1 0 0,0-1 0 0 0,1 1 1 0 0,-2 1-1 0 0,1-1 1 0 0,0 2-1 0 0,-1-1 0 0 0,1 1 1 0 0,-1 0-1 0 0,0 1 1 0 0,1 0-1 0 0,-1 0 0 0 0,0 1 1 0 0,0 0-1 0 0,0 1 1 0 0,1 0-1 0 0,-1 0 0 0 0,0 1 1 0 0,1 0-1 0 0,-1 0 1 0 0,1 1-1 0 0,-1 0 0 0 0,1 1 1 0 0,0 0-1 0 0,1 0 1 0 0,-1 0-1 0 0,1 1 0 0 0,-1 0 1 0 0,2 1-1 0 0,-1 0 1 0 0,0 0-1 0 0,-7 10 0 0 0,2-1 31 0 0,0 1-1 0 0,1 0 0 0 0,1 1 0 0 0,1 0 0 0 0,0 0 0 0 0,1 1 0 0 0,1 0 0 0 0,-8 33 0 0 0,12-35-31 0 0,0 0 1 0 0,0 0-1 0 0,2 0 0 0 0,0 0 1 0 0,1 1-1 0 0,0-1 0 0 0,1 0 1 0 0,1 0-1 0 0,1 0 0 0 0,8 29 1 0 0,-8-39-11 0 0,-1 1 0 0 0,1-1 0 0 0,0 0 0 0 0,1 0 0 0 0,-1-1 0 0 0,1 1 0 0 0,0-1 0 0 0,1 0 0 0 0,-1 0 0 0 0,1 0 0 0 0,0 0 1 0 0,0-1-1 0 0,1 0 0 0 0,-1 0 0 0 0,1 0 0 0 0,0-1 0 0 0,0 0 0 0 0,0 0 0 0 0,0 0 0 0 0,1-1 0 0 0,-1 0 0 0 0,1 0 0 0 0,0-1 0 0 0,9 1 0 0 0,-6-1-39 0 0,-1 0-1 0 0,0-1 1 0 0,1-1-1 0 0,-1 1 1 0 0,1-1-1 0 0,-1-1 1 0 0,0 0-1 0 0,1 0 1 0 0,-1-1 0 0 0,0 0-1 0 0,-1-1 1 0 0,1 0-1 0 0,-1 0 1 0 0,1-1-1 0 0,-1 0 1 0 0,-1 0-1 0 0,9-8 1 0 0,-5 3 0 0 0,-1-1 0 0 0,0 0-1 0 0,-1-1 1 0 0,0 0 0 0 0,0 0 0 0 0,-2-1 0 0 0,0 0 0 0 0,0-1 0 0 0,5-16 0 0 0,2-12 32 0 0,13-76 1 0 0,-20 83-19 0 0,14-44-52 0 0,-32 129-72 0 0,-2-15 148 0 0,1 0-1 0 0,2 1 0 0 0,-7 53 0 0 0,16-78 5 0 0,-1 0 1 0 0,2 1-1 0 0,0-1 0 0 0,0 1 1 0 0,1-1-1 0 0,0 1 0 0 0,1-1 1 0 0,0 0-1 0 0,1 0 0 0 0,0 0 1 0 0,1 0-1 0 0,0 0 0 0 0,1-1 1 0 0,0 0-1 0 0,9 14 0 0 0,-10-20-1 0 0,-1 1 0 0 0,1-1-1 0 0,0 0 1 0 0,0 0 0 0 0,0 0-1 0 0,1-1 1 0 0,-1 1 0 0 0,1-1-1 0 0,0 0 1 0 0,0-1 0 0 0,0 1-1 0 0,0-1 1 0 0,8 2 0 0 0,-6-2-1 0 0,1 0 0 0 0,0-1 0 0 0,0-1 1 0 0,0 1-1 0 0,0-1 0 0 0,0 0 0 0 0,0-1 0 0 0,12-2 1 0 0,4-3-20 0 0,0-1 1 0 0,0-2-1 0 0,-1 0 1 0 0,44-25 0 0 0,-41 19-1 0 0,0-2 0 0 0,-1 0 1 0 0,31-30-1 0 0,62-70-65 0 0,-1 1 37 0 0,-93 94 39 0 0,8-6-10 0 0,-1-1 1 0 0,37-45-1 0 0,-68 74 11 0 0,1-1-1 0 0,0 0 1 0 0,-1 1 0 0 0,1-1-1 0 0,-1 0 1 0 0,1 0 0 0 0,-1 1-1 0 0,1-1 1 0 0,-1 0-1 0 0,1 0 1 0 0,-1 0 0 0 0,0 0-1 0 0,1 0 1 0 0,-1 0 0 0 0,0 0-1 0 0,0 0 1 0 0,0 1-1 0 0,0-1 1 0 0,0 0 0 0 0,0 0-1 0 0,0 0 1 0 0,0 0 0 0 0,0 0-1 0 0,0 0 1 0 0,-1 0 0 0 0,1 0-1 0 0,0 0 1 0 0,-1-1-1 0 0,-1 0 2 0 0,1 1-1 0 0,0 0 0 0 0,-1 0 0 0 0,1 0 0 0 0,-1 0 0 0 0,0 0 0 0 0,1 0 1 0 0,-1 0-1 0 0,0 0 0 0 0,1 1 0 0 0,-1-1 0 0 0,0 1 0 0 0,-3-1 0 0 0,-9-1 0 0 0,1 0-1 0 0,-1 1 0 0 0,-14 2 0 0 0,27-1 1 0 0,-39 1 73 0 0,-47 8 0 0 0,72-7-27 0 0,-1 1 0 0 0,1 1 0 0 0,1 1 0 0 0,-1 0 0 0 0,0 0 0 0 0,-16 10 0 0 0,28-13-31 0 0,0 1 0 0 0,0-1 0 0 0,0 1 0 0 0,0 0 1 0 0,0-1-1 0 0,0 1 0 0 0,1 1 0 0 0,0-1 0 0 0,-1 0 1 0 0,1 0-1 0 0,0 1 0 0 0,1 0 0 0 0,-1-1 0 0 0,0 1 0 0 0,1 0 1 0 0,0 0-1 0 0,0-1 0 0 0,0 1 0 0 0,1 0 0 0 0,-1 0 0 0 0,1 0 1 0 0,0 0-1 0 0,0 0 0 0 0,1 7 0 0 0,0-5 0 0 0,-1 0 0 0 0,2 0 0 0 0,-1 0 0 0 0,1 0 0 0 0,0 0 0 0 0,0-1-1 0 0,0 1 1 0 0,1-1 0 0 0,0 1 0 0 0,0-1 0 0 0,0 0 0 0 0,1 0 0 0 0,0-1 0 0 0,0 1 0 0 0,8 6 0 0 0,-2-3-14 0 0,1-1 0 0 0,0 0 0 0 0,1 0 0 0 0,-1-2 0 0 0,1 1 0 0 0,0-2 0 0 0,14 4 0 0 0,0-1 15 0 0,0-2 1 0 0,40 3-1 0 0,-65-8-16 0 0,1 0 0 0 0,0 0 0 0 0,-1 0 0 0 0,1 0 0 0 0,0 0 0 0 0,-1 1 0 0 0,1-1 0 0 0,0 1 0 0 0,-1-1 0 0 0,1 1-1 0 0,-1 0 1 0 0,1-1 0 0 0,-1 1 0 0 0,1 0 0 0 0,-1 0 0 0 0,1 0 0 0 0,-1 0 0 0 0,0 1 0 0 0,0-1 0 0 0,0 0 0 0 0,1 0 0 0 0,0 3 0 0 0,0 0-7 0 0,-1 0 0 0 0,0 0 0 0 0,0 0 0 0 0,0 0 1 0 0,-1 0-1 0 0,1 1 0 0 0,-1 5 0 0 0,1 8 22 0 0,4 57 83 0 0,3 37 50 0 0,4-31-49 0 0,14 152 34 0 0,-26-216-119 0 0,0 0 0 0 0,-1 1 0 0 0,-4 23 0 0 0,4-37-7 0 0,1-1 0 0 0,-1 1 0 0 0,0 0 0 0 0,0-1 0 0 0,0 1-1 0 0,-1-1 1 0 0,1 1 0 0 0,-1-1 0 0 0,0 0 0 0 0,0 1 0 0 0,0-1 0 0 0,0 0 0 0 0,0 0-1 0 0,-1-1 1 0 0,0 1 0 0 0,1 0 0 0 0,-1-1 0 0 0,0 0 0 0 0,0 1 0 0 0,0-1-1 0 0,-7 3 1 0 0,6-4 4 0 0,0-1-1 0 0,0 1 1 0 0,1-1-1 0 0,-1 0 1 0 0,0 0-1 0 0,0 0 1 0 0,0-1-1 0 0,1 1 1 0 0,-1-1-1 0 0,0 0 1 0 0,1 0-1 0 0,-1 0 1 0 0,-5-3-1 0 0,-2-1 24 0 0,1 0 0 0 0,-1 0 0 0 0,-11-10 1 0 0,12 8-21 0 0,0 0 0 0 0,1-1 0 0 0,0 0 0 0 0,0-1 0 0 0,1 0 1 0 0,0-1-1 0 0,0 1 0 0 0,1-1 0 0 0,1-1 0 0 0,-1 1 0 0 0,2-1 1 0 0,0 0-1 0 0,0-1 0 0 0,1 1 0 0 0,0-1 0 0 0,1 0 1 0 0,0 0-1 0 0,1 0 0 0 0,0 0 0 0 0,1-25 0 0 0,1 16-17 0 0,1-1 0 0 0,1 0-1 0 0,1 1 1 0 0,1-1-1 0 0,13-40 1 0 0,-12 49-47 0 0,0 1 0 0 0,1-1-1 0 0,0 1 1 0 0,1 1 0 0 0,1-1 0 0 0,0 1 0 0 0,0 1-1 0 0,1-1 1 0 0,0 1 0 0 0,19-15 0 0 0,-13 13-271 0 0,1 2 0 0 0,1 0 0 0 0,0 1 0 0 0,0 0 0 0 0,22-7 0 0 0,92-23-4130 0 0,-120 37 3921 0 0,20-6-1016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09.287"/>
    </inkml:context>
    <inkml:brush xml:id="br0">
      <inkml:brushProperty name="width" value="0.1" units="cm"/>
      <inkml:brushProperty name="height" value="0.1" units="cm"/>
    </inkml:brush>
  </inkml:definitions>
  <inkml:trace contextRef="#ctx0" brushRef="#br0">20 133 7681 0 0,'-3'-5'64'0'0,"0"0"0"0"0,1 0 0 0 0,0 0 0 0 0,0-1 0 0 0,0 1 0 0 0,1-1 0 0 0,-1 1 0 0 0,1-1 0 0 0,1 0 0 0 0,-1 0 0 0 0,1 1 0 0 0,0-1 0 0 0,0 0 0 0 0,2-7 0 0 0,-2 9 78 0 0,3-24 751 0 0,-3 27-861 0 0,0 1 0 0 0,0-1 0 0 0,0 1-1 0 0,0 0 1 0 0,0-1 0 0 0,1 1 0 0 0,-1-1-1 0 0,0 1 1 0 0,0-1 0 0 0,0 1-1 0 0,0 0 1 0 0,0-1 0 0 0,1 1 0 0 0,-1 0-1 0 0,0-1 1 0 0,0 1 0 0 0,1 0-1 0 0,-1-1 1 0 0,0 1 0 0 0,1 0 0 0 0,-1-1-1 0 0,0 1 1 0 0,1 0 0 0 0,-1 0-1 0 0,0-1 1 0 0,1 1 0 0 0,-1 0 0 0 0,0 0-1 0 0,1 0 1 0 0,-1 0 0 0 0,1-1 0 0 0,-1 1-1 0 0,0 0 1 0 0,1 0 0 0 0,-1 0-1 0 0,1 0 1 0 0,-1 0 0 0 0,1 0 0 0 0,-1 0-1 0 0,0 0 1 0 0,1 0 0 0 0,-1 0-1 0 0,1 1 1 0 0,-1-1 0 0 0,0 0 0 0 0,1 0-1 0 0,-1 0 1 0 0,1 0 0 0 0,-1 1-1 0 0,0-1 1 0 0,1 0 0 0 0,-1 0 0 0 0,0 1-1 0 0,1-1 1 0 0,9 9 333 0 0,-1-1 0 0 0,0 2-1 0 0,0-1 1 0 0,-1 1 0 0 0,12 20-1 0 0,31 61 642 0 0,-43-76-824 0 0,27 54 328 0 0,-2 2-1 0 0,-4 1 1 0 0,-3 2-1 0 0,-3 0 1 0 0,25 147-1 0 0,-45-199-476 0 0,-1-1 0 0 0,-1 1 0 0 0,-1 0-1 0 0,-1 0 1 0 0,-6 30 0 0 0,5-42-83 0 0,0-1 0 0 0,0 1 0 0 0,-2-1 0 0 0,1 0 0 0 0,-1 0 0 0 0,0 0 0 0 0,-1 0 0 0 0,0 0 0 0 0,0-1-1 0 0,-1 0 1 0 0,0-1 0 0 0,-1 1 0 0 0,1-1 0 0 0,-11 8 0 0 0,0-3-395 0 0,-1 0 0 0 0,-1-1 0 0 0,0-1 0 0 0,0-1 0 0 0,-1-1 0 0 0,0-1 0 0 0,-1 0 0 0 0,-26 4 0 0 0,-14-1-1241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19.622"/>
    </inkml:context>
    <inkml:brush xml:id="br0">
      <inkml:brushProperty name="width" value="0.1" units="cm"/>
      <inkml:brushProperty name="height" value="0.1" units="cm"/>
    </inkml:brush>
  </inkml:definitions>
  <inkml:trace contextRef="#ctx0" brushRef="#br0">12 79 5328 0 0,'2'0'57'0'0,"0"-1"-1"0"0,0 0 0 0 0,0 0 0 0 0,0 0 0 0 0,0 0 0 0 0,0 0 0 0 0,-1 0 0 0 0,1-1 0 0 0,0 1 1 0 0,-1-1-1 0 0,1 1 0 0 0,-1-1 0 0 0,0 0 0 0 0,1 1 0 0 0,-1-1 0 0 0,0 0 0 0 0,0 0 0 0 0,0 0 1 0 0,0 0-1 0 0,0 0 0 0 0,-1 0 0 0 0,1 0 0 0 0,0 0 0 0 0,-1 0 0 0 0,0 0 0 0 0,1-1 0 0 0,-1 1 0 0 0,0 0 1 0 0,0 0-1 0 0,0 0 0 0 0,-1 0 0 0 0,1-3 0 0 0,0 3 19 0 0,0 1-21 0 0,1 0 0 0 0,-1 0 1 0 0,1 0-1 0 0,0 0 0 0 0,-1 0 1 0 0,1 0-1 0 0,0 0 0 0 0,0 0 1 0 0,0 1-1 0 0,0-1 1 0 0,0 0-1 0 0,0 1 0 0 0,0-1 1 0 0,0 0-1 0 0,0 1 0 0 0,0-1 1 0 0,0 1-1 0 0,0-1 0 0 0,3 1 1 0 0,-4-1-8 0 0,1 1 1 0 0,-1 0 0 0 0,1-1 0 0 0,-1 1-1 0 0,1 0 1 0 0,-1 0 0 0 0,1-1 0 0 0,-1 1-1 0 0,1 0 1 0 0,-1 0 0 0 0,1 0-1 0 0,0 0 1 0 0,-1 0 0 0 0,1 0 0 0 0,-1 0-1 0 0,1 0 1 0 0,-1 0 0 0 0,1 0 0 0 0,0 0-1 0 0,-1 0 1 0 0,1 0 0 0 0,-1 0 0 0 0,1 0-1 0 0,-1 1 1 0 0,1-1 0 0 0,-1 0 0 0 0,1 0-1 0 0,-1 1 1 0 0,1-1 0 0 0,-1 0-1 0 0,1 1 1 0 0,-1-1 0 0 0,0 0 0 0 0,1 1-1 0 0,-1-1 1 0 0,0 1 0 0 0,1-1 0 0 0,-1 1-1 0 0,0-1 1 0 0,1 1 0 0 0,-1-1 0 0 0,0 1-1 0 0,0-1-32 0 0,0 0-1 0 0,0 1 0 0 0,0-1 0 0 0,0 0 1 0 0,0 0-1 0 0,1 0 0 0 0,-2 0 1 0 0,1 0-1 0 0,0 0 0 0 0,0 0 0 0 0,0 0 1 0 0,0 1-1 0 0,0-1 0 0 0,0 0 1 0 0,0 0-1 0 0,0 0 0 0 0,0 0 0 0 0,0 0 1 0 0,0 0-1 0 0,0 0 0 0 0,0 0 1 0 0,0 0-1 0 0,0 1 0 0 0,0-1 1 0 0,0 0-1 0 0,0 0 0 0 0,0 0 0 0 0,-1 0 1 0 0,1 0-1 0 0,0 0 0 0 0,0 0 1 0 0,0 0-1 0 0,0 0 0 0 0,0 0 0 0 0,0 0 1 0 0,0 0-1 0 0,0 0 0 0 0,0 0 1 0 0,-1 0-1 0 0,1 0 0 0 0,0 0 0 0 0,0 0 1 0 0,0 0-1 0 0,0 0 0 0 0,0 0 1 0 0,0 0-1 0 0,0 0 0 0 0,-1 0 0 0 0,1 0 1 0 0,0 0-1 0 0,1 1 331 0 0,-1-1-327 0 0,1 0-1 0 0,-1 0 0 0 0,0 0 0 0 0,0 1 0 0 0,0-1 0 0 0,0 0 1 0 0,0 0-1 0 0,0 0 0 0 0,1 1 0 0 0,-1-1 0 0 0,0 0 1 0 0,0 0-1 0 0,0 0 0 0 0,0 1 0 0 0,0-1 0 0 0,0 0 0 0 0,0 0 1 0 0,0 0-1 0 0,0 1 0 0 0,0-1 0 0 0,0 0 0 0 0,0 0 1 0 0,0 1-1 0 0,0-1 0 0 0,0 0 0 0 0,0 0 0 0 0,0 0 0 0 0,0 1 1 0 0,-1-1-1 0 0,1 0 0 0 0,0 0 0 0 0,0 0 0 0 0,0 1 1 0 0,0-1-1 0 0,0 0 0 0 0,0 0 0 0 0,-1 0 0 0 0,1 0 0 0 0,0 1 1 0 0,0-1-1 0 0,0 0 0 0 0,-1 0 0 0 0,1 0 0 0 0,0 0 1 0 0,-4 3 232 0 0,4-5 41 0 0,-7-2 56 0 0,-1-3 540 0 0,7 7-861 0 0,1 0 0 0 0,0 0 0 0 0,0 0 1 0 0,0 0-1 0 0,-1 0 0 0 0,1 0 1 0 0,0 0-1 0 0,0 0 0 0 0,0 0 1 0 0,-1 1-1 0 0,1-1 0 0 0,0 0 0 0 0,0 0 1 0 0,0 0-1 0 0,-1 0 0 0 0,1 0 1 0 0,0 0-1 0 0,0 0 0 0 0,0 1 0 0 0,0-1 1 0 0,0 0-1 0 0,-1 0 0 0 0,1 0 1 0 0,0 0-1 0 0,0 1 0 0 0,0-1 0 0 0,0 0 1 0 0,0 0-1 0 0,0 0 0 0 0,0 1 1 0 0,0-1-1 0 0,0 0 0 0 0,-1 0 0 0 0,1 0 1 0 0,0 1-1 0 0,0-1 0 0 0,0 0 1 0 0,0 0-1 0 0,0 1 0 0 0,0-1 0 0 0,1 0 1 0 0,-1 0-1 0 0,0 0 0 0 0,0 1 1 0 0,0-1-1 0 0,0 0 0 0 0,0 0 0 0 0,0 1 1 0 0,-2 14 495 0 0,-11 34-137 0 0,3-10-23 0 0,-10 70 0 0 0,12-38-171 0 0,4 0-1 0 0,2 1 0 0 0,10 80 1 0 0,-7-141-250 0 0,1 0 0 0 0,1-1-1 0 0,-1 0 1 0 0,6 13 0 0 0,-6-19-290 0 0,0 0 0 0 0,0-1 0 0 0,0 1 0 0 0,0 0 0 0 0,1-1 0 0 0,0 1 0 0 0,-1-1 0 0 0,5 4 0 0 0,-1-5-1107 0 0,2-4-140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32.256"/>
    </inkml:context>
    <inkml:brush xml:id="br0">
      <inkml:brushProperty name="width" value="0.1" units="cm"/>
      <inkml:brushProperty name="height" value="0.1" units="cm"/>
    </inkml:brush>
  </inkml:definitions>
  <inkml:trace contextRef="#ctx0" brushRef="#br0">10 3903 5757 0 0,'-4'-4'843'0'0,"0"17"129"0"0,3-12-749 0 0,0 3-457 0 0,13 16 2803 0 0,32 44-2335 0 0,-40-59-163 0 0,1 1 0 0 0,-1-1 1 0 0,1 1-1 0 0,0-1 0 0 0,0-1 0 0 0,1 1 1 0 0,0-1-1 0 0,0 0 0 0 0,0 0 1 0 0,0 0-1 0 0,12 4 0 0 0,6 4 177 0 0,-12-6-120 0 0,-1 0 1 0 0,2-1-1 0 0,-1 0 0 0 0,0-1 1 0 0,1 0-1 0 0,0-1 0 0 0,0 0 1 0 0,0-1-1 0 0,0-1 0 0 0,1 0 1 0 0,22-2-1 0 0,-18-1 25 0 0,0-1-1 0 0,0-1 1 0 0,-1 0 0 0 0,1-2-1 0 0,-1 0 1 0 0,-1 0 0 0 0,30-17-1 0 0,-12 1 10 0 0,0-2 0 0 0,-2 0 0 0 0,-1-2 1 0 0,-1-2-1 0 0,-1-1 0 0 0,48-62 0 0 0,46-88-30 0 0,-103 136-126 0 0,0-1 0 0 0,-3 0-1 0 0,19-79 1 0 0,10-26 187 0 0,4 21 84 0 0,51-154 34 0 0,-41 53-261 0 0,39-285 0 0 0,-22 71-50 0 0,2-12 1 0 0,-23-112-17 0 0,-46 336 1 0 0,1-80 62 0 0,-11 307-44 0 0,0 0 0 0 0,-1 0 0 0 0,0-1 0 0 0,1 1 1 0 0,-2 0-1 0 0,-1-5 0 0 0,2 5-6 0 0,-1 0 0 0 0,1-1 0 0 0,0 1 0 0 0,0-1 0 0 0,0 1 0 0 0,0-7 1 0 0,1 11 11 0 0,4 17-3283 0 0,-5-15 3022 0 0,0-1 1 0 0,0 0 0 0 0,-1 0 0 0 0,1 1 0 0 0,0-1 0 0 0,0 0 0 0 0,-1 0-1 0 0,1 0 1 0 0,-1-1 0 0 0,1 1 0 0 0,-1 0 0 0 0,1 0 0 0 0,-1-1 0 0 0,0 1-1 0 0,1-1 1 0 0,-1 0 0 0 0,-2 1 0 0 0,-11 4-900 0 0,10-2 821 0 0,4-3 203 0 0,0 1-1 0 0,0 0 1 0 0,-1 0-1 0 0,1-1 1 0 0,0 1-1 0 0,-1-1 1 0 0,1 1-1 0 0,0-1 1 0 0,-1 0-1 0 0,1 1 1 0 0,-2-1-1 0 0,-9 1-753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20.017"/>
    </inkml:context>
    <inkml:brush xml:id="br0">
      <inkml:brushProperty name="width" value="0.1" units="cm"/>
      <inkml:brushProperty name="height" value="0.1" units="cm"/>
    </inkml:brush>
  </inkml:definitions>
  <inkml:trace contextRef="#ctx0" brushRef="#br0">149 49 6689 0 0,'11'-28'755'0'0,"-11"27"-707"0"0,0 0 1 0 0,1 1-1 0 0,-1-1 1 0 0,0 0-1 0 0,0 1 0 0 0,0-1 1 0 0,0 1-1 0 0,0-1 1 0 0,0 0-1 0 0,0 1 1 0 0,0-1-1 0 0,0 0 1 0 0,0 1-1 0 0,-1-1 1 0 0,1 1-1 0 0,0-1 0 0 0,0 0 1 0 0,-1 1-1 0 0,1-1 1 0 0,0 1-1 0 0,-1-1 1 0 0,1 1-1 0 0,0-1 1 0 0,-1 1-1 0 0,1-1 0 0 0,-1 1 1 0 0,1-1-1 0 0,-1 1 1 0 0,1-1-1 0 0,-1 1 1 0 0,1 0-1 0 0,-1-1 1 0 0,1 1-1 0 0,-1 0 0 0 0,1 0 1 0 0,-1-1-1 0 0,0 1 1 0 0,1 0-1 0 0,-1 0 1 0 0,0 0-1 0 0,1 0 1 0 0,-1 0-1 0 0,1 0 1 0 0,-1 0-1 0 0,0 0 0 0 0,0 0 1 0 0,-2 1 27 0 0,0 0 0 0 0,1-1 0 0 0,-1 2 0 0 0,0-1 1 0 0,1 0-1 0 0,-1 0 0 0 0,1 1 0 0 0,0 0 0 0 0,-1-1 0 0 0,1 1 1 0 0,0 0-1 0 0,0 0 0 0 0,0 0 0 0 0,-2 3 0 0 0,-26 35 483 0 0,19-21-355 0 0,0 0 1 0 0,2 1 0 0 0,1 0-1 0 0,0 0 1 0 0,1 1 0 0 0,-6 32 0 0 0,10-35-94 0 0,0-1 0 0 0,1 1 1 0 0,1 0-1 0 0,1 0 1 0 0,1 0-1 0 0,0 0 0 0 0,1 0 1 0 0,6 23-1 0 0,-6-35-100 0 0,-1 0-1 0 0,2-1 0 0 0,-1 1 0 0 0,0 0 1 0 0,1-1-1 0 0,0 0 0 0 0,0 1 0 0 0,1-1 1 0 0,0 0-1 0 0,-1-1 0 0 0,2 1 0 0 0,-1-1 1 0 0,0 0-1 0 0,1 0 0 0 0,0 0 0 0 0,0 0 1 0 0,0-1-1 0 0,0 0 0 0 0,1 0 0 0 0,-1 0 1 0 0,1-1-1 0 0,0 0 0 0 0,-1 0 0 0 0,1 0 1 0 0,0-1-1 0 0,0 0 0 0 0,0 0 0 0 0,1 0 1 0 0,-1-1-1 0 0,0 0 0 0 0,0 0 0 0 0,0-1 1 0 0,0 1-1 0 0,0-1 0 0 0,0-1 0 0 0,0 1 1 0 0,0-1-1 0 0,0 0 0 0 0,7-4 0 0 0,-4 2-52 0 0,-1 0 1 0 0,1-1-1 0 0,0 0 0 0 0,-1 0 0 0 0,0-1 0 0 0,-1 0 1 0 0,1-1-1 0 0,-1 0 0 0 0,0 0 0 0 0,-1 0 0 0 0,1-1 0 0 0,-1 0 1 0 0,-1 0-1 0 0,0 0 0 0 0,7-15 0 0 0,-8 11-11 0 0,1-1 1 0 0,-2 1-1 0 0,0-1 1 0 0,0 1-1 0 0,-1-1 0 0 0,-1 0 1 0 0,0 0-1 0 0,0 0 0 0 0,-2 0 1 0 0,1 0-1 0 0,-5-17 1 0 0,3 16 37 0 0,-1 0 1 0 0,0 1-1 0 0,-1 0 1 0 0,-1-1-1 0 0,-12-23 1 0 0,15 34 3 0 0,0-1 0 0 0,0 0 0 0 0,-1 0 0 0 0,1 1 1 0 0,-1-1-1 0 0,0 1 0 0 0,0 0 0 0 0,-1 0 0 0 0,1 0 1 0 0,-1 0-1 0 0,1 1 0 0 0,-1-1 0 0 0,0 1 0 0 0,0 0 1 0 0,0 0-1 0 0,0 1 0 0 0,0-1 0 0 0,0 1 0 0 0,0-1 1 0 0,-1 1-1 0 0,1 1 0 0 0,-7-1 0 0 0,1 1-170 0 0,0 0-1 0 0,-1 1 1 0 0,1 1-1 0 0,0-1 1 0 0,-1 2 0 0 0,1-1-1 0 0,0 2 1 0 0,-15 6-1 0 0,24-10 140 0 0,1 0-1 0 0,-1 0 1 0 0,0 1-1 0 0,0-1 1 0 0,1 0-1 0 0,-1 1 1 0 0,0-1-1 0 0,1 0 1 0 0,-1 1-1 0 0,1-1 0 0 0,-1 1 1 0 0,0-1-1 0 0,1 1 1 0 0,-1-1-1 0 0,1 1 1 0 0,-1-1-1 0 0,1 1 1 0 0,-1-1-1 0 0,1 1 1 0 0,0 0-1 0 0,-1-1 1 0 0,1 1-1 0 0,0 0 0 0 0,-1 0 1 0 0,1-1-1 0 0,0 1 1 0 0,0 0-1 0 0,0 0 1 0 0,0-1-1 0 0,0 1 1 0 0,0 0-1 0 0,0 0 1 0 0,0-1-1 0 0,0 1 1 0 0,0 0-1 0 0,0 0 1 0 0,0-1-1 0 0,0 1 0 0 0,1 0 1 0 0,-1-1-1 0 0,0 1 1 0 0,1 1-1 0 0,0 0-127 0 0,1 0 0 0 0,0 0 0 0 0,0-1 0 0 0,-1 1 0 0 0,1 0 0 0 0,0 0 0 0 0,0-1-1 0 0,1 1 1 0 0,-1-1 0 0 0,0 0 0 0 0,5 2 0 0 0,14 4-721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20.421"/>
    </inkml:context>
    <inkml:brush xml:id="br0">
      <inkml:brushProperty name="width" value="0.1" units="cm"/>
      <inkml:brushProperty name="height" value="0.1" units="cm"/>
    </inkml:brush>
  </inkml:definitions>
  <inkml:trace contextRef="#ctx0" brushRef="#br0">141 167 6001 0 0,'-2'-4'256'0'0,"1"-1"1"0"0,-1 1 0 0 0,1 0 0 0 0,-1 0 0 0 0,-1-1 0 0 0,1 2 0 0 0,0-1 0 0 0,-1 0 0 0 0,0 0 0 0 0,0 1 0 0 0,0-1 0 0 0,0 1 0 0 0,-1 0 0 0 0,1 0-1 0 0,-1 0 1 0 0,-5-2 0 0 0,9 5-224 0 0,0 0-1 0 0,0 0 0 0 0,-1 0 0 0 0,1 0 1 0 0,0 0-1 0 0,-1 0 0 0 0,1 0 1 0 0,0 0-1 0 0,-1 0 0 0 0,1 1 0 0 0,0-1 1 0 0,0 0-1 0 0,-1 0 0 0 0,1 0 1 0 0,0 0-1 0 0,0 1 0 0 0,-1-1 0 0 0,1 0 1 0 0,0 0-1 0 0,0 1 0 0 0,0-1 0 0 0,-1 0 1 0 0,1 0-1 0 0,0 1 0 0 0,0-1 1 0 0,0 0-1 0 0,0 1 0 0 0,0-1 0 0 0,0 0 1 0 0,0 1-1 0 0,0-1 0 0 0,0 0 1 0 0,0 1-1 0 0,0-1 0 0 0,0 0 0 0 0,0 1 1 0 0,0-1-1 0 0,0 1 0 0 0,-3 20 388 0 0,2-16-301 0 0,-2 28 400 0 0,1 37 0 0 0,0 3-171 0 0,-4-18-175 0 0,-15 54-1 0 0,3-14-128 0 0,18-95-42 0 0,0 0 0 0 0,0 0 0 0 0,0 0 0 0 0,0 0 0 0 0,0 0 0 0 0,0 0-1 0 0,0 0 1 0 0,-1 0 0 0 0,1 0 0 0 0,0 0 0 0 0,0 0 0 0 0,0 0 0 0 0,0 0 0 0 0,0 0-1 0 0,0 0 1 0 0,0 0 0 0 0,-1 0 0 0 0,1 0 0 0 0,0 0 0 0 0,0 0 0 0 0,0 0 0 0 0,0 0-1 0 0,0 0 1 0 0,0 0 0 0 0,0 0 0 0 0,-1 0 0 0 0,1 0 0 0 0,0 0 0 0 0,0 0 0 0 0,0 0-1 0 0,0 0 1 0 0,0 0 0 0 0,0 0 0 0 0,0 0 0 0 0,0 0 0 0 0,0 0 0 0 0,-1 0 0 0 0,1 0 0 0 0,0 0-1 0 0,0 1 1 0 0,0-1 0 0 0,0 0 0 0 0,0 0 0 0 0,0 0 0 0 0,0 0 0 0 0,0 0 0 0 0,0 0-1 0 0,0 0 1 0 0,0 0 0 0 0,0 1 0 0 0,0-1 0 0 0,0 0 0 0 0,0 0 0 0 0,0 0 0 0 0,0 0-1 0 0,-7-18-94 0 0,-4-24-225 0 0,9 24 226 0 0,0-1 1 0 0,0 1 0 0 0,2-1 0 0 0,0 0-1 0 0,2 1 1 0 0,0-1 0 0 0,6-27 0 0 0,2 8 79 0 0,2 0 1 0 0,23-54 0 0 0,-25 71 7 0 0,0 0 1 0 0,21-30-1 0 0,-26 44 2 0 0,0 0 0 0 0,0 0-1 0 0,1 1 1 0 0,0 0 0 0 0,0 0 0 0 0,1 0-1 0 0,-1 1 1 0 0,1 0 0 0 0,0 0-1 0 0,11-5 1 0 0,-16 9-3 0 0,0 0 0 0 0,1 0 1 0 0,-1 0-1 0 0,0 1 0 0 0,1-1 0 0 0,-1 0 0 0 0,1 1 0 0 0,-1 0 0 0 0,1 0 0 0 0,-1 0 0 0 0,1 0 0 0 0,-1 0 1 0 0,1 0-1 0 0,-1 0 0 0 0,1 1 0 0 0,-1-1 0 0 0,0 1 0 0 0,1 0 0 0 0,2 1 0 0 0,-2 0 2 0 0,-1 0 0 0 0,1 0-1 0 0,0 0 1 0 0,-1 0 0 0 0,0 1-1 0 0,1-1 1 0 0,-1 1 0 0 0,0-1-1 0 0,0 1 1 0 0,0 0 0 0 0,-1 0-1 0 0,3 4 1 0 0,2 8 21 0 0,-2-1 0 0 0,1 1 1 0 0,-2 0-1 0 0,0 0 0 0 0,1 15 0 0 0,4 86 255 0 0,-6 122 0 0 0,-4-116-3107 0 0,2-116 1810 0 0,-2-3-178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21.099"/>
    </inkml:context>
    <inkml:brush xml:id="br0">
      <inkml:brushProperty name="width" value="0.1" units="cm"/>
      <inkml:brushProperty name="height" value="0.1" units="cm"/>
    </inkml:brush>
  </inkml:definitions>
  <inkml:trace contextRef="#ctx0" brushRef="#br0">7 233 6313 0 0,'0'-1'8'0'0,"-1"1"0"0"0,1-1 0 0 0,-1 0 1 0 0,0 1-1 0 0,1-1 0 0 0,0 0 1 0 0,-1 0-1 0 0,1 1 0 0 0,-1-1 0 0 0,1 0 1 0 0,0 0-1 0 0,-1 0 0 0 0,1 0 1 0 0,0 1-1 0 0,0-1 0 0 0,0 0 0 0 0,0 0 1 0 0,0 0-1 0 0,0 0 0 0 0,0 0 1 0 0,0 0-1 0 0,0 0 0 0 0,0 1 0 0 0,0-1 1 0 0,1 0-1 0 0,-1 0 0 0 0,0 0 1 0 0,1 0-1 0 0,-1 1 0 0 0,1-1 0 0 0,-1 0 1 0 0,0 0-1 0 0,1 1 0 0 0,0-1 1 0 0,-1 0-1 0 0,1 1 0 0 0,-1-1 0 0 0,2 0 1 0 0,0-3 20 0 0,1 1 0 0 0,0 0 1 0 0,0 0-1 0 0,0 0 1 0 0,0 0-1 0 0,1 1 0 0 0,4-4 1 0 0,9-1-7 0 0,0 0 1 0 0,0 1 0 0 0,0 1-1 0 0,32-5 1 0 0,72-2-59 0 0,-43 5 234 0 0,-72 7-172 0 0,21-5 273 0 0,-26 5-226 0 0,0 0 0 0 0,0-1 0 0 0,0 1 0 0 0,0 0 0 0 0,0-1 0 0 0,0 1 0 0 0,-1-1 0 0 0,1 1 0 0 0,0-1 1 0 0,0 1-1 0 0,0-1 0 0 0,-1 0 0 0 0,1 1 0 0 0,0-1 0 0 0,-1 0 0 0 0,1 0 0 0 0,0 0 0 0 0,-1 1 0 0 0,1-1 0 0 0,-1 0 0 0 0,0 0 0 0 0,1-1 1 0 0,2-5 840 0 0,3-9 774 0 0,-6 16-1648 0 0,0 0 1 0 0,0 0 0 0 0,0-1-1 0 0,1 1 1 0 0,-1 0 0 0 0,0 0-1 0 0,0-1 1 0 0,0 1 0 0 0,0 0-1 0 0,0 0 1 0 0,0 0 0 0 0,0-1 0 0 0,0 1-1 0 0,0 0 1 0 0,0 0 0 0 0,0-1-1 0 0,0 1 1 0 0,0 0 0 0 0,0 0-1 0 0,0-1 1 0 0,0 1 0 0 0,0 0-1 0 0,0 0 1 0 0,0 0 0 0 0,0-1-1 0 0,-1 1 1 0 0,1 0 0 0 0,0 0 0 0 0,0 0-1 0 0,0-1 1 0 0,0 1 0 0 0,0 0-1 0 0,-1 0 1 0 0,1 0 0 0 0,0 0-1 0 0,0-1 1 0 0,0 1 0 0 0,-1 0-1 0 0,1 0 1 0 0,0 0 0 0 0,0 0 0 0 0,0 0-1 0 0,-1 0 1 0 0,0 36 543 0 0,-13 92-562 0 0,-9 51 4 0 0,19-148-14 0 0,1 1 0 0 0,2 32 0 0 0,-2-68 12 0 0,2-9-6 0 0,24-105-99 0 0,15-66-200 0 0,-26 139 192 0 0,35-87 0 0 0,-46 128 78 0 0,1 1 0 0 0,0-1 1 0 0,0 1-1 0 0,0-1 0 0 0,0 1 0 0 0,0 0 0 0 0,1 0 0 0 0,0 0 1 0 0,-1 0-1 0 0,7-4 0 0 0,-9 7 3 0 0,1-1 1 0 0,0 1-1 0 0,0-1 1 0 0,0 1-1 0 0,0 0 1 0 0,-1-1-1 0 0,1 1 0 0 0,0 0 1 0 0,0 0-1 0 0,0 0 1 0 0,0 0-1 0 0,0 0 0 0 0,0 0 1 0 0,0 0-1 0 0,0 0 1 0 0,0 0-1 0 0,0 0 1 0 0,-1 0-1 0 0,3 1 0 0 0,-2 0-2 0 0,1 0 1 0 0,-1-1-1 0 0,1 1 0 0 0,-1 1 0 0 0,1-1 0 0 0,-1 0 0 0 0,0 0 0 0 0,0 0 0 0 0,0 1 0 0 0,1-1 1 0 0,-1 1-1 0 0,0-1 0 0 0,1 3 0 0 0,9 20 3 0 0,-2 0 0 0 0,0 1 1 0 0,-2 0-1 0 0,0 0 0 0 0,5 50 0 0 0,-8-52 2 0 0,-1-2 22 0 0,0 0 0 0 0,-2 0-1 0 0,0 0 1 0 0,-3 29 0 0 0,-4-34 51 0 0,4-17 20 0 0,4-10-4 0 0,7-17-71 0 0,1 1 0 0 0,1 0 0 0 0,17-29 0 0 0,-20 41-25 0 0,1 0-1 0 0,1 1 0 0 0,0 1 0 0 0,1-1 1 0 0,0 2-1 0 0,24-21 0 0 0,-33 31 15 0 0,0 1-1 0 0,0-1 0 0 0,0 0 1 0 0,0 1-1 0 0,1-1 1 0 0,-1 1-1 0 0,1 0 0 0 0,-1 0 1 0 0,1 0-1 0 0,-1 0 1 0 0,1 1-1 0 0,0-1 0 0 0,-1 0 1 0 0,1 1-1 0 0,0 0 1 0 0,0 0-1 0 0,4 0 0 0 0,-6 1 12 0 0,1-1 0 0 0,0 1 0 0 0,-1 0 0 0 0,1 0-1 0 0,-1 0 1 0 0,1 0 0 0 0,-1 0 0 0 0,1 0 0 0 0,-1 0-1 0 0,0 1 1 0 0,1-1 0 0 0,-1 0 0 0 0,0 1 0 0 0,0-1-1 0 0,0 1 1 0 0,0-1 0 0 0,0 1 0 0 0,-1 0 0 0 0,1-1-1 0 0,0 1 1 0 0,-1 0 0 0 0,1-1 0 0 0,-1 1-1 0 0,0 0 1 0 0,1 0 0 0 0,-1 0 0 0 0,0 1 0 0 0,2 18 181 0 0,-1 0 0 0 0,-1 0-1 0 0,0 0 1 0 0,-6 30 0 0 0,-20 83 377 0 0,23-122-546 0 0,-11 60 44 0 0,8-37-1482 0 0,-19 63-1 0 0,14-68-172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22.268"/>
    </inkml:context>
    <inkml:brush xml:id="br0">
      <inkml:brushProperty name="width" value="0.1" units="cm"/>
      <inkml:brushProperty name="height" value="0.1" units="cm"/>
    </inkml:brush>
  </inkml:definitions>
  <inkml:trace contextRef="#ctx0" brushRef="#br0">289 318 7069 0 0,'0'1'6'0'0,"1"-1"1"0"0,-1 0 0 0 0,1 0 0 0 0,-1 0 0 0 0,1 0 0 0 0,-1 0-1 0 0,0 0 1 0 0,1 0 0 0 0,-1 0 0 0 0,1 0 0 0 0,-1 0 0 0 0,1 0-1 0 0,-1 0 1 0 0,1 0 0 0 0,-1 0 0 0 0,0 0 0 0 0,1 0 0 0 0,-1 0-1 0 0,1 0 1 0 0,-1-1 0 0 0,0 1 0 0 0,1 0 0 0 0,-1 0-1 0 0,1 0 1 0 0,-1-1 0 0 0,0 1 0 0 0,1 0 0 0 0,-1-1 0 0 0,0 1-1 0 0,1 0 1 0 0,-1-1 0 0 0,0 1 0 0 0,0 0 0 0 0,1-1 0 0 0,-1 1-1 0 0,0 0 1 0 0,0-1 0 0 0,0 1 0 0 0,0-1 0 0 0,1 1 0 0 0,-1-1-1 0 0,0 0 1 0 0,7-24 650 0 0,-5 18-359 0 0,2-4-32 0 0,1 1-1 0 0,0 0 1 0 0,1 1-1 0 0,0-1 1 0 0,8-10-1 0 0,-7 12-99 0 0,-1-1 0 0 0,0 0-1 0 0,-1 1 1 0 0,0-2 0 0 0,-1 1 0 0 0,6-17-1 0 0,-8 19-108 0 0,0 0-1 0 0,-1 0 1 0 0,0-1 0 0 0,-1 1-1 0 0,0-1 1 0 0,0 1-1 0 0,0 0 1 0 0,-1-1-1 0 0,0 1 1 0 0,-3-8-1 0 0,4 13-53 0 0,-1 0 0 0 0,0 0-1 0 0,0-1 1 0 0,0 1 0 0 0,0 0-1 0 0,0 0 1 0 0,0 0 0 0 0,-1 0-1 0 0,1 0 1 0 0,-1 1 0 0 0,1-1-1 0 0,-1 0 1 0 0,0 1 0 0 0,1-1-1 0 0,-1 1 1 0 0,0-1 0 0 0,0 1-1 0 0,0 0 1 0 0,0 0 0 0 0,0 0-1 0 0,-1 0 1 0 0,1 0 0 0 0,0 1-1 0 0,0-1 1 0 0,-1 1 0 0 0,1-1-1 0 0,0 1 1 0 0,-1 0 0 0 0,1 0-1 0 0,0 0 1 0 0,-1 0 0 0 0,1 0-1 0 0,0 0 1 0 0,-1 1 0 0 0,-3 1-1 0 0,-12 3 52 0 0,0 2-1 0 0,1 0 1 0 0,0 2-1 0 0,1-1 1 0 0,-1 2-1 0 0,-27 22 1 0 0,3-4 160 0 0,26-18-119 0 0,0 1-1 0 0,1 0 1 0 0,0 1-1 0 0,1 1 1 0 0,-22 26 0 0 0,31-34-67 0 0,0 1 1 0 0,0 1-1 0 0,1-1 1 0 0,-1 1-1 0 0,1-1 1 0 0,1 1 0 0 0,-4 13-1 0 0,5-16-9 0 0,1 0 0 0 0,-1 0 0 0 0,1 1 0 0 0,0-1 0 0 0,0 0 0 0 0,0 0 0 0 0,1 1 0 0 0,-1-1 0 0 0,1 0 0 0 0,0 0 0 0 0,1 0 0 0 0,-1 0 0 0 0,1 0 0 0 0,2 5 0 0 0,-2-6-10 0 0,0 0 0 0 0,0 0 0 0 0,0 0 0 0 0,1-1 0 0 0,-1 1-1 0 0,1-1 1 0 0,0 1 0 0 0,0-1 0 0 0,0 0 0 0 0,0 0 0 0 0,0-1 0 0 0,0 1 0 0 0,0 0 0 0 0,0-1 0 0 0,1 0 0 0 0,-1 0 0 0 0,1 0 0 0 0,-1 0 0 0 0,1-1-1 0 0,-1 1 1 0 0,1-1 0 0 0,0 0 0 0 0,-1 0 0 0 0,1 0 0 0 0,4-1 0 0 0,1 0 8 0 0,0 0-1 0 0,0-1 1 0 0,1 0 0 0 0,-1-1-1 0 0,0 0 1 0 0,-1 0 0 0 0,1-1-1 0 0,13-7 1 0 0,-12 5-8 0 0,0-1 0 0 0,0-1-1 0 0,0 0 1 0 0,-1 0 0 0 0,0 0 0 0 0,-1-1 0 0 0,10-14 0 0 0,-13 16-7 0 0,-1 0 0 0 0,0 0 0 0 0,-1 0-1 0 0,1 0 1 0 0,-1-1 0 0 0,-1 0 0 0 0,0 0 0 0 0,0 1 0 0 0,0-1 0 0 0,-1 0 0 0 0,0 0 0 0 0,-1-10 0 0 0,0 116-25 0 0,-19 151-1 0 0,13-214-46 0 0,0-9 135 0 0,-2 37 0 0 0,8-55-237 0 0,0-1 0 0 0,0 0 0 0 0,1 1 0 0 0,0-1 0 0 0,0 0-1 0 0,0 1 1 0 0,1-1 0 0 0,0 0 0 0 0,6 12 0 0 0,-8-17-20 0 0,1 0 1 0 0,0-1 0 0 0,0 1-1 0 0,0 0 1 0 0,0-1-1 0 0,0 0 1 0 0,1 1-1 0 0,-1-1 1 0 0,3 3 0 0 0,2-2-958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22.648"/>
    </inkml:context>
    <inkml:brush xml:id="br0">
      <inkml:brushProperty name="width" value="0.1" units="cm"/>
      <inkml:brushProperty name="height" value="0.1" units="cm"/>
    </inkml:brush>
  </inkml:definitions>
  <inkml:trace contextRef="#ctx0" brushRef="#br0">166 247 9569 0 0,'0'-1'37'0'0,"0"1"0"0"0,0-1 0 0 0,0 0 1 0 0,0 1-1 0 0,0-1 0 0 0,0 0 0 0 0,0 1 0 0 0,0-1 1 0 0,0 0-1 0 0,0 1 0 0 0,0-1 0 0 0,0 0 0 0 0,-1 1 0 0 0,1-1 1 0 0,0 0-1 0 0,0 1 0 0 0,-1-1 0 0 0,1 1 0 0 0,0-1 0 0 0,-1 1 1 0 0,1-1-1 0 0,-1 0 0 0 0,1 1 0 0 0,-1 0 0 0 0,1-1 1 0 0,-1 1-1 0 0,1-1 0 0 0,-1 1 0 0 0,1-1 0 0 0,-1 1 0 0 0,1 0 1 0 0,-1 0-1 0 0,0-1 0 0 0,1 1 0 0 0,-1 0 0 0 0,0-1 1 0 0,-1 2 119 0 0,-1-1 1 0 0,1 0 0 0 0,0 1-1 0 0,0-1 1 0 0,0 1 0 0 0,0 0-1 0 0,0 0 1 0 0,0 0 0 0 0,0 0-1 0 0,0 0 1 0 0,-2 2 0 0 0,-2 1-18 0 0,1 0 0 0 0,-1 1 0 0 0,1 0 0 0 0,0 0 0 0 0,1 1 0 0 0,-1-1 0 0 0,1 1 0 0 0,0 0 0 0 0,-5 10 0 0 0,-3 9-38 0 0,-9 27 0 0 0,21-50-96 0 0,-6 16 15 0 0,1 0 0 0 0,-4 37 0 0 0,5-32 3 0 0,-6 27 1 0 0,5-39 38 0 0,3-19-17 0 0,5-19 1 0 0,19-62-56 0 0,5 2-1 0 0,61-137 1 0 0,-80 207-20 0 0,0 1 0 0 0,18-24 1 0 0,-24 37 21 0 0,0-1 0 0 0,1 1 0 0 0,0-1 0 0 0,0 1 0 0 0,0 0 0 0 0,0 0 0 0 0,1 0 0 0 0,-1 1 0 0 0,1-1 0 0 0,-1 1 0 0 0,1 0 0 0 0,0 0 0 0 0,0 0 0 0 0,0 1 0 0 0,0-1 0 0 0,8-1 0 0 0,-10 3 5 0 0,0 0 0 0 0,0 0 0 0 0,0 1 0 0 0,0-1 0 0 0,0 1 0 0 0,0-1 0 0 0,0 1 0 0 0,0-1 0 0 0,0 1 0 0 0,0 0 0 0 0,0 0 0 0 0,-1 0 0 0 0,1 0 0 0 0,0 1 0 0 0,-1-1 0 0 0,1 0 0 0 0,-1 1 0 0 0,1-1 0 0 0,-1 1 0 0 0,0-1 0 0 0,1 1 0 0 0,-1 0 0 0 0,0-1 0 0 0,0 1 0 0 0,0 0 0 0 0,0 0-1 0 0,-1 0 1 0 0,2 3 0 0 0,2 6 6 0 0,-1 0-1 0 0,-1 0 1 0 0,3 21-1 0 0,-2 19 6 0 0,-2 0 0 0 0,-10 92-1 0 0,2-49-39 0 0,6-71-335 0 0,2-1 1 0 0,0 1-1 0 0,6 29 0 0 0,11 27-3882 0 0,-15-68 2944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23.257"/>
    </inkml:context>
    <inkml:brush xml:id="br0">
      <inkml:brushProperty name="width" value="0.1" units="cm"/>
      <inkml:brushProperty name="height" value="0.1" units="cm"/>
    </inkml:brush>
  </inkml:definitions>
  <inkml:trace contextRef="#ctx0" brushRef="#br0">6 252 5420 0 0,'0'0'10'0'0,"0"-1"-1"0"0,-1 1 0 0 0,1 0 0 0 0,0 0 1 0 0,-1 0-1 0 0,1 0 0 0 0,0-1 0 0 0,-1 1 1 0 0,1 0-1 0 0,0 0 0 0 0,0-1 0 0 0,0 1 1 0 0,-1 0-1 0 0,1-1 0 0 0,0 1 0 0 0,0 0 1 0 0,0-1-1 0 0,-1 1 0 0 0,1 0 0 0 0,0-1 1 0 0,0 1-1 0 0,0 0 0 0 0,0-1 0 0 0,0 1 1 0 0,0 0-1 0 0,0-1 0 0 0,0 1 0 0 0,0 0 1 0 0,0-1-1 0 0,0 1 0 0 0,0 0 0 0 0,0-1 1 0 0,0 1-1 0 0,0-1 0 0 0,0 1 0 0 0,0 0 1 0 0,1-1-1 0 0,-1 1 0 0 0,0 0 0 0 0,0 0 0 0 0,0-1 1 0 0,1 1-1 0 0,-1 0 0 0 0,0-1 0 0 0,1 0 368 0 0,3-2-290 0 0,-1 0 1 0 0,1 1 0 0 0,0 0 0 0 0,0-1 0 0 0,0 2 0 0 0,0-1 0 0 0,6-2 0 0 0,115-26-542 0 0,-81 20 534 0 0,80-26 1 0 0,-122 35-15 0 0,0 0 0 0 0,0 0 1 0 0,0 0-1 0 0,0 0 1 0 0,0 0-1 0 0,-1 0 0 0 0,1 0 1 0 0,0-1-1 0 0,-1 1 0 0 0,1-1 1 0 0,-1 1-1 0 0,0-1 1 0 0,1 0-1 0 0,-1 1 0 0 0,0-1 1 0 0,0 0-1 0 0,0 0 0 0 0,0 0 1 0 0,1-2-1 0 0,-1-1 424 0 0,0 0 0 0 0,0-1 0 0 0,-1 1 0 0 0,1-1 0 0 0,-1-7 0 0 0,-1 6 41 0 0,14 55 692 0 0,-10-5-1140 0 0,-2-1 0 0 0,-1 0-1 0 0,-3 0 1 0 0,-1 0-1 0 0,-2 0 1 0 0,-2 0-1 0 0,-19 57 1 0 0,19-80-20 0 0,3-18 36 0 0,1-12-33 0 0,0-10-58 0 0,1 0 0 0 0,1 0 0 0 0,1-1-1 0 0,1 1 1 0 0,1-1 0 0 0,4-24 0 0 0,31-126-71 0 0,-34 163 62 0 0,2-7-14 0 0,1 0 1 0 0,0 1 0 0 0,1-1-1 0 0,0 1 1 0 0,1 1-1 0 0,1-1 1 0 0,15-19 0 0 0,-22 32 6 0 0,0 1 1 0 0,0-1 0 0 0,0 1 0 0 0,0 0 0 0 0,1 0 0 0 0,-1 0 0 0 0,0 0 0 0 0,1 0 0 0 0,-1 0 0 0 0,0 0 0 0 0,1 0 0 0 0,0 0 0 0 0,-1 1 0 0 0,1-1 0 0 0,-1 1 0 0 0,1-1 0 0 0,0 1-1 0 0,-1-1 1 0 0,4 1 0 0 0,-4 0 1 0 0,1 1 0 0 0,-1-1 0 0 0,0 1 0 0 0,1-1 0 0 0,-1 1-1 0 0,0 0 1 0 0,1-1 0 0 0,-1 1 0 0 0,0 0 0 0 0,0 0 0 0 0,0 0 0 0 0,0 0-1 0 0,0 0 1 0 0,0 0 0 0 0,0 0 0 0 0,0 0 0 0 0,0 0 0 0 0,0 1 0 0 0,-1-1-1 0 0,1 0 1 0 0,0 0 0 0 0,-1 1 0 0 0,1 1 0 0 0,5 14 0 0 0,-1 0 0 0 0,-1 1 1 0 0,-1-1-1 0 0,0 1 0 0 0,0 18 1 0 0,-2-18 11 0 0,1 0 0 0 0,1 0 1 0 0,0 0-1 0 0,10 29 0 0 0,-13-47-2 0 0,0 1 0 0 0,0-1-1 0 0,1 0 1 0 0,-1 0 0 0 0,0 1 0 0 0,0-1-1 0 0,0 0 1 0 0,0 0 0 0 0,0 0 0 0 0,1 1-1 0 0,-1-1 1 0 0,0 0 0 0 0,0 0 0 0 0,0 0-1 0 0,0 1 1 0 0,1-1 0 0 0,-1 0 0 0 0,0 0-1 0 0,0 0 1 0 0,1 0 0 0 0,-1 0 0 0 0,0 1-1 0 0,0-1 1 0 0,1 0 0 0 0,-1 0-1 0 0,0 0 1 0 0,0 0 0 0 0,1 0 0 0 0,-1 0-1 0 0,0 0 1 0 0,1 0 0 0 0,-1 0 0 0 0,1 0-1 0 0,9-7 66 0 0,13-19-32 0 0,-17 18-30 0 0,118-132-27 0 0,-117 134 13 0 0,0-1 1 0 0,0 2-1 0 0,0-1 0 0 0,0 1 0 0 0,1 0 1 0 0,15-7-1 0 0,-21 11 5 0 0,-1 0 1 0 0,1 0-1 0 0,0 0 1 0 0,0 1-1 0 0,0-1 0 0 0,0 1 1 0 0,0-1-1 0 0,0 1 1 0 0,0 0-1 0 0,0-1 1 0 0,0 1-1 0 0,0 0 1 0 0,0 1-1 0 0,0-1 1 0 0,0 0-1 0 0,0 1 0 0 0,-1-1 1 0 0,1 1-1 0 0,0-1 1 0 0,0 1-1 0 0,0 0 1 0 0,0 0-1 0 0,-1 0 1 0 0,1 0-1 0 0,0 0 1 0 0,-1 0-1 0 0,1 0 0 0 0,-1 0 1 0 0,1 1-1 0 0,-1-1 1 0 0,1 1-1 0 0,-1-1 1 0 0,0 1-1 0 0,0-1 1 0 0,0 1-1 0 0,2 3 1 0 0,1 5 5 0 0,-1 0 1 0 0,0 0 0 0 0,0 1-1 0 0,-1-1 1 0 0,0 1-1 0 0,-1 0 1 0 0,0-1 0 0 0,0 1-1 0 0,-2 0 1 0 0,-1 14 0 0 0,-3 15-7 0 0,-14 53 0 0 0,16-81-12 0 0,-4 18-152 0 0,-4 18-1333 0 0,-21 56 0 0 0,21-76 182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23.831"/>
    </inkml:context>
    <inkml:brush xml:id="br0">
      <inkml:brushProperty name="width" value="0.1" units="cm"/>
      <inkml:brushProperty name="height" value="0.1" units="cm"/>
    </inkml:brush>
  </inkml:definitions>
  <inkml:trace contextRef="#ctx0" brushRef="#br0">1756 529 3928 0 0,'0'0'1641'0'0,"-8"-59"-1305"0"0,-20-179-76 0 0,21 178 577 0 0,-73 29-634 0 0,-255-89 79 0 0,316 114-233 0 0,0 2 0 0 0,0 0 0 0 0,-27-2 0 0 0,38 6-10 0 0,0 0 0 0 0,0 0 0 0 0,0 1 0 0 0,-15 4 0 0 0,-47 12 241 0 0,1 3-1 0 0,1 3 1 0 0,1 3-1 0 0,1 3 1 0 0,2 3-1 0 0,-83 54 1 0 0,92-44-113 0 0,1 3 0 0 0,-65 70 0 0 0,78-71-54 0 0,2 2 0 0 0,3 2 0 0 0,1 2 0 0 0,2 1 0 0 0,3 1 0 0 0,2 1 0 0 0,2 2 0 0 0,3 1 0 0 0,-23 84 0 0 0,39-114 70 0 0,2 0 0 0 0,0 0 0 0 0,2 1 0 0 0,1-1 0 0 0,1 1 0 0 0,1 0 0 0 0,6 40 0 0 0,-3-50-70 0 0,0-1 0 0 0,2 1 1 0 0,0-1-1 0 0,0 0 0 0 0,2-1 0 0 0,0 1 0 0 0,1-1 1 0 0,0-1-1 0 0,1 1 0 0 0,1-2 0 0 0,0 1 0 0 0,1-1 0 0 0,12 11 1 0 0,2-2-16 0 0,2-1 0 0 0,-1-1 1 0 0,2-1-1 0 0,1-2 0 0 0,0-1 0 0 0,1-1 1 0 0,44 15-1 0 0,-5-7-40 0 0,2-3 0 0 0,95 14 0 0 0,-78-22-52 0 0,-1-4-1 0 0,161-6 0 0 0,-127-10-137 0 0,178-37 0 0 0,-231 30-52 0 0,-1-2 0 0 0,0-3 1 0 0,94-42-1 0 0,-129 46 68 0 0,-1 0 0 0 0,-1-2 1 0 0,0-1-1 0 0,-2-1 0 0 0,0-2 0 0 0,-1-1 0 0 0,-1-1 0 0 0,40-49 0 0 0,-40 37 46 0 0,-1-1 0 0 0,-2-2 0 0 0,-2 0 0 0 0,-1-2 0 0 0,-2 0 0 0 0,13-48 0 0 0,-11 20 59 0 0,-4 0 0 0 0,-3 0 0 0 0,6-81 0 0 0,-16 107 11 0 0,-1 1-1 0 0,-2-1 0 0 0,-2 0 0 0 0,-14-72 1 0 0,12 96-1 0 0,-1 1 0 0 0,-1 0 0 0 0,0 1 0 0 0,-2-1 0 0 0,-14-24 0 0 0,15 31-2 0 0,0 0-1 0 0,-1 1 0 0 0,0 0 1 0 0,-1 1-1 0 0,0-1 0 0 0,-1 2 1 0 0,1 0-1 0 0,-2 0 0 0 0,-11-7 1 0 0,1 3 0 0 0,-2 1 0 0 0,0 1-1 0 0,0 1 1 0 0,-45-11 0 0 0,-99-9-17 0 0,88 21-391 0 0,1 4 1 0 0,-1 3-1 0 0,0 3 0 0 0,1 4 1 0 0,-1 3-1 0 0,1 4 0 0 0,-122 36 1 0 0,137-30-730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28.226"/>
    </inkml:context>
    <inkml:brush xml:id="br0">
      <inkml:brushProperty name="width" value="0.1" units="cm"/>
      <inkml:brushProperty name="height" value="0.1" units="cm"/>
    </inkml:brush>
  </inkml:definitions>
  <inkml:trace contextRef="#ctx0" brushRef="#br0">44 1 5909 0 0,'-5'1'146'0'0,"0"0"0"0"0,1 1 0 0 0,-1-1 1 0 0,1 1-1 0 0,-1 1 0 0 0,1-1 1 0 0,-6 5-1 0 0,9-7-46 0 0,1 0-73 0 0,0 0 1 0 0,0 0-1 0 0,0 0 1 0 0,0 0-1 0 0,0 0 1 0 0,0 0-1 0 0,0 0 1 0 0,1 0-1 0 0,-1 1 1 0 0,0-1-1 0 0,0 0 1 0 0,0 0-1 0 0,0 0 1 0 0,0 0-1 0 0,0 0 1 0 0,0 0-1 0 0,0 0 1 0 0,1 0-1 0 0,-1 0 1 0 0,0 0-1 0 0,0 0 1 0 0,0 0-1 0 0,0 0 1 0 0,0 1-1 0 0,0-1 1 0 0,0 0-1 0 0,0 0 1 0 0,0 0-1 0 0,0 0 1 0 0,0 0-1 0 0,0 0 1 0 0,0 0-1 0 0,0 1 1 0 0,0-1-1 0 0,0 0 1 0 0,0 0 0 0 0,0 0-1 0 0,0 0 1 0 0,0 0-1 0 0,0 0 1 0 0,0 0-1 0 0,0 1 1 0 0,0-1-1 0 0,0 0 1 0 0,0 0-1 0 0,0 0 1 0 0,0 0-1 0 0,0 0 1 0 0,0 0-1 0 0,0 1 1 0 0,17-2 960 0 0,-11 0-889 0 0,90 2 1276 0 0,115 16-1 0 0,-102-6-877 0 0,1553 81 3658 0 0,-1558-92-3770 0 0,42 1 479 0 0,-132-1-676 0 0,-20-3-166 0 0,-26-4-590 0 0,30 7 444 0 0,-38-7-1683 0 0,0 3-1 0 0,0 1 1 0 0,0 2 0 0 0,-42 4-1 0 0,39-2 321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28.561"/>
    </inkml:context>
    <inkml:brush xml:id="br0">
      <inkml:brushProperty name="width" value="0.1" units="cm"/>
      <inkml:brushProperty name="height" value="0.1" units="cm"/>
    </inkml:brush>
  </inkml:definitions>
  <inkml:trace contextRef="#ctx0" brushRef="#br0">79 0 4844 0 0,'-18'8'62'0'0,"14"-6"-2"0"0,0 0 1 0 0,0 0-1 0 0,-1 0 1 0 0,1-1-1 0 0,0 0 1 0 0,-9 2-1 0 0,12-3-34 0 0,0 0 1 0 0,0 0-1 0 0,0 0 0 0 0,0 0 1 0 0,0 0-1 0 0,1 0 0 0 0,-1 0 1 0 0,0 1-1 0 0,0-1 0 0 0,0 0 1 0 0,0 0-1 0 0,1 1 0 0 0,-1-1 1 0 0,0 1-1 0 0,0-1 0 0 0,0 1 1 0 0,1-1-1 0 0,-1 1 0 0 0,0 0 0 0 0,1-1 1 0 0,-1 1-1 0 0,1 0 0 0 0,-1-1 1 0 0,1 1-1 0 0,-1 0 0 0 0,1 0 1 0 0,-1-1-1 0 0,1 1 0 0 0,0 0 1 0 0,-1 0-1 0 0,1 0 0 0 0,0 0 1 0 0,0 0-1 0 0,0-1 0 0 0,0 1 1 0 0,-1 1-1 0 0,2 3 178 0 0,-1 0-1 0 0,1 0 1 0 0,0 0 0 0 0,0 0-1 0 0,2 7 1 0 0,-2-10-140 0 0,0 0 18 0 0,0-1 0 0 0,0 1 1 0 0,0-1-1 0 0,0 0 1 0 0,0 1-1 0 0,0-1 0 0 0,0 0 1 0 0,1 0-1 0 0,-1 0 1 0 0,0 0-1 0 0,1 0 0 0 0,-1 0 1 0 0,1 0-1 0 0,-1-1 1 0 0,1 1-1 0 0,-1-1 0 0 0,1 1 1 0 0,2 0-1 0 0,37 8 1021 0 0,-30-7-804 0 0,87 14 1417 0 0,120 4-1 0 0,103-14-467 0 0,-26-1-328 0 0,495 41 1517 0 0,-500-27-1508 0 0,-3-20 97 0 0,-273 0-974 0 0,6 0 163 0 0,-1-1-1 0 0,0 0 0 0 0,29-9 1 0 0,-47 11-192 0 0,0 0 1 0 0,0 0-1 0 0,0 0 1 0 0,0-1 0 0 0,0 1-1 0 0,0-1 1 0 0,0 1-1 0 0,0 0 1 0 0,0-1 0 0 0,0 0-1 0 0,-1 1 1 0 0,1-1-1 0 0,0 1 1 0 0,0-1-1 0 0,-1 0 1 0 0,1 0 0 0 0,0 1-1 0 0,-1-1 1 0 0,1-1-1 0 0,-1 1-23 0 0,0 1-1 0 0,0-1 0 0 0,0 1 1 0 0,0-1-1 0 0,0 1 0 0 0,0-1 1 0 0,0 1-1 0 0,0-1 0 0 0,-1 1 1 0 0,1-1-1 0 0,0 1 0 0 0,0-1 1 0 0,-1 1-1 0 0,1-1 0 0 0,0 1 1 0 0,-1 0-1 0 0,1-1 0 0 0,-1 1 1 0 0,1 0-1 0 0,0-1 0 0 0,-1 1 1 0 0,1 0-1 0 0,-1-1 0 0 0,0 1 1 0 0,-4-3-234 0 0,-1 0 0 0 0,0 0 1 0 0,0 1-1 0 0,-8-3 0 0 0,-8 1-1140 0 0,1 1 1 0 0,-1 1-1 0 0,0 0 0 0 0,-44 4 0 0 0,31-1-657 0 0,7 0 125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31.782"/>
    </inkml:context>
    <inkml:brush xml:id="br0">
      <inkml:brushProperty name="width" value="0.1" units="cm"/>
      <inkml:brushProperty name="height" value="0.1" units="cm"/>
    </inkml:brush>
  </inkml:definitions>
  <inkml:trace contextRef="#ctx0" brushRef="#br0">5 92 6881 0 0,'-1'-3'34'0'0,"0"1"1"0"0,1-1-1 0 0,-1 1 1 0 0,1-1-1 0 0,-1 0 1 0 0,1 1-1 0 0,0-1 1 0 0,0 1-1 0 0,0-1 1 0 0,0 0-1 0 0,1 1 1 0 0,-1-1-1 0 0,1 0 1 0 0,-1 1-1 0 0,1-1 1 0 0,0 1-1 0 0,0-1 1 0 0,0 1-1 0 0,2-3 1 0 0,3-12 621 0 0,2-2 1363 0 0,-8 18-2000 0 0,0 1 1 0 0,0 0 0 0 0,1 0 0 0 0,-1 0 0 0 0,0 0-1 0 0,0 0 1 0 0,0 0 0 0 0,0 0 0 0 0,0 0 0 0 0,0 0-1 0 0,1 0 1 0 0,-1 0 0 0 0,0 0 0 0 0,0 0 0 0 0,0 0 0 0 0,0 0-1 0 0,0 0 1 0 0,1 0 0 0 0,-1 0 0 0 0,0 0 0 0 0,0 0-1 0 0,0 0 1 0 0,0 0 0 0 0,0 0 0 0 0,1 0 0 0 0,-1 0-1 0 0,0 0 1 0 0,0 0 0 0 0,0 0 0 0 0,0 1 0 0 0,0-1 0 0 0,0 0-1 0 0,1 0 1 0 0,-1 0 0 0 0,0 0 0 0 0,0 0 0 0 0,0 0-1 0 0,0 0 1 0 0,0 1 0 0 0,0-1 0 0 0,0 0 0 0 0,7 15 299 0 0,3 22 402 0 0,-2 0 0 0 0,-1 1 0 0 0,3 75-1 0 0,-16 114-438 0 0,2-135-190 0 0,3-65-149 0 0,-1-14-449 0 0,2 1 0 0 0,0-1 0 0 0,0 1 0 0 0,4 18-1 0 0,-4-32 462 0 0,0 1-32 0 0,0-1 0 0 0,0 0 0 0 0,0 1 0 0 0,0-1 0 0 0,0 0 1 0 0,0 1-1 0 0,0-1 0 0 0,0 0 0 0 0,0 0 0 0 0,0 1 0 0 0,1-1 0 0 0,-1 0 0 0 0,0 1 0 0 0,0-1 0 0 0,0 0 0 0 0,0 0 0 0 0,1 1 0 0 0,-1-1 0 0 0,0 0 0 0 0,0 0 0 0 0,1 0 0 0 0,-1 1 0 0 0,0-1 1 0 0,1 0-1 0 0,-1 0 0 0 0,0 0 0 0 0,0 0 0 0 0,1 0 0 0 0,0 1 0 0 0,3-1-1387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32.614"/>
    </inkml:context>
    <inkml:brush xml:id="br0">
      <inkml:brushProperty name="width" value="0.1" units="cm"/>
      <inkml:brushProperty name="height" value="0.1" units="cm"/>
    </inkml:brush>
  </inkml:definitions>
  <inkml:trace contextRef="#ctx0" brushRef="#br0">14 313 5757 0 0,'-1'0'46'0'0,"0"0"0"0"0,0 0 0 0 0,1-1 1 0 0,-1 1-1 0 0,0 0 0 0 0,0-1 1 0 0,1 1-1 0 0,-1-1 0 0 0,0 1 0 0 0,1-1 1 0 0,-1 1-1 0 0,0-1 0 0 0,1 1 1 0 0,-1-1-1 0 0,1 1 0 0 0,-1-1 1 0 0,1 0-1 0 0,-1 1 0 0 0,0-3 0 0 0,1 2 52 0 0,1 0 0 0 0,-1 0 0 0 0,0 0-1 0 0,0 0 1 0 0,0 0 0 0 0,1 0 0 0 0,-1 0-1 0 0,0 0 1 0 0,1 0 0 0 0,-1 0 0 0 0,1 1-1 0 0,-1-1 1 0 0,1 0 0 0 0,0 0 0 0 0,-1 0-1 0 0,2-1 1 0 0,2 1 125 0 0,0-1 0 0 0,0 1 1 0 0,0 0-1 0 0,0 0 0 0 0,0 0 0 0 0,0 0 0 0 0,0 1 0 0 0,0-1 0 0 0,0 1 1 0 0,5 1-1 0 0,23-4 206 0 0,-20-1-270 0 0,1 0-1 0 0,-1-1 1 0 0,0 0-1 0 0,0-1 1 0 0,-1-1-1 0 0,13-8 1 0 0,6-4 7 0 0,-9 5 32 0 0,0-1-1 0 0,-1-2 1 0 0,-1 0 0 0 0,-1-1-1 0 0,30-37 1 0 0,-3 5 319 0 0,-41 45-476 0 0,11-10 201 0 0,-14 15-239 0 0,-1-1 1 0 0,0 1-1 0 0,0 0 0 0 0,1 0 1 0 0,-1 0-1 0 0,0-1 1 0 0,0 1-1 0 0,1 0 0 0 0,-1 0 1 0 0,0 0-1 0 0,0 0 1 0 0,1 0-1 0 0,-1-1 0 0 0,0 1 1 0 0,0 0-1 0 0,1 0 1 0 0,-1 0-1 0 0,0 0 0 0 0,1 0 1 0 0,-1 0-1 0 0,0 0 1 0 0,1 0-1 0 0,-1 0 0 0 0,0 0 1 0 0,0 0-1 0 0,1 0 1 0 0,-1 0-1 0 0,0 1 0 0 0,1-1 1 0 0,-1 0-1 0 0,0 0 1 0 0,0 0-1 0 0,1 0 0 0 0,-1 0 1 0 0,0 1-1 0 0,0-1 1 0 0,1 0-1 0 0,-1 0 0 0 0,0 0 1 0 0,0 1-1 0 0,0-1 1 0 0,1 0-1 0 0,-1 0 0 0 0,0 1 1 0 0,0-1-1 0 0,0 0 1 0 0,0 0-1 0 0,1 1 0 0 0,-1-1 1 0 0,0 0-1 0 0,0 1 1 0 0,21 60 358 0 0,4-1 1 0 0,41 76 0 0 0,81 103-1653 0 0,-102-168-672 0 0,-18-37 628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32.117"/>
    </inkml:context>
    <inkml:brush xml:id="br0">
      <inkml:brushProperty name="width" value="0.1" units="cm"/>
      <inkml:brushProperty name="height" value="0.1" units="cm"/>
    </inkml:brush>
  </inkml:definitions>
  <inkml:trace contextRef="#ctx0" brushRef="#br0">1 71 6881 0 0,'11'-23'50'0'0,"-10"19"50"0"0,1 0-1 0 0,0 0 0 0 0,0 0 1 0 0,0 1-1 0 0,0-1 0 0 0,0 0 1 0 0,1 1-1 0 0,0 0 0 0 0,0-1 1 0 0,0 1-1 0 0,6-4 0 0 0,-6 7 756 0 0,-2 7-306 0 0,-7 17-12 0 0,3-8-288 0 0,-7 36 468 0 0,3 0 0 0 0,-1 101 0 0 0,9-133-616 0 0,1 0-1 0 0,1 0 0 0 0,0 0 1 0 0,10 27-1 0 0,-9-35-89 0 0,1 0 0 0 0,0 0-1 0 0,0-1 1 0 0,1 0-1 0 0,1 0 1 0 0,0-1-1 0 0,1 0 1 0 0,9 10-1 0 0,-13-15-4 0 0,0-1-1 0 0,0 0 0 0 0,0-1 0 0 0,1 1 1 0 0,-1-1-1 0 0,1 0 0 0 0,0 0 1 0 0,0 0-1 0 0,1-1 0 0 0,-1 0 1 0 0,0 0-1 0 0,1 0 0 0 0,-1 0 1 0 0,1-1-1 0 0,10 1 0 0 0,-11-2-24 0 0,0 0 1 0 0,1-1-1 0 0,-1 1 0 0 0,0-1 0 0 0,0-1 0 0 0,-1 1 0 0 0,1-1 0 0 0,0 1 0 0 0,0-1 0 0 0,-1-1 0 0 0,1 1 1 0 0,-1 0-1 0 0,0-1 0 0 0,1 0 0 0 0,-1 0 0 0 0,-1-1 0 0 0,1 1 0 0 0,3-5 0 0 0,2-2-116 0 0,-2 0-1 0 0,1-1 1 0 0,-1 1 0 0 0,-1-2-1 0 0,0 1 1 0 0,-1-1 0 0 0,0 0-1 0 0,-1 0 1 0 0,0 0 0 0 0,-1 0-1 0 0,0-1 1 0 0,-1 1 0 0 0,1-18-1 0 0,-2 4-34 0 0,-1 0-1 0 0,-1 0 0 0 0,-1 1 1 0 0,-1-1-1 0 0,-11-40 0 0 0,10 51 139 0 0,0 1-1 0 0,-1 0 0 0 0,-1 0 0 0 0,0 1 1 0 0,-11-17-1 0 0,15 25 29 0 0,-1 1 0 0 0,0 0 1 0 0,-1 0-1 0 0,1 0 0 0 0,-1 0 0 0 0,1 1 1 0 0,-1-1-1 0 0,0 1 0 0 0,0 0 0 0 0,-1 0 0 0 0,1 0 1 0 0,-1 1-1 0 0,1 0 0 0 0,-1 0 0 0 0,0 0 1 0 0,0 0-1 0 0,0 1 0 0 0,-8-2 0 0 0,0 2-54 0 0,0 0 1 0 0,0 1-1 0 0,0 1 0 0 0,0 0 0 0 0,0 1 0 0 0,0 0 0 0 0,1 1 1 0 0,-1 0-1 0 0,1 1 0 0 0,-20 9 0 0 0,32-13 32 0 0,-1 0 0 0 0,1 0 0 0 0,-1 0 0 0 0,1 1 0 0 0,-1-1-1 0 0,1 0 1 0 0,-1 0 0 0 0,1 1 0 0 0,-1-1 0 0 0,1 0 0 0 0,0 1 0 0 0,-1-1 0 0 0,1 1 0 0 0,-1-1-1 0 0,1 0 1 0 0,0 1 0 0 0,0-1 0 0 0,-1 1 0 0 0,1-1 0 0 0,0 1 0 0 0,0-1 0 0 0,-1 1 0 0 0,1-1-1 0 0,0 1 1 0 0,0-1 0 0 0,0 1 0 0 0,0-1 0 0 0,0 1 0 0 0,0 0 0 0 0,0-1 0 0 0,0 1 0 0 0,0-1-1 0 0,0 1 1 0 0,0-1 0 0 0,0 1 0 0 0,0-1 0 0 0,0 1 0 0 0,0-1 0 0 0,1 1 0 0 0,-1-1 0 0 0,0 1-1 0 0,0-1 1 0 0,1 1 0 0 0,-1 0 0 0 0,19 17-978 0 0,-2-8 340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32.432"/>
    </inkml:context>
    <inkml:brush xml:id="br0">
      <inkml:brushProperty name="width" value="0.1" units="cm"/>
      <inkml:brushProperty name="height" value="0.1" units="cm"/>
    </inkml:brush>
  </inkml:definitions>
  <inkml:trace contextRef="#ctx0" brushRef="#br0">41 8 9433 0 0,'-4'0'127'0'0,"1"0"-1"0"0,-1 0 1 0 0,0 0 0 0 0,1-1 0 0 0,-1 1-1 0 0,1-1 1 0 0,-1 0 0 0 0,1 0 0 0 0,-6-3-1 0 0,22 6 826 0 0,-10 0-1120 0 0,0 0-1 0 0,0 1 1 0 0,-1-1 0 0 0,1 1-1 0 0,-1 0 1 0 0,0 0-1 0 0,0 0 1 0 0,0 0-1 0 0,0 0 1 0 0,0 0-1 0 0,-1 0 1 0 0,3 7-1 0 0,1 2-566 0 0,4 8-423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32.759"/>
    </inkml:context>
    <inkml:brush xml:id="br0">
      <inkml:brushProperty name="width" value="0.1" units="cm"/>
      <inkml:brushProperty name="height" value="0.1" units="cm"/>
    </inkml:brush>
  </inkml:definitions>
  <inkml:trace contextRef="#ctx0" brushRef="#br0">2 77 8893 0 0,'-2'0'141'0'0,"4"-3"137"0"0,11-10 457 0 0,21-15-149 0 0,13 2-2815 0 0,-36 19 1134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33.067"/>
    </inkml:context>
    <inkml:brush xml:id="br0">
      <inkml:brushProperty name="width" value="0.1" units="cm"/>
      <inkml:brushProperty name="height" value="0.1" units="cm"/>
    </inkml:brush>
  </inkml:definitions>
  <inkml:trace contextRef="#ctx0" brushRef="#br0">0 122 4488 0 0,'1'-3'87'0'0,"-1"1"-1"0"0,1-1 0 0 0,0 0 0 0 0,0 1 0 0 0,0-1 0 0 0,0 1 0 0 0,0-1 0 0 0,1 1 0 0 0,-1-1 0 0 0,1 1 0 0 0,0 0 1 0 0,2-3-1 0 0,28-28 1779 0 0,-26 27-1391 0 0,41-42 3825 0 0,-53 69-449 0 0,-1 31-3267 0 0,5-37-96 0 0,-24 468 1718 0 0,30-447-3022 0 0,-1-2-3273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33.384"/>
    </inkml:context>
    <inkml:brush xml:id="br0">
      <inkml:brushProperty name="width" value="0.1" units="cm"/>
      <inkml:brushProperty name="height" value="0.1" units="cm"/>
    </inkml:brush>
  </inkml:definitions>
  <inkml:trace contextRef="#ctx0" brushRef="#br0">86 94 6909 0 0,'5'-7'125'0'0,"23"-34"346"0"0,-26 38-228 0 0,0-1-1 0 0,0 1 0 0 0,-1-1 0 0 0,1 0 1 0 0,-1 0-1 0 0,0 0 0 0 0,0 0 0 0 0,0 0 0 0 0,-3-7 1310 0 0,-4 15-934 0 0,-7 8-23 0 0,2 2-387 0 0,1 1 1 0 0,0 0-1 0 0,1 0 0 0 0,1 1 1 0 0,1 0-1 0 0,0 1 1 0 0,1 0-1 0 0,0 0 0 0 0,2 0 1 0 0,0 0-1 0 0,1 1 0 0 0,0 0 1 0 0,2-1-1 0 0,0 1 1 0 0,1 0-1 0 0,1 0 0 0 0,4 23 1 0 0,-3-31-189 0 0,1 0 0 0 0,0 0 0 0 0,1 0 0 0 0,1-1 0 0 0,-1 0 0 0 0,1 0 0 0 0,1 0 0 0 0,-1 0 0 0 0,2-1 0 0 0,-1 0 0 0 0,1 0 0 0 0,0-1 0 0 0,1 0 0 0 0,-1 0 1 0 0,2-1-1 0 0,-1 0 0 0 0,1 0 0 0 0,12 6 0 0 0,-14-8-9 0 0,0-1 0 0 0,0 0 1 0 0,1 0-1 0 0,-1-1 0 0 0,1 0 1 0 0,-1 0-1 0 0,1-1 1 0 0,0 0-1 0 0,-1 0 0 0 0,1-1 1 0 0,0 0-1 0 0,0 0 0 0 0,0-1 1 0 0,-1 0-1 0 0,1-1 0 0 0,0 1 1 0 0,-1-1-1 0 0,1-1 0 0 0,-1 1 1 0 0,0-1-1 0 0,1-1 0 0 0,-2 1 1 0 0,1-1-1 0 0,10-8 1 0 0,-12 8-12 0 0,0 0-1 0 0,-1-1 1 0 0,1 1 0 0 0,-1-1 0 0 0,0 0 0 0 0,-1 0 0 0 0,1-1 0 0 0,-1 1 0 0 0,0-1 0 0 0,0 1 0 0 0,-1-1 0 0 0,2-6 0 0 0,-1 2 0 0 0,-1 1-1 0 0,-1-1 1 0 0,1 1 0 0 0,-2-1-1 0 0,1 0 1 0 0,-1 1 0 0 0,-2-13-1 0 0,0 5-1 0 0,-1 0-1 0 0,-1 0 0 0 0,-1 1 1 0 0,0 0-1 0 0,-1 0 1 0 0,-1 0-1 0 0,0 1 0 0 0,-16-24 1 0 0,14 26-71 0 0,-1 0 1 0 0,0 1 0 0 0,-1 0-1 0 0,0 1 1 0 0,-1 0-1 0 0,-20-14 1 0 0,25 20-84 0 0,0 1 1 0 0,0 0-1 0 0,0 0 0 0 0,-1 0 1 0 0,0 1-1 0 0,0 0 0 0 0,0 0 0 0 0,0 1 1 0 0,0 0-1 0 0,-1 1 0 0 0,1 0 1 0 0,0 0-1 0 0,-1 1 0 0 0,-9 0 1 0 0,-2 3-722 0 0,1 1 1 0 0,-23 7 0 0 0,3 2-711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35.182"/>
    </inkml:context>
    <inkml:brush xml:id="br0">
      <inkml:brushProperty name="width" value="0.1" units="cm"/>
      <inkml:brushProperty name="height" value="0.1" units="cm"/>
    </inkml:brush>
  </inkml:definitions>
  <inkml:trace contextRef="#ctx0" brushRef="#br0">6527 3317 4280 0 0,'13'-15'1215'0'0,"-15"17"-505"0"0,1-1-583 0 0,-2 1 0 0 0,1 0 0 0 0,0-1 0 0 0,0 1 0 0 0,0-1 0 0 0,-1 0 0 0 0,1 0 1 0 0,-1 0-1 0 0,1 0 0 0 0,-4 1 0 0 0,6-2-99 0 0,0 0 0 0 0,0 1 1 0 0,-1-1-1 0 0,1 0 0 0 0,0 0 0 0 0,0 0 1 0 0,-1 0-1 0 0,1 0 0 0 0,0 1 0 0 0,-1-1 1 0 0,1 0-1 0 0,0 0 0 0 0,0 0 0 0 0,-1 0 1 0 0,1 0-1 0 0,0 0 0 0 0,-1 0 1 0 0,1 0-1 0 0,0 0 0 0 0,-1 0 0 0 0,1 0 1 0 0,0 0-1 0 0,-1 0 0 0 0,1-1 0 0 0,0 1 1 0 0,-1 0-1 0 0,1 0 0 0 0,0 0 1 0 0,0 0-1 0 0,-1 0 0 0 0,1-1 0 0 0,0 1 1 0 0,0 0-1 0 0,-1 0 0 0 0,1-1 0 0 0,0 1 1 0 0,0 0-1 0 0,0 0 0 0 0,-1-1 0 0 0,1 1 1 0 0,0-1-1 0 0,-4-5 601 0 0,5 4-656 0 0,-20 0 1767 0 0,-44-8-1522 0 0,47 8 2 0 0,-20-1-17 0 0,-116-11-39 0 0,-393-17 702 0 0,165 12-248 0 0,-443-41 694 0 0,-220-14-318 0 0,58 21-432 0 0,-1004-70-363 0 0,1597 96-161 0 0,373 23-46 0 0,28 8-14 0 0,-8-4 40 0 0,-1 0-10 0 0,1 1-26 0 0,0-1 32 0 0,-2 0 66 0 0,-1-4 1157 0 0,-11-186-1204 0 0,13 156-26 0 0,-1-28-141 0 0,11-98-1 0 0,-5 110 1 0 0,59-370-1027 0 0,-25 197 855 0 0,-21 94 204 0 0,2-131 0 0 0,-19 189 79 0 0,-4 0 0 0 0,-2 1-1 0 0,-22-107 1 0 0,9 99 12 0 0,-9-39-9 0 0,-19-191 1 0 0,40 196 8 0 0,-10-113-23 0 0,15 207 24 0 0,1 6 3 0 0,-1 0 1 0 0,-1 0 0 0 0,0 1-1 0 0,0-1 1 0 0,-1 0-1 0 0,-7-16 1 0 0,10 28 4 0 0,0 0 0 0 0,0 0 0 0 0,0-1 0 0 0,0 1 0 0 0,0 0 0 0 0,0 0 0 0 0,0 0 0 0 0,0 0 0 0 0,-1 0 0 0 0,1-1 0 0 0,0 1 0 0 0,0 0 0 0 0,0 0 0 0 0,0 0 0 0 0,0 0 0 0 0,0 0 0 0 0,0 0 0 0 0,-1-1 0 0 0,1 1 0 0 0,0 0 0 0 0,0 0 0 0 0,0 0 0 0 0,0 0 0 0 0,-1 0 0 0 0,1 0 0 0 0,0 0 0 0 0,0 0 0 0 0,0 0 0 0 0,0 0 0 0 0,-1 0 0 0 0,1 0 0 0 0,0 0 0 0 0,0 0 0 0 0,0 0 0 0 0,0 0 0 0 0,-1 0 0 0 0,1 0 0 0 0,0 0 0 0 0,0 0 0 0 0,0 0 0 0 0,0 0 0 0 0,-1 0 0 0 0,1 0 0 0 0,0 0 0 0 0,0 0 0 0 0,0 0 0 0 0,0 0 0 0 0,0 1 0 0 0,-1-1 0 0 0,1 0 0 0 0,-6 12-33 0 0,5-9 33 0 0,0-1 0 0 0,1 1 0 0 0,-1-1-1 0 0,1 1 1 0 0,-1 0 0 0 0,1-1 0 0 0,0 1-1 0 0,0 0 1 0 0,0-1 0 0 0,1 4 0 0 0,19 37-42 0 0,-17-36 68 0 0,-2-7 10 0 0,9-11-179 0 0,-2 5-47 0 0,-5 4 26 0 0,0-1 1 0 0,0 1 0 0 0,-1 0-1 0 0,1-1 1 0 0,0 0-1 0 0,-1 0 1 0 0,1 0 0 0 0,-1 0-1 0 0,0 0 1 0 0,0 0 0 0 0,0 0-1 0 0,-1-1 1 0 0,1 1 0 0 0,1-5-1 0 0,4-22-2763 0 0,-4 20 1606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37.753"/>
    </inkml:context>
    <inkml:brush xml:id="br0">
      <inkml:brushProperty name="width" value="0.1" units="cm"/>
      <inkml:brushProperty name="height" value="0.1" units="cm"/>
    </inkml:brush>
  </inkml:definitions>
  <inkml:trace contextRef="#ctx0" brushRef="#br0">9 100 6753 0 0,'9'-76'1858'0'0,"-2"53"1081"0"0,-6 34-2251 0 0,-11 111 1568 0 0,1-34-1463 0 0,2 15-292 0 0,12 160 0 0 0,-4-254-610 0 0,0 1-1 0 0,1-1 0 0 0,1 0 0 0 0,3 10 0 0 0,-5-16-108 0 0,0 0-1 0 0,0 0 1 0 0,1 0 0 0 0,0 0 0 0 0,-1 0-1 0 0,1 0 1 0 0,0 0 0 0 0,0-1-1 0 0,0 1 1 0 0,1-1 0 0 0,-1 1 0 0 0,1-1-1 0 0,-1 0 1 0 0,6 4 0 0 0,-6-6 16 0 0,0 0 1 0 0,0 1-1 0 0,0-1 0 0 0,0 0 1 0 0,0 0-1 0 0,0 0 0 0 0,0 0 1 0 0,0-1-1 0 0,0 1 0 0 0,0-1 1 0 0,0 1-1 0 0,0-1 0 0 0,-1 1 1 0 0,1-1-1 0 0,0 0 0 0 0,2-1 1 0 0,0 0-242 0 0,8-4-895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38.081"/>
    </inkml:context>
    <inkml:brush xml:id="br0">
      <inkml:brushProperty name="width" value="0.1" units="cm"/>
      <inkml:brushProperty name="height" value="0.1" units="cm"/>
    </inkml:brush>
  </inkml:definitions>
  <inkml:trace contextRef="#ctx0" brushRef="#br0">2 172 5601 0 0,'5'-32'740'0'0,"1"-1"1"0"0,15-48 0 0 0,-20 76-523 0 0,3-5 317 0 0,-1 0 1052 0 0,-10 17-626 0 0,2 2-759 0 0,0 1-1 0 0,1 0 0 0 0,0 0 1 0 0,1 0-1 0 0,0 1 0 0 0,0-1 1 0 0,1 1-1 0 0,1 0 1 0 0,-1 11-1 0 0,-1 45 716 0 0,6 69 0 0 0,-3-130-908 0 0,0 0-1 0 0,1 0 1 0 0,0 0-1 0 0,0 0 1 0 0,1 0-1 0 0,-1-1 1 0 0,1 1-1 0 0,1 0 1 0 0,-1-1 0 0 0,1 1-1 0 0,0-1 1 0 0,0 0-1 0 0,0 0 1 0 0,1 0-1 0 0,0-1 1 0 0,-1 1-1 0 0,2-1 1 0 0,-1 0 0 0 0,1 0-1 0 0,-1 0 1 0 0,1 0-1 0 0,0-1 1 0 0,0 0-1 0 0,1 0 1 0 0,-1-1 0 0 0,0 1-1 0 0,1-1 1 0 0,0 0-1 0 0,0-1 1 0 0,-1 1-1 0 0,1-1 1 0 0,0 0-1 0 0,0 0 1 0 0,0-1 0 0 0,8 0-1 0 0,-10-1-22 0 0,1 0 0 0 0,0 0 0 0 0,0 0 0 0 0,0 0 0 0 0,-1-1 0 0 0,1 0 0 0 0,-1 0 0 0 0,1 0 0 0 0,-1-1 0 0 0,0 1 0 0 0,0-1 0 0 0,0 0 0 0 0,0 0 0 0 0,-1 0 0 0 0,1-1 0 0 0,-1 1 0 0 0,1-1 0 0 0,-1 0 0 0 0,-1 0 0 0 0,1 0 0 0 0,0 0 0 0 0,-1-1 0 0 0,0 1 0 0 0,2-6 0 0 0,0 0-56 0 0,-1 0-1 0 0,0 0 1 0 0,-1-1-1 0 0,0 1 0 0 0,0-1 1 0 0,-1 0-1 0 0,0 0 1 0 0,-1 1-1 0 0,-3-22 1 0 0,1 13 11 0 0,-2 1 0 0 0,-1-1 0 0 0,0 2 1 0 0,-1-1-1 0 0,-1 0 0 0 0,-1 1 0 0 0,-14-24 1 0 0,20 37 28 0 0,-1 0 0 0 0,0 1 0 0 0,0 0 0 0 0,0-1 0 0 0,0 1 1 0 0,0 0-1 0 0,0 1 0 0 0,-1-1 0 0 0,0 0 0 0 0,1 1 0 0 0,-1 0 1 0 0,0 0-1 0 0,0 0 0 0 0,0 1 0 0 0,0-1 0 0 0,-1 1 1 0 0,-5-1-1 0 0,6 1-59 0 0,0 1 1 0 0,0 0-1 0 0,0 0 1 0 0,0 1-1 0 0,0-1 1 0 0,1 1-1 0 0,-1 0 1 0 0,0 0 0 0 0,0 0-1 0 0,0 0 1 0 0,1 1-1 0 0,-1 0 1 0 0,1-1-1 0 0,-1 1 1 0 0,1 1-1 0 0,0-1 1 0 0,0 0-1 0 0,0 1 1 0 0,-4 4-1 0 0,4-5-61 0 0,1-1 25 0 0,1 1 0 0 0,-1-1 0 0 0,1 0 0 0 0,0 0 0 0 0,-1 1 0 0 0,1-1 1 0 0,0 1-1 0 0,0-1 0 0 0,0 1 0 0 0,0-1 0 0 0,0 1 0 0 0,0 0 0 0 0,0-1 0 0 0,0 1 0 0 0,1 0 1 0 0,-1 0-1 0 0,1 0 0 0 0,-1 0 0 0 0,1-1 0 0 0,0 1 0 0 0,0 0 0 0 0,0 0 0 0 0,0 0 1 0 0,0 0-1 0 0,1 3 0 0 0,1 3-757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38.397"/>
    </inkml:context>
    <inkml:brush xml:id="br0">
      <inkml:brushProperty name="width" value="0.1" units="cm"/>
      <inkml:brushProperty name="height" value="0.1" units="cm"/>
    </inkml:brush>
  </inkml:definitions>
  <inkml:trace contextRef="#ctx0" brushRef="#br0">65 3 8365 0 0,'-8'2'899'0'0,"5"-3"-683"0"0,0 0 1 0 0,0 0-1 0 0,-1 1 0 0 0,1-1 0 0 0,0 1 1 0 0,0 0-1 0 0,0 0 0 0 0,-1 0 0 0 0,1 0 0 0 0,0 0 1 0 0,0 1-1 0 0,-1-1 0 0 0,1 1 0 0 0,0 0 1 0 0,-5 2-1 0 0,8-1-215 0 0,1-1 1 0 0,-1 0 0 0 0,1 1-1 0 0,0-1 1 0 0,-1 0 0 0 0,1 0-1 0 0,0 0 1 0 0,0 0 0 0 0,0 0-1 0 0,0 0 1 0 0,0 0-1 0 0,0 0 1 0 0,0 0 0 0 0,0 0-1 0 0,3 1 1 0 0,9 10-811 0 0,13 34-2891 0 0,-21-33 2356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38.725"/>
    </inkml:context>
    <inkml:brush xml:id="br0">
      <inkml:brushProperty name="width" value="0.1" units="cm"/>
      <inkml:brushProperty name="height" value="0.1" units="cm"/>
    </inkml:brush>
  </inkml:definitions>
  <inkml:trace contextRef="#ctx0" brushRef="#br0">27 444 5849 0 0,'-18'6'2206'0'0,"13"-4"-1732"0"0,5-2-460 0 0,0 0 0 0 0,0 0 0 0 0,0 0 0 0 0,-1 0 0 0 0,1 0 0 0 0,0 0 0 0 0,0 0 0 0 0,0 0 0 0 0,0 0 0 0 0,0 0 0 0 0,0 0 0 0 0,-1 0 0 0 0,1 0 0 0 0,0 0-1 0 0,0 0 1 0 0,0 0 0 0 0,0 0 0 0 0,0 0 0 0 0,0 0 0 0 0,0 0 0 0 0,0 0 0 0 0,-1 1 0 0 0,1-1 0 0 0,0 0 0 0 0,0 0 0 0 0,0 0 0 0 0,0 0 0 0 0,0 0 0 0 0,0 0 0 0 0,0 0 0 0 0,0 0 0 0 0,0 1-1 0 0,0-1 1 0 0,0 0 0 0 0,0 0 0 0 0,0 0 0 0 0,0 0 0 0 0,0 0 0 0 0,0 0 0 0 0,0 1 0 0 0,0-1 0 0 0,0 0 0 0 0,0 0 0 0 0,0 0 0 0 0,0 0 0 0 0,0 0 0 0 0,0 0 0 0 0,0 1 0 0 0,0-1 0 0 0,0 0-1 0 0,0 0 1 0 0,0 0 0 0 0,0 0 0 0 0,0 0 0 0 0,0 0 0 0 0,0 0 0 0 0,1 1 0 0 0,2 10-208 0 0,-3-11 179 0 0,0 0-1 0 0,0 1 1 0 0,0-1-1 0 0,0 0 1 0 0,0 0 0 0 0,0 0-1 0 0,0 0 1 0 0,0 0-1 0 0,0 1 1 0 0,0-1 0 0 0,0 0-1 0 0,0 0 1 0 0,0 0-1 0 0,0 0 1 0 0,0 0-1 0 0,0 0 1 0 0,0 1 0 0 0,0-1-1 0 0,1 0 1 0 0,-1 0-1 0 0,0 0 1 0 0,0 0-1 0 0,0 0 1 0 0,0 0 0 0 0,0 0-1 0 0,0 0 1 0 0,0 1-1 0 0,0-1 1 0 0,1 0 0 0 0,-1 0-1 0 0,0 0 1 0 0,0 0-1 0 0,0 0 1 0 0,0 0-1 0 0,0 0 1 0 0,1 0 0 0 0,-1 0-1 0 0,0 0 1 0 0,0 0-1 0 0,0 0 1 0 0,0 0 0 0 0,0 0-1 0 0,1 0 1 0 0,-1 0-1 0 0,0 0 1 0 0,2 0-186 0 0,1 1-576 0 0</inkml:trace>
  <inkml:trace contextRef="#ctx0" brushRef="#br0" timeOffset="1">424 3 6813 0 0,'-3'-3'1626'0'0,"5"11"387"0"0,5 6-1669 0 0,-1 0-1 0 0,-1 0 1 0 0,0 0 0 0 0,-1 1-1 0 0,0 0 1 0 0,-1 0-1 0 0,-1 0 1 0 0,-1 0-1 0 0,0 16 1 0 0,-2 0-319 0 0,-1-1 1 0 0,-1 1-1 0 0,-11 41 1 0 0,11-56-872 0 0,1 1-1 0 0,1-1 1 0 0,1 21 0 0 0,0-32 129 0 0,0 0-598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30.612"/>
    </inkml:context>
    <inkml:brush xml:id="br0">
      <inkml:brushProperty name="width" value="0.1" units="cm"/>
      <inkml:brushProperty name="height" value="0.1" units="cm"/>
    </inkml:brush>
  </inkml:definitions>
  <inkml:trace contextRef="#ctx0" brushRef="#br0">1928 179 2840 0 0,'0'0'-1'0'0,"1"0"0"0"0,-1-1-1 0 0,0 1 1 0 0,1 0-1 0 0,-1-1 1 0 0,1 1 0 0 0,-1 0-1 0 0,0-1 1 0 0,1 1 0 0 0,-1-1-1 0 0,0 1 1 0 0,1 0-1 0 0,-1-1 1 0 0,0 1 0 0 0,0-1-1 0 0,0 1 1 0 0,1-1 0 0 0,-1 1-1 0 0,0-1 1 0 0,0 1-1 0 0,0-1 1 0 0,0 1 0 0 0,0-1-1 0 0,0 1 1 0 0,0-1 0 0 0,0 1-1 0 0,0-1 1 0 0,0 1-1 0 0,0-1 1 0 0,0 0 0 0 0,-1-1-2 0 0,0 1 1 0 0,0 0 0 0 0,0 0 0 0 0,0 0-1 0 0,0 0 1 0 0,0 0 0 0 0,0 0 0 0 0,0 0-1 0 0,0 0 1 0 0,0 0 0 0 0,-2 0-1 0 0,-41-18-15 0 0,39 18 18 0 0,-20-7 169 0 0,0 2 0 0 0,0 1 0 0 0,-40-4 1 0 0,-81 3 937 0 0,129 6-986 0 0,-15-1 50 0 0,0 1 1 0 0,0 2-1 0 0,0 1 0 0 0,0 2 1 0 0,0 1-1 0 0,1 1 0 0 0,0 2 0 0 0,1 1 1 0 0,-53 25-1 0 0,24 0 46 0 0,2 2 0 0 0,-63 52 0 0 0,26-14-165 0 0,-220 189-66 0 0,262-214 155 0 0,3 1 0 0 0,2 3 0 0 0,-70 103 0 0 0,78-92-43 0 0,4 1 1 0 0,2 2 0 0 0,4 0 0 0 0,2 3 0 0 0,-18 77-1 0 0,19-33-7 0 0,4 2-1 0 0,-10 174 1 0 0,29-239-36 0 0,2 0 1 0 0,3 0 0 0 0,2 0-1 0 0,2 0 1 0 0,15 58 0 0 0,-12-77 5 0 0,2 0 0 0 0,0-1 0 0 0,2 0 1 0 0,2-1-1 0 0,1 0 0 0 0,1-2 1 0 0,1 0-1 0 0,41 49 0 0 0,-34-52-42 0 0,1-1 0 0 0,2-1 1 0 0,0-1-1 0 0,1-2 0 0 0,2 0 0 0 0,0-3 0 0 0,1 0 0 0 0,62 24 0 0 0,-29-19 17 0 0,1-2-1 0 0,1-4 1 0 0,119 16-1 0 0,-125-27-15 0 0,1-3 1 0 0,0-3-1 0 0,71-9 0 0 0,183-37-44 0 0,-269 38 18 0 0,41-8 1 0 0,0-4 0 0 0,-2-3-1 0 0,-1-4 1 0 0,151-70 0 0 0,-193 75 9 0 0,0-2 1 0 0,-2-2-1 0 0,0-2 0 0 0,-2-1 1 0 0,-2-2-1 0 0,0-2 0 0 0,-3-1 0 0 0,0-2 1 0 0,-2-1-1 0 0,41-63 0 0 0,-30 26-15 0 0,-4-2 0 0 0,-2-1 0 0 0,-4-1 0 0 0,-4-3-1 0 0,21-88 1 0 0,-26 65-46 0 0,-5-2 0 0 0,-5 0 0 0 0,2-177 0 0 0,-17 231 34 0 0,-1 0 1 0 0,-4 1-1 0 0,-1-1 1 0 0,-20-69-1 0 0,16 84-3 0 0,-2 0 0 0 0,-2 0-1 0 0,-1 2 1 0 0,-2 0-1 0 0,-1 1 1 0 0,-35-47 0 0 0,25 44-32 0 0,-2 2 1 0 0,-2 0 0 0 0,-70-56 0 0 0,50 51-45 0 0,-2 3 0 0 0,-74-37 0 0 0,-210-85-164 0 0,178 84 176 0 0,155 74 90 0 0,1-1 1 0 0,-1 1 0 0 0,1 0-1 0 0,-1 0 1 0 0,0 1 0 0 0,-9 0-1 0 0,13-1-76 0 0,-1 1 0 0 0,1 0 0 0 0,0 1 0 0 0,-1-1 0 0 0,1 0 0 0 0,0 1-1 0 0,-1-1 1 0 0,1 1 0 0 0,0 0 0 0 0,0 0 0 0 0,-1 0 0 0 0,1 0 0 0 0,0 0-1 0 0,0 0 1 0 0,0 0 0 0 0,0 1 0 0 0,0-1 0 0 0,-2 3 0 0 0,2 0-516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33.619"/>
    </inkml:context>
    <inkml:brush xml:id="br0">
      <inkml:brushProperty name="width" value="0.1" units="cm"/>
      <inkml:brushProperty name="height" value="0.1" units="cm"/>
    </inkml:brush>
  </inkml:definitions>
  <inkml:trace contextRef="#ctx0" brushRef="#br0">421 346 4192 0 0,'5'-14'20'0'0,"-1"3"122"0"0,0-1 0 0 0,-1 0 1 0 0,0 0-1 0 0,0 0 0 0 0,-2-1 0 0 0,2-12 0 0 0,-3 20-49 0 0,0-7 149 0 0,0 0 0 0 0,-1 0 1 0 0,0-1-1 0 0,-1 1 0 0 0,-3-15 0 0 0,4 24-199 0 0,-1 0-1 0 0,1 0 0 0 0,0 0 1 0 0,-1 0-1 0 0,1 0 1 0 0,-1 1-1 0 0,0-1 0 0 0,0 0 1 0 0,0 1-1 0 0,0 0 0 0 0,-1-1 1 0 0,1 1-1 0 0,-1 0 1 0 0,1 0-1 0 0,-1 0 0 0 0,0 0 1 0 0,0 1-1 0 0,0-1 0 0 0,0 1 1 0 0,0 0-1 0 0,0 0 1 0 0,0 0-1 0 0,0 0 0 0 0,-6-1 1 0 0,-111-23 1771 0 0,112 23-1709 0 0,1 1 1 0 0,-1 1-1 0 0,1 0 0 0 0,-1 0 1 0 0,1 0-1 0 0,-1 1 1 0 0,1 0-1 0 0,-1 0 0 0 0,1 1 1 0 0,-1 0-1 0 0,1 0 0 0 0,0 1 1 0 0,0 0-1 0 0,0 0 1 0 0,1 1-1 0 0,-1-1 0 0 0,-11 10 1 0 0,10-6-26 0 0,-1 1 1 0 0,1 0-1 0 0,0 0 1 0 0,1 0 0 0 0,0 1-1 0 0,0 0 1 0 0,1 1-1 0 0,0-1 1 0 0,1 1-1 0 0,0 0 1 0 0,-5 14-1 0 0,4-4-24 0 0,0 0-1 0 0,2 0 0 0 0,0 0 0 0 0,1 0 0 0 0,1 1 0 0 0,1-1 0 0 0,1 1 1 0 0,1-1-1 0 0,0 0 0 0 0,2 1 0 0 0,9 36 0 0 0,-8-42-37 0 0,2 0-1 0 0,-1-1 1 0 0,2 0 0 0 0,0 0-1 0 0,1 0 1 0 0,0-1-1 0 0,1 0 1 0 0,0 0-1 0 0,1-1 1 0 0,0-1 0 0 0,1 1-1 0 0,1-2 1 0 0,-1 0-1 0 0,2 0 1 0 0,-1-1 0 0 0,18 9-1 0 0,-16-11-11 0 0,0 0 0 0 0,0-1 1 0 0,1-1-1 0 0,0 0 0 0 0,1-1 0 0 0,-1 0 0 0 0,1-2 0 0 0,-1 1 0 0 0,1-2 0 0 0,0 0 0 0 0,-1-1 1 0 0,1-1-1 0 0,0 0 0 0 0,0-2 0 0 0,-1 1 0 0 0,26-9 0 0 0,-28 7-6 0 0,0-1 1 0 0,0-1-1 0 0,0 0 0 0 0,-1-1 1 0 0,0 0-1 0 0,0-1 0 0 0,-1 0 1 0 0,0-1-1 0 0,0 0 0 0 0,-1 0 1 0 0,0-1-1 0 0,-1-1 0 0 0,0 0 1 0 0,0 0-1 0 0,-2-1 0 0 0,1 0 1 0 0,-1 0-1 0 0,10-26 0 0 0,-10 16-8 0 0,-1 0 1 0 0,-1-1-1 0 0,-1 0 0 0 0,0 0 0 0 0,-1-34 0 0 0,-3 20-16 0 0,-2 1 0 0 0,-11-64-1 0 0,10 85 13 0 0,0 1-1 0 0,-1-1 1 0 0,-1 1-1 0 0,0 0 1 0 0,-10-17-1 0 0,11 24 3 0 0,0 0 0 0 0,0 1 0 0 0,-1 0 0 0 0,0 0 0 0 0,0 0 0 0 0,0 0 0 0 0,-1 1 0 0 0,1 0 0 0 0,-2 0 1 0 0,1 1-1 0 0,0 0 0 0 0,-9-5 0 0 0,7 5-77 0 0,0 0 1 0 0,0 1 0 0 0,-1 0 0 0 0,1 0 0 0 0,-1 1-1 0 0,0 0 1 0 0,0 0 0 0 0,0 1 0 0 0,0 0 0 0 0,0 1-1 0 0,0 0 1 0 0,0 0 0 0 0,0 1 0 0 0,0 0 0 0 0,1 1-1 0 0,-1 0 1 0 0,-11 4 0 0 0,-3 2-752 0 0,0 2-1 0 0,-35 20 1 0 0,48-24 484 0 0,0 1 0 0 0,1 0-1 0 0,-1 1 1 0 0,2 0 0 0 0,-1 0-1 0 0,1 1 1 0 0,-11 15 0 0 0,4 0-473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39.031"/>
    </inkml:context>
    <inkml:brush xml:id="br0">
      <inkml:brushProperty name="width" value="0.1" units="cm"/>
      <inkml:brushProperty name="height" value="0.1" units="cm"/>
    </inkml:brush>
  </inkml:definitions>
  <inkml:trace contextRef="#ctx0" brushRef="#br0">130 38 6625 0 0,'0'-1'82'0'0,"0"0"1"0"0,0 1 0 0 0,0-1-1 0 0,0 0 1 0 0,0 0 0 0 0,0 1-1 0 0,0-1 1 0 0,0 0 0 0 0,0 1-1 0 0,0-1 1 0 0,0 0-1 0 0,0 0 1 0 0,-1 1 0 0 0,1-1-1 0 0,0 0 1 0 0,0 1 0 0 0,-1-1-1 0 0,1 0 1 0 0,-1 1 0 0 0,1-1-1 0 0,-1 0 1 0 0,-7 11 1745 0 0,-6 27-277 0 0,11-28-1423 0 0,0 1 0 0 0,0 0 1 0 0,2 0-1 0 0,-1 0 0 0 0,1 1 0 0 0,1-1 0 0 0,-1 0 0 0 0,2 0 0 0 0,0 1 0 0 0,0-1 0 0 0,0 0 0 0 0,2 0 0 0 0,-1 0 0 0 0,1 0 0 0 0,1-1 0 0 0,-1 1 0 0 0,2-1 0 0 0,-1 0 0 0 0,1 0 0 0 0,1 0 0 0 0,-1-1 0 0 0,2 0 0 0 0,8 10 0 0 0,-5-7-87 0 0,1-1-1 0 0,0 0 1 0 0,1 0 0 0 0,0-2-1 0 0,0 1 1 0 0,1-2-1 0 0,26 13 1 0 0,-33-18-39 0 0,1 1 0 0 0,1-1 0 0 0,-1 0 1 0 0,0-1-1 0 0,0 1 0 0 0,1-2 0 0 0,13 1 0 0 0,-16-1-2 0 0,-1-1 0 0 0,1 1-1 0 0,-1-1 1 0 0,1 0-1 0 0,-1-1 1 0 0,0 1 0 0 0,0-1-1 0 0,1 1 1 0 0,-1-1 0 0 0,0-1-1 0 0,-1 1 1 0 0,1 0-1 0 0,7-7 1 0 0,-7 4 1 0 0,1 0 1 0 0,-1-1-1 0 0,0 1 0 0 0,0-1 1 0 0,-1 0-1 0 0,0 0 0 0 0,0 0 1 0 0,0 0-1 0 0,0-1 0 0 0,-1 1 0 0 0,0-1 1 0 0,-1 0-1 0 0,0 1 0 0 0,0-1 1 0 0,0 0-1 0 0,-1 0 0 0 0,0-10 1 0 0,-1 5-4 0 0,0 0 1 0 0,0-1 0 0 0,-1 1 0 0 0,-1 0 0 0 0,0 0-1 0 0,-1 0 1 0 0,0 1 0 0 0,-11-21 0 0 0,10 23-124 0 0,0 0 0 0 0,-1 0 0 0 0,1 1 1 0 0,-2 0-1 0 0,1 0 0 0 0,-1 0 0 0 0,-1 1 1 0 0,1 0-1 0 0,-1 1 0 0 0,0 0 0 0 0,-1 0 1 0 0,1 1-1 0 0,-1 0 0 0 0,0 0 0 0 0,-1 1 1 0 0,1 0-1 0 0,-1 0 0 0 0,0 1 0 0 0,1 1 1 0 0,-1 0-1 0 0,0 0 0 0 0,-1 1 0 0 0,1 0 1 0 0,-16 1-1 0 0,-5 3-1061 0 0,0 1 0 0 0,-1 2 0 0 0,-42 13 1 0 0,42-11-17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39.666"/>
    </inkml:context>
    <inkml:brush xml:id="br0">
      <inkml:brushProperty name="width" value="0.1" units="cm"/>
      <inkml:brushProperty name="height" value="0.1" units="cm"/>
    </inkml:brush>
  </inkml:definitions>
  <inkml:trace contextRef="#ctx0" brushRef="#br0">37 16 5541 0 0,'-3'1'91'0'0,"1"0"0"0"0,-1-1 0 0 0,1 1 0 0 0,-1-1 0 0 0,0 1 0 0 0,1-1 0 0 0,-1 0 0 0 0,-3 0 0 0 0,-3 0 500 0 0,24-6 2249 0 0,-10 4-2679 0 0,0-1 1 0 0,1 1-1 0 0,-1 0 1 0 0,1 1-1 0 0,7-2 1 0 0,-11 3-142 0 0,1-1 1 0 0,0 1 0 0 0,0 0 0 0 0,0 1 0 0 0,-1-1 0 0 0,1 0 0 0 0,0 1-1 0 0,0-1 1 0 0,0 1 0 0 0,-1 0 0 0 0,1 0 0 0 0,-1 0 0 0 0,5 3-1 0 0,-6-3-15 0 0,1 0 0 0 0,-1 0 0 0 0,0 1 0 0 0,0-1 0 0 0,1 1 0 0 0,-1-1-1 0 0,0 1 1 0 0,0-1 0 0 0,0 1 0 0 0,-1-1 0 0 0,1 1 0 0 0,0 0 0 0 0,-1 0 0 0 0,1-1-1 0 0,-1 1 1 0 0,1 0 0 0 0,-1 0 0 0 0,0 0 0 0 0,0 0 0 0 0,0 3 0 0 0,8 19-40 0 0,2 0 195 0 0,-5-3 250 0 0,-3-18-136 0 0,-1 1-1 0 0,0 0 1 0 0,0 0-1 0 0,0 0 0 0 0,-1 0 1 0 0,1 5-1 0 0,0 57 807 0 0,11 86 0 0 0,82 284-56 0 0,-92-431-1042 0 0,8 27-114 0 0,-9-30 34 0 0,0-1 0 0 0,-1 1 1 0 0,1-1-1 0 0,0 1 0 0 0,0-1 1 0 0,0 0-1 0 0,0 1 0 0 0,0-1 1 0 0,0 0-1 0 0,1 1 0 0 0,-1-1 1 0 0,0 0-1 0 0,1 0 0 0 0,-1 0 1 0 0,3 1-1 0 0,-3-3-291 0 0,0-1 1 0 0,0 1-1 0 0,0-1 1 0 0,-1 1-1 0 0,1 0 1 0 0,0-1-1 0 0,0 0 0 0 0,-1 1 1 0 0,1-4-1 0 0,2-10-1374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39.974"/>
    </inkml:context>
    <inkml:brush xml:id="br0">
      <inkml:brushProperty name="width" value="0.1" units="cm"/>
      <inkml:brushProperty name="height" value="0.1" units="cm"/>
    </inkml:brush>
  </inkml:definitions>
  <inkml:trace contextRef="#ctx0" brushRef="#br0">62 0 9129 0 0,'-19'36'729'0'0,"2"13"745"0"0,12-38-954 0 0,0 1-1 0 0,1 0 1 0 0,1 0-1 0 0,-3 17 0 0 0,4-1 41 0 0,2 0-1 0 0,0 0 0 0 0,2 0 0 0 0,1-1 0 0 0,2 1 1 0 0,0-1-1 0 0,2 1 0 0 0,11 27 0 0 0,47 128 721 0 0,37 114-615 0 0,-91-256-1850 0 0,8 65 1 0 0,-19-105 981 0 0,0 0 1 0 0,0-1 0 0 0,1 1 0 0 0,-1 0 0 0 0,0 0-1 0 0,0 0 1 0 0,0-1 0 0 0,0 1 0 0 0,0 0 0 0 0,0 0-1 0 0,0 0 1 0 0,0-1 0 0 0,-1 1 0 0 0,1 0 0 0 0,0 0-1 0 0,0 0 1 0 0,-1-1 0 0 0,1 1 0 0 0,-1 0-1 0 0,1-1 1 0 0,0 1 0 0 0,-1 0 0 0 0,0 0 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41.111"/>
    </inkml:context>
    <inkml:brush xml:id="br0">
      <inkml:brushProperty name="width" value="0.1" units="cm"/>
      <inkml:brushProperty name="height" value="0.1" units="cm"/>
    </inkml:brush>
  </inkml:definitions>
  <inkml:trace contextRef="#ctx0" brushRef="#br0">3277 888 3124 0 0,'-7'-66'39'0'0,"5"40"60"0"0,-1 1-1 0 0,-1-1 1 0 0,-13-44-1 0 0,3 33 168 0 0,-1 1-1 0 0,-2 1 1 0 0,-1 0-1 0 0,-2 1 1 0 0,-1 2-1 0 0,-2 0 1 0 0,-1 1 0 0 0,-56-55-1 0 0,51 62-133 0 0,-1 2-1 0 0,-1 1 0 0 0,-1 1 1 0 0,-1 2-1 0 0,-1 1 0 0 0,-67-23 1 0 0,-224-45 266 0 0,197 60-66 0 0,-1 5-1 0 0,0 6 1 0 0,-1 6 0 0 0,0 5-1 0 0,0 6 1 0 0,-170 26-1 0 0,241-19-24 0 0,0 3-1 0 0,1 3 0 0 0,0 2 1 0 0,1 3-1 0 0,-81 41 1 0 0,92-37-123 0 0,1 2 1 0 0,2 2 0 0 0,1 1-1 0 0,1 3 1 0 0,2 1 0 0 0,-60 67-1 0 0,62-55-72 0 0,3 2 0 0 0,2 2 1 0 0,1 0-1 0 0,4 2 0 0 0,-26 66 0 0 0,-84 286 439 0 0,118-344-467 0 0,-105 457 798 0 0,105-387-465 0 0,6 0 0 0 0,3 139 0 0 0,52 450 931 0 0,28-224-169 0 0,-54-428-954 0 0,3 0 1 0 0,2-2-1 0 0,4-1 0 0 0,3 0 1 0 0,2-2-1 0 0,3-1 1 0 0,44 61-1 0 0,190 220 272 0 0,-141-206-466 0 0,6-6 0 0 0,225 171-1 0 0,-118-131-17 0 0,7-10 0 0 0,351 167-1 0 0,-501-284-27 0 0,3-4-1 0 0,1-5 1 0 0,2-4-1 0 0,1-4 0 0 0,145 16 1 0 0,-4-19 311 0 0,293-9 0 0 0,-466-15-256 0 0,-1-3 0 0 0,123-23 0 0 0,-161 20-66 0 0,0-2 1 0 0,-1-1-1 0 0,0-1 1 0 0,-1-2 0 0 0,0-1-1 0 0,-1-1 1 0 0,0-2 0 0 0,31-23-1 0 0,-18 6 43 0 0,-1-3 0 0 0,-2-1 0 0 0,-2-1 0 0 0,49-67 0 0 0,-45 46-51 0 0,-2-2-1 0 0,56-123 1 0 0,-46 62-24 0 0,-6-1 1 0 0,-5-3-1 0 0,30-179 1 0 0,-47 177-22 0 0,7-172 1 0 0,-26 219 33 0 0,-3 1 1 0 0,-5-1 0 0 0,-19-102 0 0 0,-101-336-440 0 0,-29 9-25 0 0,108 361 383 0 0,-93-245-80 0 0,104 312 186 0 0,-4 2 0 0 0,-81-125 0 0 0,85 157-4 0 0,-2 2 0 0 0,-45-43 0 0 0,-95-75-169 0 0,-484-386-473 0 0,612 511 608 0 0,-2 2 0 0 0,-67-36 0 0 0,88 57-119 0 0,-1 2 0 0 0,-1 1 0 0 0,0 1 0 0 0,0 2 0 0 0,-56-10 1 0 0,83 20 138 0 0,-56-11-1000 0 0,0 3 0 0 0,-1 3 0 0 0,-76 2 0 0 0,74 9-379 0 0,0 4-143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44.747"/>
    </inkml:context>
    <inkml:brush xml:id="br0">
      <inkml:brushProperty name="width" value="0.1" units="cm"/>
      <inkml:brushProperty name="height" value="0.1" units="cm"/>
    </inkml:brush>
  </inkml:definitions>
  <inkml:trace contextRef="#ctx0" brushRef="#br0">45 576 6281 0 0,'-11'-34'103'0'0,"8"29"-19"0"0,1 0 1 0 0,0 0 0 0 0,1 0 0 0 0,-1 0-1 0 0,1 0 1 0 0,0-1 0 0 0,0 1 0 0 0,1 0-1 0 0,-1-1 1 0 0,1 1 0 0 0,0-1 0 0 0,1 1-1 0 0,1-9 1 0 0,-2 12-24 0 0,1 0 1 0 0,0 0-1 0 0,0 0 1 0 0,0-1-1 0 0,0 1 1 0 0,0 0-1 0 0,0 0 0 0 0,1 1 1 0 0,-1-1-1 0 0,1 0 1 0 0,-1 0-1 0 0,1 1 1 0 0,0-1-1 0 0,0 1 0 0 0,0-1 1 0 0,0 1-1 0 0,0 0 1 0 0,0 0-1 0 0,0 0 1 0 0,0 0-1 0 0,0 0 0 0 0,0 0 1 0 0,0 0-1 0 0,1 1 1 0 0,-1-1-1 0 0,0 1 1 0 0,1 0-1 0 0,-1 0 0 0 0,0 0 1 0 0,1 0-1 0 0,-1 0 1 0 0,0 0-1 0 0,1 0 1 0 0,-1 1-1 0 0,0-1 0 0 0,0 1 1 0 0,1 0-1 0 0,-1 0 1 0 0,0 0-1 0 0,0 0 1 0 0,0 0-1 0 0,0 0 0 0 0,0 0 1 0 0,0 1-1 0 0,0-1 1 0 0,-1 1-1 0 0,1-1 1 0 0,0 1-1 0 0,-1 0 0 0 0,1 0 1 0 0,-1-1-1 0 0,2 4 1 0 0,3 6 142 0 0,-1 1 1 0 0,0 0-1 0 0,-1 1 1 0 0,0-1 0 0 0,0 1-1 0 0,-2-1 1 0 0,1 1-1 0 0,-2 0 1 0 0,1 17-1 0 0,-3 16 324 0 0,-6 57-1 0 0,5-88-449 0 0,-1 19 63 0 0,-1 0 0 0 0,-2-1 1 0 0,-1 0-1 0 0,-2 0 0 0 0,-1 0 0 0 0,-26 56 1 0 0,32-83-128 0 0,-1 5 12 0 0,0-1 1 0 0,-14 18-1 0 0,5-7-28 0 0,-4 5 22 0 0,16-32 12 0 0,0 0-1 0 0,1 0 0 0 0,0 0 1 0 0,0-11-1 0 0,13-247-87 0 0,-6 182 44 0 0,3-40-13 0 0,6 1 1 0 0,48-192-1 0 0,-57 290 9 0 0,0 1-1 0 0,2 0 1 0 0,0 0 0 0 0,2 1-1 0 0,21-36 1 0 0,-29 54 10 0 0,0 0 0 0 0,0 1 0 0 0,1-1 0 0 0,-1 1 1 0 0,1 0-1 0 0,-1-1 0 0 0,1 1 0 0 0,0 0 0 0 0,0 1 1 0 0,0-1-1 0 0,0 1 0 0 0,0-1 0 0 0,0 1 0 0 0,0 0 1 0 0,0 0-1 0 0,0 0 0 0 0,1 0 0 0 0,-1 1 0 0 0,0-1 1 0 0,1 1-1 0 0,-1 0 0 0 0,1 0 0 0 0,-1 0 0 0 0,0 1 0 0 0,6 0 1 0 0,-3 1-3 0 0,0 0 1 0 0,0 0 0 0 0,0 0 0 0 0,-1 1 0 0 0,1 0 0 0 0,0 0-1 0 0,-1 0 1 0 0,0 1 0 0 0,0 0 0 0 0,0 0 0 0 0,0 0 0 0 0,-1 0 0 0 0,5 7-1 0 0,3 5 8 0 0,0 1 0 0 0,-2 1 0 0 0,0 0 0 0 0,-1 0-1 0 0,-1 1 1 0 0,0 0 0 0 0,-2 1 0 0 0,0-1-1 0 0,-1 1 1 0 0,2 23 0 0 0,0 17 24 0 0,-2 0 0 0 0,-5 71 0 0 0,-1-100-1 0 0,-1 0-1 0 0,-2 1 0 0 0,-14 55 0 0 0,15-74-16 0 0,-1-1 0 0 0,0-1 1 0 0,-1 1-1 0 0,-1-1 0 0 0,1 0 0 0 0,-2 0 0 0 0,0 0 0 0 0,0-1 0 0 0,0 0 1 0 0,-2 0-1 0 0,1-1 0 0 0,-15 12 0 0 0,19-18-3 0 0,0 0 0 0 0,-1 1 0 0 0,0-2 1 0 0,0 1-1 0 0,0-1 0 0 0,0 0 0 0 0,0 0 0 0 0,0 0 0 0 0,-1-1 0 0 0,1 1 1 0 0,-1-1-1 0 0,1-1 0 0 0,-1 1 0 0 0,1-1 0 0 0,-1 0 0 0 0,1 0 0 0 0,-1 0 0 0 0,1-1 1 0 0,-8-2-1 0 0,12 3-1 0 0,0 0 0 0 0,1 0 0 0 0,-1 0 0 0 0,0-1 0 0 0,0 1 0 0 0,1 0 0 0 0,-1-1 0 0 0,0 1 0 0 0,1-1 0 0 0,-1 1 0 0 0,1 0 0 0 0,-1-1 0 0 0,0 1 0 0 0,1-1 0 0 0,-1 0 0 0 0,1 1 0 0 0,-1-1 0 0 0,1 1 0 0 0,0-1 0 0 0,-1 0 0 0 0,1 1 0 0 0,0-1 0 0 0,-1 0 0 0 0,1 0 0 0 0,0 1 0 0 0,0-1 0 0 0,-1-1 0 0 0,2 1-2 0 0,-1 0-1 0 0,0-1 0 0 0,0 1 1 0 0,1 0-1 0 0,-1-1 1 0 0,1 1-1 0 0,0 0 0 0 0,-1 0 1 0 0,1 0-1 0 0,0 0 0 0 0,-1 0 1 0 0,1 0-1 0 0,0 0 1 0 0,1-1-1 0 0,4-4-10 0 0,-1 1 1 0 0,1 1-1 0 0,1-1 0 0 0,6-3 1 0 0,-9 6 6 0 0,-1 0 1 0 0,1 0-1 0 0,0 1 1 0 0,0-1 0 0 0,0 1-1 0 0,0 0 1 0 0,0 0-1 0 0,0 1 1 0 0,0-1-1 0 0,0 1 1 0 0,0 0-1 0 0,0 0 1 0 0,0 0 0 0 0,0 0-1 0 0,0 1 1 0 0,0 0-1 0 0,0 0 1 0 0,0 0-1 0 0,0 0 1 0 0,0 0 0 0 0,0 1-1 0 0,0 0 1 0 0,-1 0-1 0 0,6 3 1 0 0,-3 0 5 0 0,0-1 1 0 0,-1 1 0 0 0,1 0 0 0 0,-1 1-1 0 0,0-1 1 0 0,-1 1 0 0 0,1 0-1 0 0,-1 0 1 0 0,0 0 0 0 0,-1 1 0 0 0,1 0-1 0 0,4 12 1 0 0,16 81 44 0 0,-21-80-39 0 0,1 0-1 0 0,0-1 0 0 0,2 1 0 0 0,1-1 1 0 0,0 0-1 0 0,1-1 0 0 0,14 23 0 0 0,-20-37-50 0 0,1-1 0 0 0,1 0 0 0 0,-1 1 0 0 0,0-2-1 0 0,1 1 1 0 0,-1 0 0 0 0,1-1 0 0 0,0 1 0 0 0,0-1 0 0 0,0 0-1 0 0,0 0 1 0 0,0-1 0 0 0,0 1 0 0 0,0-1 0 0 0,1 0-1 0 0,-1 0 1 0 0,1 0 0 0 0,4 0 0 0 0,6-1-556 0 0,0 1 0 0 0,0-2 0 0 0,0 0 0 0 0,15-3 0 0 0,-2-2-756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45.092"/>
    </inkml:context>
    <inkml:brush xml:id="br0">
      <inkml:brushProperty name="width" value="0.1" units="cm"/>
      <inkml:brushProperty name="height" value="0.1" units="cm"/>
    </inkml:brush>
  </inkml:definitions>
  <inkml:trace contextRef="#ctx0" brushRef="#br0">268 206 7293 0 0,'-11'-56'16'0'0,"9"41"274"0"0,0 1-1 0 0,-2-1 1 0 0,1 1 0 0 0,-1 0 0 0 0,-1 0-1 0 0,-1 0 1 0 0,-11-21 0 0 0,16 34-262 0 0,1 0 1 0 0,-1 0-1 0 0,0 0 1 0 0,0 0-1 0 0,0 0 1 0 0,1 0-1 0 0,-1 1 1 0 0,0-1-1 0 0,0 0 1 0 0,0 0-1 0 0,0 1 1 0 0,-1-1-1 0 0,1 1 1 0 0,0-1-1 0 0,0 1 1 0 0,0-1-1 0 0,0 1 1 0 0,0 0-1 0 0,-1-1 1 0 0,1 1-1 0 0,0 0 1 0 0,-3 0-1 0 0,2 0 4 0 0,-1 1 1 0 0,1-1-1 0 0,-1 1 0 0 0,1 0 1 0 0,-1 0-1 0 0,1 0 0 0 0,0 0 1 0 0,0 0-1 0 0,-1 0 0 0 0,-2 3 1 0 0,-5 5 70 0 0,0-1 1 0 0,1 2-1 0 0,-12 14 1 0 0,19-21-65 0 0,-15 17 163 0 0,1 2 1 0 0,-23 42-1 0 0,33-54-149 0 0,1 1 1 0 0,0 0-1 0 0,1 0 1 0 0,1 0 0 0 0,0 0-1 0 0,0 1 1 0 0,1 0-1 0 0,-1 21 1 0 0,3-29-43 0 0,0 0-1 0 0,0 0 1 0 0,0 0 0 0 0,1-1 0 0 0,0 1-1 0 0,0 0 1 0 0,0 0 0 0 0,0-1 0 0 0,1 1 0 0 0,-1-1-1 0 0,1 1 1 0 0,0-1 0 0 0,0 0 0 0 0,0 1 0 0 0,0-1-1 0 0,1 0 1 0 0,0-1 0 0 0,-1 1 0 0 0,1 0-1 0 0,0-1 1 0 0,0 1 0 0 0,0-1 0 0 0,0 0 0 0 0,1 0-1 0 0,3 1 1 0 0,-3-1-11 0 0,1 0-1 0 0,0 0 1 0 0,0-1 0 0 0,0 0-1 0 0,1 0 1 0 0,-1 0-1 0 0,0 0 1 0 0,0-1 0 0 0,0 0-1 0 0,1 0 1 0 0,-1-1-1 0 0,0 1 1 0 0,0-1 0 0 0,0 0-1 0 0,0-1 1 0 0,0 1 0 0 0,9-5-1 0 0,-5 2-46 0 0,0-1 1 0 0,-1 0-1 0 0,0-1 0 0 0,0 0 0 0 0,-1 0 0 0 0,0-1 1 0 0,0 0-1 0 0,0 0 0 0 0,-1-1 0 0 0,0 0 0 0 0,0 0 1 0 0,-1 0-1 0 0,0 0 0 0 0,7-19 0 0 0,-9 21 36 0 0,-1-1 0 0 0,0 1 1 0 0,0-1-1 0 0,-1 0 0 0 0,0 0 0 0 0,0 1 0 0 0,0-1 0 0 0,-1 0 0 0 0,0 0 0 0 0,-1 0 1 0 0,1 0-1 0 0,-1 0 0 0 0,-1 1 0 0 0,1-1 0 0 0,-1 0 0 0 0,0 1 0 0 0,-1-1 0 0 0,1 1 1 0 0,-1 0-1 0 0,-1 0 0 0 0,1 0 0 0 0,-5-6 0 0 0,4 8 8 0 0,0 0 1 0 0,0 0-1 0 0,0 0 1 0 0,0 1-1 0 0,-1-1 0 0 0,0 1 1 0 0,0 0-1 0 0,0 0 1 0 0,0 1-1 0 0,0 0 0 0 0,0-1 1 0 0,0 2-1 0 0,-1-1 1 0 0,1 1-1 0 0,-1-1 0 0 0,0 2 1 0 0,1-1-1 0 0,-1 1 1 0 0,0-1-1 0 0,1 1 1 0 0,-1 1-1 0 0,0-1 0 0 0,1 1 1 0 0,-1 0-1 0 0,1 1 1 0 0,-1-1-1 0 0,1 1 0 0 0,-7 3 1 0 0,11-5-14 0 0,0 1 0 0 0,0-1 0 0 0,1 0-1 0 0,-1 0 1 0 0,1 1 0 0 0,-1-1 0 0 0,0 1 0 0 0,1-1 0 0 0,-1 0 0 0 0,1 1 0 0 0,-1-1 0 0 0,1 1 0 0 0,-1-1 0 0 0,1 1 0 0 0,-1-1 0 0 0,1 1 0 0 0,-1 0 0 0 0,1-1 0 0 0,0 1-1 0 0,0-1 1 0 0,-1 2 0 0 0,1-1-25 0 0,0-1 0 0 0,0 1-1 0 0,0-1 1 0 0,0 1 0 0 0,1-1-1 0 0,-1 1 1 0 0,0 0 0 0 0,0-1-1 0 0,0 1 1 0 0,1-1 0 0 0,-1 0-1 0 0,0 1 1 0 0,1-1-1 0 0,-1 1 1 0 0,0-1 0 0 0,1 1-1 0 0,-1-1 1 0 0,1 0 0 0 0,-1 1-1 0 0,1 0 1 0 0,2 0-198 0 0,0 1 1 0 0,0 0-1 0 0,1 0 0 0 0,-1-1 0 0 0,0 0 1 0 0,1 0-1 0 0,3 1 0 0 0,11 3-762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45.813"/>
    </inkml:context>
    <inkml:brush xml:id="br0">
      <inkml:brushProperty name="width" value="0.1" units="cm"/>
      <inkml:brushProperty name="height" value="0.1" units="cm"/>
    </inkml:brush>
  </inkml:definitions>
  <inkml:trace contextRef="#ctx0" brushRef="#br0">72 305 4996 0 0,'-9'-45'367'0'0,"-4"-50"0"0"0,11 74-145 0 0,2 1 0 0 0,0-1 0 0 0,1 1 0 0 0,8-39 0 0 0,-9 57-206 0 0,1 0 0 0 0,-1 0 0 0 0,1 0 0 0 0,0 0 0 0 0,-1 0 1 0 0,1 1-1 0 0,0-1 0 0 0,0 0 0 0 0,3-3 0 0 0,-4 5-11 0 0,0 0-1 0 0,0 0 1 0 0,0 0 0 0 0,0 0-1 0 0,0 0 1 0 0,1 0 0 0 0,-1-1 0 0 0,0 1-1 0 0,0 0 1 0 0,0 0 0 0 0,0 0-1 0 0,0 0 1 0 0,1 0 0 0 0,-1 0 0 0 0,0 0-1 0 0,0 0 1 0 0,0 0 0 0 0,1 0-1 0 0,-1 0 1 0 0,0 0 0 0 0,0 0-1 0 0,0 0 1 0 0,0 0 0 0 0,1 0 0 0 0,-1 0-1 0 0,0 0 1 0 0,0 0 0 0 0,0 0-1 0 0,0 0 1 0 0,1 0 0 0 0,-1 0 0 0 0,0 1-1 0 0,0-1 1 0 0,0 0 0 0 0,0 0-1 0 0,1 0 1 0 0,4 13 160 0 0,-3 6 82 0 0,0 0-1 0 0,-1 0 1 0 0,-1 0-1 0 0,-3 26 1 0 0,1-8 89 0 0,-7 51 591 0 0,-21 98 0 0 0,16-110-645 0 0,2-1-1 0 0,-1 94 0 0 0,13-168-280 0 0,0 1-1 0 0,0 0 1 0 0,0 0 0 0 0,0 0-1 0 0,0-1 1 0 0,0 1 0 0 0,0 0-1 0 0,1 0 1 0 0,-1 0 0 0 0,1-1-1 0 0,-1 1 1 0 0,1 0 0 0 0,0-1-1 0 0,1 3 1 0 0,-1-4 0 0 0,0 1 0 0 0,0-1 1 0 0,0 0-1 0 0,0 0 0 0 0,0 0 0 0 0,-1 0 0 0 0,1 0 1 0 0,0 0-1 0 0,0 0 0 0 0,0 0 0 0 0,0 0 0 0 0,0 0 1 0 0,0-1-1 0 0,0 1 0 0 0,0 0 0 0 0,0-1 0 0 0,0 1 1 0 0,0-1-1 0 0,0 1 0 0 0,-1-1 0 0 0,1 1 1 0 0,0-1-1 0 0,0 1 0 0 0,-1-1 0 0 0,2-1 0 0 0,24-18-13 0 0,-2-1 0 0 0,-1-1 1 0 0,28-32-1 0 0,-31 31 1 0 0,2 0-1 0 0,0 2 1 0 0,37-28 0 0 0,-51 44 12 0 0,0 0 0 0 0,0 1 0 0 0,0 0 0 0 0,1 0 0 0 0,-1 1 0 0 0,1 0 0 0 0,0 0 0 0 0,0 1 0 0 0,0 0-1 0 0,14 0 1 0 0,-20 2 1 0 0,-1-1-1 0 0,1 2 0 0 0,0-1 0 0 0,0 0 1 0 0,0 1-1 0 0,0-1 0 0 0,0 1 0 0 0,0 0 1 0 0,-1 0-1 0 0,1 0 0 0 0,0 0 0 0 0,-1 0 1 0 0,1 1-1 0 0,-1-1 0 0 0,1 1 1 0 0,-1 0-1 0 0,0-1 0 0 0,1 1 0 0 0,-1 0 1 0 0,0 1-1 0 0,0-1 0 0 0,-1 0 0 0 0,1 0 1 0 0,0 1-1 0 0,-1-1 0 0 0,1 1 0 0 0,-1 0 1 0 0,0-1-1 0 0,0 1 0 0 0,0 0 0 0 0,0 0 1 0 0,-1-1-1 0 0,1 1 0 0 0,-1 0 1 0 0,1 0-1 0 0,-1 4 0 0 0,1 20 19 0 0,-2 41-1 0 0,-1-46-21 0 0,2-1 0 0 0,0 0-1 0 0,6 38 1 0 0,-6-56-23 0 0,1 1 1 0 0,0 0-1 0 0,0 0 1 0 0,1 0-1 0 0,-1-1 1 0 0,1 1-1 0 0,-1 0 0 0 0,1-1 1 0 0,1 0-1 0 0,-1 1 1 0 0,0-1-1 0 0,1 0 0 0 0,-1 0 1 0 0,1 0-1 0 0,0 0 1 0 0,0-1-1 0 0,0 1 0 0 0,1-1 1 0 0,-1 0-1 0 0,0 0 1 0 0,1 0-1 0 0,-1 0 0 0 0,1-1 1 0 0,0 1-1 0 0,0-1 1 0 0,0 0-1 0 0,-1 0 0 0 0,1-1 1 0 0,0 1-1 0 0,0-1 1 0 0,0 1-1 0 0,6-2 1 0 0,3 1-183 0 0,1-2 1 0 0,-1 0-1 0 0,0 0 1 0 0,0-1 0 0 0,0-1-1 0 0,-1 0 1 0 0,1-1 0 0 0,17-9-1 0 0,-16 6 134 0 0,0 1 0 0 0,-1-2 0 0 0,0 0 0 0 0,21-19 0 0 0,-26 20 77 0 0,-2 1-1 0 0,1-1 1 0 0,-1-1 0 0 0,0 1 0 0 0,-1-1-1 0 0,0 0 1 0 0,0 0 0 0 0,5-15 0 0 0,-7 13 10 0 0,0 0 0 0 0,-1-1 0 0 0,0 1 0 0 0,0-1 0 0 0,-2 1 0 0 0,1-1 0 0 0,-1 1 0 0 0,-1-1 0 0 0,0 1 0 0 0,-4-18 0 0 0,3 21 11 0 0,0 0 1 0 0,-1 0 0 0 0,1 0 0 0 0,-1 0 0 0 0,-1 0-1 0 0,0 1 1 0 0,0-1 0 0 0,0 1 0 0 0,-1 0 0 0 0,0 0-1 0 0,0 1 1 0 0,-1 0 0 0 0,0 0 0 0 0,0 0 0 0 0,-8-5 0 0 0,12 9-2 0 0,0 0 0 0 0,-1 1 0 0 0,1-1 0 0 0,-1 1 0 0 0,1 0 0 0 0,-1 0 0 0 0,0 0 0 0 0,1 0 0 0 0,-1 0 0 0 0,0 1 0 0 0,0-1 0 0 0,1 1 0 0 0,-1-1 0 0 0,0 1 0 0 0,0 0 1 0 0,0 0-1 0 0,0 1 0 0 0,1-1 0 0 0,-6 2 0 0 0,5-1 28 0 0,-1 1-1 0 0,1-1 1 0 0,0 1 0 0 0,0 0 0 0 0,-1 1 0 0 0,1-1-1 0 0,0 0 1 0 0,1 1 0 0 0,-1 0 0 0 0,0-1-1 0 0,1 1 1 0 0,-4 6 0 0 0,-1 3 93 0 0,0 1 0 0 0,1-1 0 0 0,0 1 0 0 0,1 0 0 0 0,1 0 0 0 0,-5 23 0 0 0,8-27-125 0 0,0 1 0 0 0,0-1 0 0 0,1 0 0 0 0,0 0 1 0 0,0 0-1 0 0,1 0 0 0 0,1 1 0 0 0,-1-1 0 0 0,1-1 0 0 0,1 1 0 0 0,0 0 0 0 0,0 0 1 0 0,1-1-1 0 0,7 13 0 0 0,-8-17-21 0 0,-1 0 1 0 0,1 0-1 0 0,0 0 0 0 0,0-1 1 0 0,0 1-1 0 0,0-1 1 0 0,1 0-1 0 0,-1 0 1 0 0,1 0-1 0 0,0-1 0 0 0,0 1 1 0 0,0-1-1 0 0,0 0 1 0 0,0 0-1 0 0,1 0 1 0 0,-1-1-1 0 0,0 1 0 0 0,1-1 1 0 0,-1 0-1 0 0,1-1 1 0 0,0 1-1 0 0,-1-1 1 0 0,1 0-1 0 0,0 0 0 0 0,-1 0 1 0 0,1 0-1 0 0,-1-1 1 0 0,1 0-1 0 0,-1 0 1 0 0,6-2-1 0 0,-4 1-2 0 0,0 0-1 0 0,0 0 1 0 0,-1-1 0 0 0,1 0-1 0 0,-1 0 1 0 0,0-1 0 0 0,0 1-1 0 0,0-1 1 0 0,0 0 0 0 0,-1 0-1 0 0,1-1 1 0 0,-1 1 0 0 0,4-7-1 0 0,-3 4 9 0 0,0-1-1 0 0,-1 0 0 0 0,0 0 1 0 0,-1-1-1 0 0,0 1 0 0 0,0-1 0 0 0,0 1 1 0 0,1-12-1 0 0,-15 63-74 0 0,6-26-65 0 0,1-1 0 0 0,0 1 0 0 0,1 0 0 0 0,0 1 0 0 0,2-1 0 0 0,1 27 0 0 0,0-42-8 0 0,1 0-1 0 0,0 0 0 0 0,0 0 0 0 0,0 0 1 0 0,0 0-1 0 0,0 0 0 0 0,0 0 0 0 0,1 0 1 0 0,-1-1-1 0 0,1 1 0 0 0,-1-1 1 0 0,1 1-1 0 0,0-1 0 0 0,-1 1 0 0 0,1-1 1 0 0,0 0-1 0 0,0 0 0 0 0,0 0 0 0 0,0 0 1 0 0,0 0-1 0 0,0-1 0 0 0,0 1 1 0 0,0 0-1 0 0,0-1 0 0 0,0 0 0 0 0,1 1 1 0 0,3-1-1 0 0,10 1-919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46.125"/>
    </inkml:context>
    <inkml:brush xml:id="br0">
      <inkml:brushProperty name="width" value="0.1" units="cm"/>
      <inkml:brushProperty name="height" value="0.1" units="cm"/>
    </inkml:brush>
  </inkml:definitions>
  <inkml:trace contextRef="#ctx0" brushRef="#br0">4 197 4136 0 0,'9'-27'516'0'0,"-1"-1"0"0"0,7-50-1 0 0,-6 30 649 0 0,-9 32-646 0 0,-8 26-174 0 0,-8 25 37 0 0,11-15-216 0 0,0-1 0 0 0,1 1 1 0 0,1 0-1 0 0,1 0 0 0 0,1 0 0 0 0,1 1 0 0 0,0-1 0 0 0,2 0 1 0 0,0 0-1 0 0,8 30 0 0 0,-9-47-161 0 0,9 21 67 0 0,-10-23-69 0 0,0-1 0 0 0,0 1 0 0 0,0-1 0 0 0,0 0-1 0 0,1 1 1 0 0,-1-1 0 0 0,0 0 0 0 0,0 1 0 0 0,1-1 0 0 0,-1 0-1 0 0,0 1 1 0 0,1-1 0 0 0,-1 0 0 0 0,0 0 0 0 0,1 1-1 0 0,-1-1 1 0 0,0 0 0 0 0,1 0 0 0 0,-1 0 0 0 0,1 0-1 0 0,-1 0 1 0 0,0 1 0 0 0,1-1 0 0 0,-1 0 0 0 0,1 0 0 0 0,-1 0-1 0 0,0 0 1 0 0,1 0 0 0 0,-1 0 0 0 0,1 0 0 0 0,-1 0-1 0 0,1 0 1 0 0,-1 0 0 0 0,0-1 0 0 0,1 1 0 0 0,-1 0-1 0 0,1 0 1 0 0,-1 0 0 0 0,0 0 0 0 0,1-1 0 0 0,-1 1 0 0 0,0 0-1 0 0,1 0 1 0 0,-1-1 0 0 0,0 1 0 0 0,1 0 0 0 0,-1-1-1 0 0,0 1 1 0 0,0 0 0 0 0,1-1 0 0 0,-1 1 0 0 0,0 0-1 0 0,0-1 1 0 0,29-29-28 0 0,7-9 10 0 0,-11 0 27 0 0,-14 21-21 0 0,0 1 1 0 0,17-19-1 0 0,-24 32 7 0 0,-1 0 0 0 0,1 0 1 0 0,0 1-1 0 0,0-1 0 0 0,1 1 0 0 0,-1 0 0 0 0,1 0 0 0 0,-1 1 0 0 0,1-1 0 0 0,0 1 0 0 0,0 0 0 0 0,0 1 0 0 0,8-3 1 0 0,-10 4 3 0 0,0-1 1 0 0,-1 1-1 0 0,1 0 1 0 0,0 0 0 0 0,0 0-1 0 0,0 0 1 0 0,0 0 0 0 0,0 1-1 0 0,0-1 1 0 0,-1 1 0 0 0,1 0-1 0 0,0 0 1 0 0,0 0-1 0 0,-1 0 1 0 0,1 0 0 0 0,-1 0-1 0 0,1 1 1 0 0,-1-1 0 0 0,1 1-1 0 0,-1 0 1 0 0,0 0 0 0 0,0 0-1 0 0,0 0 1 0 0,0 0-1 0 0,0 0 1 0 0,0 1 0 0 0,-1-1-1 0 0,1 0 1 0 0,-1 1 0 0 0,0 0-1 0 0,1-1 1 0 0,-1 1 0 0 0,0 0-1 0 0,0 3 1 0 0,2 3-54 0 0,-1 0 0 0 0,-1 0 1 0 0,0 0-1 0 0,0 0 0 0 0,-1 0 0 0 0,0 0 1 0 0,0 0-1 0 0,-1 0 0 0 0,-3 14 1 0 0,-1-1-584 0 0,-1-3-245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47.499"/>
    </inkml:context>
    <inkml:brush xml:id="br0">
      <inkml:brushProperty name="width" value="0.1" units="cm"/>
      <inkml:brushProperty name="height" value="0.1" units="cm"/>
    </inkml:brush>
  </inkml:definitions>
  <inkml:trace contextRef="#ctx0" brushRef="#br0">212 4 2952 0 0,'-9'-4'450'0'0,"4"9"198"0"0,4-2-580 0 0,-8 16 347 0 0,1 0-1 0 0,1 0 1 0 0,1 1-1 0 0,-7 35 0 0 0,7-28-239 0 0,-35 211 944 0 0,38-213-1020 0 0,-55 541 2211 0 0,27 2-96 0 0,22-395-1592 0 0,3-44-1 0 0,6 1 1 0 0,33 251-1 0 0,36-41-300 0 0,-64-305-308 0 0,-4-28-53 0 0,0 1 0 0 0,0 0-1 0 0,1-1 1 0 0,0 1 0 0 0,4 8-1 0 0,-4-13-509 0 0,-1-9-251 0 0,-5-11-645 0 0,-19-40-1897 0 0,10 31 2083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47.807"/>
    </inkml:context>
    <inkml:brush xml:id="br0">
      <inkml:brushProperty name="width" value="0.1" units="cm"/>
      <inkml:brushProperty name="height" value="0.1" units="cm"/>
    </inkml:brush>
  </inkml:definitions>
  <inkml:trace contextRef="#ctx0" brushRef="#br0">4 137 4340 0 0,'0'0'9'0'0,"0"0"0"0"0,0 0 0 0 0,-1 0 0 0 0,1 0 0 0 0,0 0 0 0 0,0 0 0 0 0,0-1 0 0 0,0 1-1 0 0,0 0 1 0 0,0 0 0 0 0,-1 0 0 0 0,1 0 0 0 0,0 0 0 0 0,0 0 0 0 0,0 0 0 0 0,0 0 0 0 0,0-1-1 0 0,0 1 1 0 0,0 0 0 0 0,0 0 0 0 0,0 0 0 0 0,0 0 0 0 0,0 0 0 0 0,0-1 0 0 0,0 1 0 0 0,0 0-1 0 0,0 0 1 0 0,0 0 0 0 0,0 0 0 0 0,0 0 0 0 0,0-1 0 0 0,0 1 0 0 0,0 0 0 0 0,0 0 0 0 0,0 0-1 0 0,0 0 1 0 0,0 0 0 0 0,0-1 0 0 0,0 1 0 0 0,0 0 0 0 0,0 0 0 0 0,0 0 0 0 0,0 0 0 0 0,0 0-1 0 0,0 0 1 0 0,1-1 0 0 0,-1 1 0 0 0,0 0 0 0 0,0 0 0 0 0,0 0 0 0 0,0 0 0 0 0,0 0 0 0 0,0 0-1 0 0,-2-1 532 0 0,6 26 783 0 0,-1-13-1246 0 0,0-1 1 0 0,1 1 0 0 0,1-1 0 0 0,0 0-1 0 0,1 0 1 0 0,0-1 0 0 0,0 1-1 0 0,1-1 1 0 0,0-1 0 0 0,1 1 0 0 0,0-1-1 0 0,16 13 1 0 0,-11-10-29 0 0,2-1 1 0 0,0-1-1 0 0,0 0 0 0 0,1-1 1 0 0,0 0-1 0 0,0-1 0 0 0,32 10 0 0 0,-40-16-49 0 0,-1 0-1 0 0,1-1 1 0 0,-1 0-1 0 0,1 0 1 0 0,-1-1 0 0 0,1 0-1 0 0,0 0 1 0 0,-1 0-1 0 0,1-1 1 0 0,0-1-1 0 0,-1 1 1 0 0,1-1-1 0 0,-1 0 1 0 0,9-4-1 0 0,-10 3 3 0 0,-1 0-1 0 0,0 1 0 0 0,-1-1 0 0 0,1-1 1 0 0,0 1-1 0 0,-1-1 0 0 0,0 0 0 0 0,0 0 1 0 0,0 0-1 0 0,0-1 0 0 0,0 1 0 0 0,-1-1 1 0 0,0 0-1 0 0,0 0 0 0 0,-1 0 0 0 0,1 0 1 0 0,-1 0-1 0 0,0-1 0 0 0,2-8 0 0 0,-1-8 54 0 0,0 0 0 0 0,-1 0 0 0 0,-2 0 0 0 0,0-1 0 0 0,-1 1 0 0 0,-2 0 0 0 0,0 0 0 0 0,-1 0 0 0 0,-1 0 0 0 0,-13-33 0 0 0,18 54-38 0 0,0 0 1 0 0,-1 1-1 0 0,1-1 0 0 0,0 0 1 0 0,0 1-1 0 0,-1-1 0 0 0,1 0 1 0 0,0 1-1 0 0,-1-1 0 0 0,1 0 0 0 0,0 1 1 0 0,-1-1-1 0 0,1 1 0 0 0,-1-1 1 0 0,1 1-1 0 0,-1-1 0 0 0,1 1 1 0 0,-1-1-1 0 0,1 1 0 0 0,-1 0 1 0 0,0-1-1 0 0,1 1 0 0 0,-1 0 0 0 0,1-1 1 0 0,-2 1-1 0 0,1 0-3 0 0,0 0-1 0 0,0 1 1 0 0,1-1 0 0 0,-1 0-1 0 0,0 1 1 0 0,0-1-1 0 0,1 1 1 0 0,-1-1 0 0 0,0 1-1 0 0,1-1 1 0 0,-1 1 0 0 0,1-1-1 0 0,-1 1 1 0 0,1-1-1 0 0,-1 1 1 0 0,1 0 0 0 0,-1-1-1 0 0,0 2 1 0 0,-16 37 152 0 0,-42 151-1258 0 0,48-143 236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34.232"/>
    </inkml:context>
    <inkml:brush xml:id="br0">
      <inkml:brushProperty name="width" value="0.1" units="cm"/>
      <inkml:brushProperty name="height" value="0.1" units="cm"/>
    </inkml:brush>
  </inkml:definitions>
  <inkml:trace contextRef="#ctx0" brushRef="#br0">232 43 6281 0 0,'22'-25'1747'0'0,"-5"8"176"0"0,-17 17-1903 0 0,0 0-1 0 0,0 0 0 0 0,1 0 1 0 0,-1 0-1 0 0,0 0 0 0 0,0 0 1 0 0,0 0-1 0 0,0 0 1 0 0,1 0-1 0 0,-1 0 0 0 0,0 0 1 0 0,0 0-1 0 0,0 0 0 0 0,0 0 1 0 0,0 0-1 0 0,1 0 1 0 0,-1 0-1 0 0,0 0 0 0 0,0 0 1 0 0,0 0-1 0 0,0 1 0 0 0,0-1 1 0 0,0 0-1 0 0,1 0 1 0 0,-1 0-1 0 0,0 0 0 0 0,0 0 1 0 0,0 0-1 0 0,0 1 0 0 0,0-1 1 0 0,0 0-1 0 0,0 0 1 0 0,0 0-1 0 0,0 0 0 0 0,0 0 1 0 0,0 1-1 0 0,0-1 0 0 0,0 0 1 0 0,0 0-1 0 0,0 0 0 0 0,0 17 263 0 0,-2 3-142 0 0,-2 0 0 0 0,0-1 0 0 0,-1 1 0 0 0,-10 23 0 0 0,-38 74 16 0 0,26-62-89 0 0,-33 58 43 0 0,39-78-68 0 0,2 1 0 0 0,2 1-1 0 0,-19 56 1 0 0,32-81-38 0 0,2 0-1 0 0,-1 1 0 0 0,2 0 1 0 0,0-1-1 0 0,0 1 0 0 0,1 0 1 0 0,1 0-1 0 0,0-1 1 0 0,0 1-1 0 0,6 18 0 0 0,-6-27 55 0 0,23 9 5 0 0,1 1-58 0 0,1-1 0 0 0,41 15 0 0 0,-46-23-5 0 0,-1 0-1 0 0,1-1 1 0 0,-1-1 0 0 0,25 0-1 0 0,-36-3 4 0 0,-1 1-1 0 0,1-2 0 0 0,0 1 0 0 0,0-1 0 0 0,0-1 0 0 0,-1 1 0 0 0,1-2 1 0 0,16-5-1 0 0,-1-1 8 0 0,88-26 132 0 0,150-40 782 0 0,-259 74-908 0 0,-1 1 0 0 0,1-1 0 0 0,-1 0 0 0 0,1 0 0 0 0,-1 0 1 0 0,1 0-1 0 0,-1 0 0 0 0,0 0 0 0 0,0-1 0 0 0,0 1 0 0 0,0-1 0 0 0,0 0 0 0 0,0 1 1 0 0,0-1-1 0 0,0 0 0 0 0,0 0 0 0 0,-1 0 0 0 0,2-4 0 0 0,1-2 16 0 0,0-1 0 0 0,-1 0 0 0 0,0 0 0 0 0,2-12 0 0 0,-1 4-74 0 0,3-15 60 0 0,7-58 1 0 0,-13 63 3 0 0,-1-1 0 0 0,-4-29 0 0 0,3 48-17 0 0,0 1 0 0 0,0-1 1 0 0,-1 1-1 0 0,0 0 1 0 0,0 0-1 0 0,-1-1 1 0 0,0 2-1 0 0,-1-1 0 0 0,0 0 1 0 0,0 1-1 0 0,-9-13 1 0 0,0 1 15 0 0,2 5-24 0 0,-2-1 1 0 0,0 2-1 0 0,0-1 1 0 0,-1 2 0 0 0,-1 0-1 0 0,0 1 1 0 0,-30-17-1 0 0,45 28-15 0 0,0 0 0 0 0,-1-1 0 0 0,1 1 0 0 0,0 0 0 0 0,-1 0 0 0 0,1-1 0 0 0,0 1 0 0 0,-1 0 0 0 0,1-1 0 0 0,0 1 0 0 0,0 0 0 0 0,0-1 0 0 0,-1 1 0 0 0,1 0 0 0 0,0-1 0 0 0,0 1 0 0 0,0-1 0 0 0,0 1 0 0 0,0 0 0 0 0,-1-1 0 0 0,1 1 0 0 0,0 0 0 0 0,0-1 0 0 0,0 1 0 0 0,0-1 0 0 0,0 1 0 0 0,0 0 0 0 0,1-1 0 0 0,-1 1 0 0 0,0-1 0 0 0,0 1 0 0 0,0 0 0 0 0,0-1 0 0 0,0 1 0 0 0,0 0 0 0 0,1-1 0 0 0,-1 1 0 0 0,0-1 0 0 0,1 1 0 0 0,12-15-4246 0 0,-7 11 2786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49.456"/>
    </inkml:context>
    <inkml:brush xml:id="br0">
      <inkml:brushProperty name="width" value="0.1" units="cm"/>
      <inkml:brushProperty name="height" value="0.1" units="cm"/>
    </inkml:brush>
  </inkml:definitions>
  <inkml:trace contextRef="#ctx0" brushRef="#br0">128 5 4312 0 0,'-19'-1'641'0'0,"13"1"-261"0"0,0-1 0 0 0,0 1 0 0 0,0 0 0 0 0,0 1 0 0 0,-6 1 0 0 0,-23 1 682 0 0,33-3-947 0 0,-1 0-1 0 0,1 0 1 0 0,-1 0 0 0 0,1-1-1 0 0,0 1 1 0 0,-1 0 0 0 0,1-1 0 0 0,0 0-1 0 0,-1 1 1 0 0,1-1 0 0 0,-4-2 0 0 0,33 2 699 0 0,699 10 176 0 0,0 39 40 0 0,-440-27-618 0 0,-151-12-330 0 0,253 16-1 0 0,-374-23-77 0 0,-10-2-2 0 0,1 1 0 0 0,-1-1 0 0 0,1 0 0 0 0,0 0-1 0 0,-1 0 1 0 0,1-1 0 0 0,7-1 0 0 0,-17-1 2 0 0,-5 0-2 0 0,-76-6-2497 0 0,-143 4 0 0 0,188 6 1232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50.123"/>
    </inkml:context>
    <inkml:brush xml:id="br0">
      <inkml:brushProperty name="width" value="0.1" units="cm"/>
      <inkml:brushProperty name="height" value="0.1" units="cm"/>
    </inkml:brush>
  </inkml:definitions>
  <inkml:trace contextRef="#ctx0" brushRef="#br0">5 52 4756 0 0,'-1'-1'29'0'0,"1"-1"-1"0"0,-1 1 0 0 0,1-1 1 0 0,-1 0-1 0 0,1 0 0 0 0,-1 1 1 0 0,1-1-1 0 0,0 0 0 0 0,0 1 1 0 0,0-1-1 0 0,0 0 1 0 0,0 0-1 0 0,0 1 0 0 0,0-1 1 0 0,1 0-1 0 0,-1 0 0 0 0,1 1 1 0 0,-1-1-1 0 0,2-3 0 0 0,2-7 575 0 0,-2 9 248 0 0,0 9-375 0 0,1 11-96 0 0,83 558 3456 0 0,-69-482-3710 0 0,-8-44-156 0 0,0-4-220 0 0,-2 1-1 0 0,2 59 1 0 0,-10-75-2054 0 0,-2-27 1135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50.498"/>
    </inkml:context>
    <inkml:brush xml:id="br0">
      <inkml:brushProperty name="width" value="0.1" units="cm"/>
      <inkml:brushProperty name="height" value="0.1" units="cm"/>
    </inkml:brush>
  </inkml:definitions>
  <inkml:trace contextRef="#ctx0" brushRef="#br0">213 279 3580 0 0,'-1'-1'30'0'0,"0"0"0"0"0,0 0 0 0 0,0 0 0 0 0,0 0 0 0 0,0 0 0 0 0,0 0 0 0 0,0 1 0 0 0,0-1 0 0 0,-1 0 0 0 0,1 1 0 0 0,0-1 0 0 0,-1 1 0 0 0,1-1 0 0 0,0 1 0 0 0,-1 0 0 0 0,1-1 0 0 0,0 1 0 0 0,-1 0 0 0 0,1 0 0 0 0,0 0 0 0 0,-1 0 0 0 0,1 0 0 0 0,-1 0 0 0 0,1 1 0 0 0,0-1 0 0 0,-1 0 0 0 0,1 1 0 0 0,0-1 0 0 0,-1 1 0 0 0,1-1 0 0 0,0 1 0 0 0,0 0 0 0 0,-1-1 0 0 0,-1 3 0 0 0,-6 3 53 0 0,-1 1 1 0 0,1 0-1 0 0,0 0 1 0 0,0 1-1 0 0,1 0 1 0 0,0 1-1 0 0,1 0 1 0 0,0 0-1 0 0,0 1 1 0 0,-6 13-1 0 0,-30 36 286 0 0,33-41-250 0 0,9-16-95 0 0,0 0 1 0 0,1 0-1 0 0,-2 0 1 0 0,1 0-1 0 0,0 0 1 0 0,0 0-1 0 0,-1-1 1 0 0,1 1-1 0 0,-1 0 1 0 0,1-1-1 0 0,-3 3 1 0 0,4-4 28 0 0,10-28-35 0 0,4-43 4 0 0,2 1 1 0 0,43-114-1 0 0,-54 172 15 0 0,3-7 79 0 0,14-26 0 0 0,-20 41-95 0 0,1 0-1 0 0,-1 0 1 0 0,1 0-1 0 0,0 0 1 0 0,0 1-1 0 0,0-1 1 0 0,1 1-1 0 0,-1 0 1 0 0,1 0-1 0 0,0 0 1 0 0,-1 0-1 0 0,7-2 1 0 0,-8 4 0 0 0,1 1 0 0 0,0-1-1 0 0,-1 1 1 0 0,1 0 0 0 0,0-1 0 0 0,0 1-1 0 0,-1 1 1 0 0,1-1 0 0 0,0 0 0 0 0,-1 1-1 0 0,1-1 1 0 0,0 1 0 0 0,-1 0 0 0 0,1 0 0 0 0,-1 0-1 0 0,1 0 1 0 0,-1 0 0 0 0,1 1 0 0 0,-1-1-1 0 0,0 1 1 0 0,0-1 0 0 0,0 1 0 0 0,4 4-1 0 0,6 5 106 0 0,-1 1 0 0 0,17 23 0 0 0,-19-24-65 0 0,123 192 111 0 0,-70-102-1012 0 0,-33-55 32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53.271"/>
    </inkml:context>
    <inkml:brush xml:id="br0">
      <inkml:brushProperty name="width" value="0.1" units="cm"/>
      <inkml:brushProperty name="height" value="0.1" units="cm"/>
    </inkml:brush>
  </inkml:definitions>
  <inkml:trace contextRef="#ctx0" brushRef="#br0">1787 75 3208 0 0,'-19'-10'38'0'0,"-1"0"0"0"0,0 1 0 0 0,-1 1 0 0 0,1 1-1 0 0,-2 0 1 0 0,1 2 0 0 0,-27-4 0 0 0,0 4 229 0 0,0 1-1 0 0,-61 4 1 0 0,49 4 75 0 0,0 3 0 0 0,0 2 0 0 0,1 3 1 0 0,-67 22-1 0 0,55-9-11 0 0,0 3 1 0 0,-127 70-1 0 0,135-60-202 0 0,2 2 0 0 0,1 4 1 0 0,3 2-1 0 0,-59 59 0 0 0,73-60-37 0 0,3 2 0 0 0,1 1 1 0 0,3 2-1 0 0,1 1 0 0 0,-35 72 0 0 0,59-99-35 0 0,0 0 0 0 0,2 0 0 0 0,0 1 0 0 0,2 0 0 0 0,1 1-1 0 0,-4 30 1 0 0,9-44-14 0 0,0 1 0 0 0,1 0 0 0 0,0 0 0 0 0,1 0 1 0 0,0-1-1 0 0,1 1 0 0 0,1 0 0 0 0,0-1 0 0 0,0 0 0 0 0,1 1 0 0 0,1-1 0 0 0,0-1 0 0 0,1 1 0 0 0,11 17 0 0 0,-3-12 4 0 0,1 0 0 0 0,0-1 1 0 0,1 0-1 0 0,1-1 0 0 0,0-2 1 0 0,1 1-1 0 0,0-2 0 0 0,1 0 0 0 0,1-1 1 0 0,23 9-1 0 0,11 2 11 0 0,2-3 0 0 0,93 21 1 0 0,-18-14-34 0 0,210 15 1 0 0,136-37-42 0 0,-349-12-30 0 0,154-29 0 0 0,-209 22 10 0 0,-1-3 0 0 0,0-3 0 0 0,103-45 1 0 0,-151 55 6 0 0,-1-1 1 0 0,0-1 0 0 0,0-1 0 0 0,-2-1-1 0 0,0-1 1 0 0,0-1 0 0 0,-2-1-1 0 0,0-1 1 0 0,-1 0 0 0 0,-1-1 0 0 0,-1-1-1 0 0,0-1 1 0 0,-2 0 0 0 0,-1-1 0 0 0,0 0-1 0 0,-2-1 1 0 0,-1-1 0 0 0,0 0 0 0 0,-2 0-1 0 0,-1 0 1 0 0,-2-1 0 0 0,6-45 0 0 0,-9 34 1 0 0,-2 0 0 0 0,-1 0 0 0 0,-1 0 0 0 0,-2 0 0 0 0,-2 1 0 0 0,-2 0 0 0 0,0 0 0 0 0,-3 0 0 0 0,-26-59 0 0 0,25 70 27 0 0,-1 0 1 0 0,-2 0-1 0 0,0 2 0 0 0,-1 0 1 0 0,-2 0-1 0 0,0 2 0 0 0,-1 0 0 0 0,-1 1 1 0 0,-1 1-1 0 0,-1 1 0 0 0,-1 1 1 0 0,0 1-1 0 0,-34-18 0 0 0,13 15 12 0 0,0 1 0 0 0,0 2 0 0 0,-2 2-1 0 0,-59-11 1 0 0,12 10 1 0 0,-110-4 0 0 0,144 16-50 0 0,1 3 0 0 0,-107 12 0 0 0,160-11 2 0 0,0 0 0 0 0,0 0 0 0 0,1 1 0 0 0,-1 0 0 0 0,1 0 1 0 0,-1 0-1 0 0,1 0 0 0 0,-8 6 0 0 0,12-7 6 0 0,-1-1 1 0 0,0 1-1 0 0,0 0 1 0 0,1-1-1 0 0,-1 1 1 0 0,1 0-1 0 0,-1 0 1 0 0,0-1 0 0 0,1 1-1 0 0,-1 0 1 0 0,1 0-1 0 0,0 0 1 0 0,-1 0-1 0 0,1-1 1 0 0,0 1-1 0 0,0 0 1 0 0,-1 0-1 0 0,1 0 1 0 0,0 2-1 0 0,0-2-18 0 0,1 0 0 0 0,-1 1 0 0 0,1-1 0 0 0,-1 0 0 0 0,1 0 0 0 0,0 0 0 0 0,-1 0 0 0 0,1 0 0 0 0,0 0 0 0 0,0 0 0 0 0,-1 0 1 0 0,1 0-1 0 0,0 0 0 0 0,0-1 0 0 0,0 1 0 0 0,0 0 0 0 0,0-1 0 0 0,0 1 0 0 0,3 1 0 0 0,16 8-653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53.926"/>
    </inkml:context>
    <inkml:brush xml:id="br0">
      <inkml:brushProperty name="width" value="0.1" units="cm"/>
      <inkml:brushProperty name="height" value="0.1" units="cm"/>
    </inkml:brush>
  </inkml:definitions>
  <inkml:trace contextRef="#ctx0" brushRef="#br0">41 5 2584 0 0,'-2'0'68'0'0,"-1"0"0"0"0,1 0 0 0 0,-1 0 0 0 0,0 1-1 0 0,1-1 1 0 0,0 1 0 0 0,-1-1 0 0 0,1 1 0 0 0,-1 0 0 0 0,1 0 0 0 0,0 0-1 0 0,0 0 1 0 0,-3 2 0 0 0,5-2-11 0 0,-1-1-1 0 0,1 1 1 0 0,-1-1 0 0 0,1 0-1 0 0,0 1 1 0 0,-1-1-1 0 0,1 1 1 0 0,0-1 0 0 0,-1 1-1 0 0,1-1 1 0 0,0 1-1 0 0,0-1 1 0 0,0 1 0 0 0,-1-1-1 0 0,1 1 1 0 0,0-1-1 0 0,0 1 1 0 0,0 0 0 0 0,0-1-1 0 0,0 1 1 0 0,0-1-1 0 0,0 1 1 0 0,0 0 0 0 0,1 0 43 0 0,-1 1 1 0 0,1-1-1 0 0,-1 0 0 0 0,1 0 1 0 0,0 0-1 0 0,0 0 1 0 0,-1 1-1 0 0,1-1 0 0 0,0 0 1 0 0,0 0-1 0 0,0 0 1 0 0,0-1-1 0 0,2 3 1 0 0,3 0 98 0 0,0 1 0 0 0,1-1 0 0 0,-1 0 0 0 0,1 0 0 0 0,-1 0 0 0 0,1-1 0 0 0,0 0 0 0 0,0-1 0 0 0,0 0 0 0 0,11 1 0 0 0,11 0 257 0 0,34-3-1 0 0,-58 1-408 0 0,337-38 1389 0 0,-77 6-1440 0 0,-239 30-571 0 0,0 1 0 0 0,28 3 0 0 0,-35 1-509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57.276"/>
    </inkml:context>
    <inkml:brush xml:id="br0">
      <inkml:brushProperty name="width" value="0.1" units="cm"/>
      <inkml:brushProperty name="height" value="0.1" units="cm"/>
    </inkml:brush>
  </inkml:definitions>
  <inkml:trace contextRef="#ctx0" brushRef="#br0">159 51 4312 0 0,'1'-10'75'0'0,"0"5"3"0"0,-1 1 0 0 0,1-1 0 0 0,-1 1 0 0 0,1 0 0 0 0,0 0 0 0 0,1-1 0 0 0,2-5-1 0 0,-4 10-63 0 0,0 0-1 0 0,1 0 0 0 0,-1 0 0 0 0,0 0 0 0 0,0 0 0 0 0,0 0 0 0 0,1 0 0 0 0,-1 0 0 0 0,0 0 0 0 0,0 0 0 0 0,1 0 0 0 0,-1 1 0 0 0,0-1 1 0 0,0 0-1 0 0,0 0 0 0 0,0 0 0 0 0,1 0 0 0 0,-1 0 0 0 0,0 0 0 0 0,0 1 0 0 0,0-1 0 0 0,0 0 0 0 0,1 0 0 0 0,-1 0 0 0 0,0 0 1 0 0,0 1-1 0 0,0-1 0 0 0,0 0 0 0 0,0 0 0 0 0,0 0 0 0 0,0 1 0 0 0,1-1 0 0 0,-1 0 0 0 0,0 0 0 0 0,0 0 0 0 0,0 1 0 0 0,0-1 0 0 0,0 0 1 0 0,0 0-1 0 0,0 1 0 0 0,0-1 0 0 0,0 0 0 0 0,0 0 0 0 0,0 0 0 0 0,-1 1 0 0 0,5 13 276 0 0,1 28 50 0 0,-1 0 0 0 0,-2 0 0 0 0,-6 65 0 0 0,-25 129 178 0 0,22-186-357 0 0,-1 1 3 0 0,-59 441 1272 0 0,25 1-332 0 0,31-42-407 0 0,-10 188-321 0 0,20-516-353 0 0,4-115-31 0 0,2-15 17 0 0,5-17 7 0 0,-10 24-16 0 0,8-41-4 0 0,-7 35 0 0 0,0-1-1 0 0,0 1 1 0 0,1-1 0 0 0,2-7-1 0 0,-3 12 8 0 0,0 0-1 0 0,1-1 1 0 0,-1 1-1 0 0,1 0 1 0 0,-1 0 0 0 0,1 0-1 0 0,0 0 1 0 0,0 0-1 0 0,-1 0 1 0 0,1 0-1 0 0,1 1 1 0 0,-1-1-1 0 0,0 1 1 0 0,4-3-1 0 0,5-1 5 0 0,0 1 0 0 0,1-1 0 0 0,0 2 0 0 0,0 0 0 0 0,17-3 0 0 0,64-2-16 0 0,-86 8 10 0 0,755 10-15 0 0,-565-1 32 0 0,3197 193 1345 0 0,-2088-84-319 0 0,-1104-98-955 0 0,504 45-1 0 0,-667-62-82 0 0,-1 0-37 0 0,37-1-1 0 0,-73-2 4 0 0,0 0 1 0 0,1-1-1 0 0,-1 1 1 0 0,0 0-1 0 0,0-1 1 0 0,0 1-1 0 0,0-1 1 0 0,0 0-1 0 0,0 0 1 0 0,0 1-1 0 0,0-1 1 0 0,0-1-1 0 0,-1 1 1 0 0,1 0-1 0 0,0 0 1 0 0,2-3-1 0 0,-4 4 1 0 0,0-1 0 0 0,1 0-1 0 0,-1 1 1 0 0,0-1 0 0 0,1 0-1 0 0,-1 0 1 0 0,0 1 0 0 0,1-1-1 0 0,-1 0 1 0 0,0 0 0 0 0,0 0-1 0 0,0 1 1 0 0,0-1 0 0 0,0 0 0 0 0,0 0-1 0 0,0 0 1 0 0,0 1 0 0 0,0-1-1 0 0,-1 0 1 0 0,1 0 0 0 0,0 0-1 0 0,0 1 1 0 0,-1-1 0 0 0,1 0-1 0 0,0 0 1 0 0,-1 1 0 0 0,1-1-1 0 0,-1 0 1 0 0,1 1 0 0 0,-1-1-1 0 0,1 1 1 0 0,-1-1 0 0 0,0 0-1 0 0,1 1 1 0 0,-1-1 0 0 0,0 1-1 0 0,1 0 1 0 0,-1-1 0 0 0,-1 0-1 0 0,-59-38-2017 0 0,16 15 763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57.991"/>
    </inkml:context>
    <inkml:brush xml:id="br0">
      <inkml:brushProperty name="width" value="0.1" units="cm"/>
      <inkml:brushProperty name="height" value="0.1" units="cm"/>
    </inkml:brush>
  </inkml:definitions>
  <inkml:trace contextRef="#ctx0" brushRef="#br0">49 99 3492 0 0,'-12'-10'21'0'0,"9"9"-6"0"0,0-1 0 0 0,0 0 0 0 0,0 0 0 0 0,1 0 0 0 0,-1 0 0 0 0,1-1 0 0 0,-1 1 0 0 0,1 0 0 0 0,0-1 0 0 0,0 0 0 0 0,0 0 0 0 0,0 1 0 0 0,1-1 0 0 0,-3-5 0 0 0,4 6-8 0 0,0 1 0 0 0,1 0 0 0 0,-1 0 0 0 0,0 0 0 0 0,1-1 0 0 0,-1 1 1 0 0,0 0-1 0 0,1 0 0 0 0,-1 0 0 0 0,1 0 0 0 0,0 0 0 0 0,-1 0 0 0 0,1 0 1 0 0,0 0-1 0 0,0 0 0 0 0,0 0 0 0 0,0 0 0 0 0,-1 1 0 0 0,1-1 0 0 0,0 0 0 0 0,0 0 1 0 0,1 1-1 0 0,-1-1 0 0 0,0 1 0 0 0,0-1 0 0 0,0 1 0 0 0,0-1 0 0 0,0 1 1 0 0,3-1-1 0 0,42-8 119 0 0,-38 8-96 0 0,72-7 217 0 0,1 4 0 0 0,94 7-1 0 0,-96 0-68 0 0,1193 62 1233 0 0,-454-16-861 0 0,819 59-395 0 0,-454 23-276 0 0,-187-17 165 0 0,-966-112-39 0 0,302 16 28 0 0,-331-18-32 0 0,46-5 254 0 0,-46 5-229 0 0,0 0 1 0 0,0 0-1 0 0,-1 0 0 0 0,1 0 0 0 0,0 0 1 0 0,0-1-1 0 0,-1 1 0 0 0,1 0 0 0 0,0-1 1 0 0,-1 1-1 0 0,1 0 0 0 0,0-1 1 0 0,-1 1-1 0 0,1-1 0 0 0,-1 1 0 0 0,1-1 1 0 0,-1 1-1 0 0,2-2 0 0 0,-2 2 11 0 0,-1-1 0 0 0,1 0 0 0 0,0 1 0 0 0,-1-1 0 0 0,1 0 0 0 0,-1 1 0 0 0,1-1 0 0 0,0 0 0 0 0,-1 1-1 0 0,0-1 1 0 0,1 1 0 0 0,-1-1 0 0 0,1 1 0 0 0,-1-1 0 0 0,1 1 0 0 0,-1-1 0 0 0,0 1 0 0 0,1 0 0 0 0,-1-1 0 0 0,0 1 0 0 0,0 0 0 0 0,1 0 0 0 0,-1 0 0 0 0,-1-1-1 0 0,-1 0-13 0 0,0-1 0 0 0,0 1-1 0 0,-1 0 1 0 0,1 0 0 0 0,0 0-1 0 0,-1 1 1 0 0,1-1 0 0 0,-1 1-1 0 0,1 0 1 0 0,-1 0 0 0 0,1 0-1 0 0,-1 0 1 0 0,1 1 0 0 0,-1-1-1 0 0,1 1 1 0 0,-1 0 0 0 0,1 0-1 0 0,0 0 1 0 0,0 0 0 0 0,-1 1-1 0 0,-2 1 1 0 0,2 0-13 0 0,-1 1 0 0 0,1-1 0 0 0,0 1 0 0 0,-1 0 0 0 0,2 0 0 0 0,-1 1 0 0 0,1-1 0 0 0,-1 1 0 0 0,1-1 0 0 0,0 1 0 0 0,1 0 0 0 0,-4 8 0 0 0,-3 13 106 0 0,0 1 0 0 0,2-1 0 0 0,1 2 0 0 0,2-1 0 0 0,0 0 0 0 0,2 1 0 0 0,1 38 0 0 0,27 197 745 0 0,-15-191-644 0 0,7 61 255 0 0,30 280 729 0 0,-22 81-194 0 0,-24 206 809 0 0,-1-448-1030 0 0,-7 193 194 0 0,5-418-919 0 0,-8 88 181 0 0,9-114-250 0 0,0 0 0 0 0,0-1 1 0 0,0 1-1 0 0,0 0 0 0 0,-1 0 0 0 0,1 0 0 0 0,0 0 1 0 0,-1-1-1 0 0,1 1 0 0 0,0 0 0 0 0,-1 0 0 0 0,1-1 1 0 0,-1 1-1 0 0,1 0 0 0 0,-1-1 0 0 0,1 1 0 0 0,-2 1 1 0 0,2-2-30 0 0,-1 0 0 0 0,1 0 0 0 0,-1 1 0 0 0,1-1 0 0 0,-1 0 0 0 0,1 0 0 0 0,-1 0 0 0 0,1 0 0 0 0,-1 0 0 0 0,0 0 0 0 0,1 0 0 0 0,-1 0 0 0 0,1 0 0 0 0,-1 0 0 0 0,1 0 0 0 0,-1 0 0 0 0,1-1 0 0 0,-1 1 0 0 0,1 0 0 0 0,-1 0 0 0 0,0-1 0 0 0,-3-2-411 0 0,0 1-1 0 0,0-1 0 0 0,0-1 0 0 0,-6-6 1 0 0,9 10 397 0 0,-20-26-1877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6:59.874"/>
    </inkml:context>
    <inkml:brush xml:id="br0">
      <inkml:brushProperty name="width" value="0.1" units="cm"/>
      <inkml:brushProperty name="height" value="0.1" units="cm"/>
    </inkml:brush>
  </inkml:definitions>
  <inkml:trace contextRef="#ctx0" brushRef="#br0">159 166 6565 0 0,'17'-15'200'0'0,"0"0"0"0"0,-1-2 1 0 0,-1 0-1 0 0,0-1 0 0 0,14-23 1 0 0,-28 39-181 0 0,0 1-1 0 0,0-1 1 0 0,0 1 0 0 0,0-1 0 0 0,0 1 0 0 0,0-1-1 0 0,-1 0 1 0 0,1 1 0 0 0,0-1 0 0 0,-1 0 0 0 0,1 1 0 0 0,-1-1-1 0 0,0 0 1 0 0,0 0 0 0 0,0-2 0 0 0,0 3-14 0 0,-1 0 1 0 0,1 0-1 0 0,-1 0 0 0 0,1 1 1 0 0,-1-1-1 0 0,1 0 0 0 0,-1 0 0 0 0,0 1 1 0 0,1-1-1 0 0,-1 0 0 0 0,0 1 1 0 0,0-1-1 0 0,0 1 0 0 0,1-1 1 0 0,-1 1-1 0 0,0-1 0 0 0,0 1 1 0 0,0 0-1 0 0,0-1 0 0 0,0 1 1 0 0,0 0-1 0 0,0 0 0 0 0,0 0 1 0 0,0-1-1 0 0,0 1 0 0 0,0 0 1 0 0,0 1-1 0 0,0-1 0 0 0,0 0 1 0 0,-1 0-1 0 0,-12 1 44 0 0,-1 1-1 0 0,0 0 1 0 0,1 1 0 0 0,-1 0-1 0 0,1 1 1 0 0,0 1 0 0 0,1 0-1 0 0,-1 1 1 0 0,1 1 0 0 0,0 0-1 0 0,0 1 1 0 0,1 0 0 0 0,-21 18-1 0 0,30-23-20 0 0,0 0-1 0 0,-1 1 0 0 0,1-1 0 0 0,0 1 0 0 0,1 0 0 0 0,-1 0 0 0 0,1 0 0 0 0,0 0 0 0 0,0 1 0 0 0,0-1 0 0 0,0 0 0 0 0,1 1 0 0 0,0 0 0 0 0,0-1 0 0 0,0 1 1 0 0,0 6-1 0 0,1-4 17 0 0,0 0 0 0 0,1 0 1 0 0,0-1-1 0 0,1 1 0 0 0,-1-1 1 0 0,1 1-1 0 0,1-1 0 0 0,-1 1 1 0 0,1-1-1 0 0,4 8 0 0 0,6 5 44 0 0,1 0 0 0 0,0-1-1 0 0,2 0 1 0 0,0-1 0 0 0,26 22 0 0 0,1-4-19 0 0,-16-12-12 0 0,40 41 0 0 0,-66-63-55 0 0,1 0 0 0 0,-1 0 0 0 0,0 0 0 0 0,-1 0 0 0 0,1 0 0 0 0,0 1 0 0 0,0-1-1 0 0,0 0 1 0 0,-1 0 0 0 0,1 1 0 0 0,-1-1 0 0 0,1 0 0 0 0,-1 1 0 0 0,1-1 0 0 0,-1 1 0 0 0,0-1-1 0 0,0 1 1 0 0,1-1 0 0 0,-1 1 0 0 0,0-1 0 0 0,0 0 0 0 0,-1 1 0 0 0,1 1 0 0 0,-1-1 3 0 0,0 0 1 0 0,0-1-1 0 0,0 1 1 0 0,0-1-1 0 0,0 1 1 0 0,-1-1-1 0 0,1 0 1 0 0,0 0-1 0 0,-1 1 1 0 0,1-1-1 0 0,-1 0 1 0 0,1 0-1 0 0,-1 0 1 0 0,1-1-1 0 0,-4 2 1 0 0,-5 2 17 0 0,0-1 0 0 0,0 0 0 0 0,0-1 0 0 0,0 0 0 0 0,-13 0 0 0 0,7-2-18 0 0,0 0 0 0 0,1-1 0 0 0,-1 0 0 0 0,-16-4 0 0 0,25 3-64 0 0,-1 0 0 0 0,1 0 0 0 0,0 0 0 0 0,0-1 0 0 0,0 0 0 0 0,1 0 0 0 0,-1-1 0 0 0,1 0 0 0 0,-1 0 0 0 0,-9-9 0 0 0,15 12-10 0 0,-1 0 0 0 0,1 0 0 0 0,0-1 0 0 0,0 1 0 0 0,0 0-1 0 0,0-1 1 0 0,1 1 0 0 0,-1-1 0 0 0,0 1 0 0 0,1-1 0 0 0,-1 1-1 0 0,1-1 1 0 0,-1 1 0 0 0,1-1 0 0 0,0 0 0 0 0,-1 1 0 0 0,1-1 0 0 0,0 1-1 0 0,0-1 1 0 0,1-3 0 0 0,-1 2-61 0 0,1 0-1 0 0,0 0 0 0 0,0 1 1 0 0,1-1-1 0 0,-1 0 1 0 0,1 0-1 0 0,-1 1 1 0 0,1-1-1 0 0,0 1 1 0 0,3-4-1 0 0,4-3-346 0 0,1 0-1 0 0,0 1 1 0 0,0 0 0 0 0,13-7-1 0 0,21-10-603 0 0,0 2-1 0 0,50-19 0 0 0,98-26 1531 0 0,-184 65-331 0 0,38-14 2220 0 0,52-26 584 0 0,-106 46-2528 0 0,0 0-1 0 0,0 0 1 0 0,0 1-1 0 0,-11 8 1 0 0,8-2-236 0 0,1 1 0 0 0,0 0 1 0 0,1 0-1 0 0,0 1 1 0 0,1 0-1 0 0,1 1 1 0 0,-1-1-1 0 0,2 2 1 0 0,-9 22-1 0 0,12-28-128 0 0,1 0 1 0 0,0 0-1 0 0,0 0 1 0 0,0 1-1 0 0,1-1 1 0 0,1 0-1 0 0,-1 1 1 0 0,1-1-1 0 0,1 1 1 0 0,-1-1-1 0 0,1 0 1 0 0,1 1-1 0 0,0-1 0 0 0,0 0 1 0 0,1 0-1 0 0,-1 0 1 0 0,2 0-1 0 0,5 9 1 0 0,-6-12-20 0 0,1 0 1 0 0,-1 0-1 0 0,1-1 0 0 0,1 0 1 0 0,-1 0-1 0 0,1 0 1 0 0,-1 0-1 0 0,1-1 0 0 0,0 0 1 0 0,0 0-1 0 0,1 0 1 0 0,-1-1-1 0 0,1 1 1 0 0,-1-1-1 0 0,1 0 0 0 0,9 1 1 0 0,-11-2-6 0 0,1 0 1 0 0,-1-1-1 0 0,0 0 0 0 0,0 0 1 0 0,0 0-1 0 0,0 0 1 0 0,0 0-1 0 0,0-1 0 0 0,0 0 1 0 0,0 0-1 0 0,0 0 1 0 0,0 0-1 0 0,0-1 0 0 0,0 1 1 0 0,0-1-1 0 0,-1 0 1 0 0,1 0-1 0 0,-1-1 0 0 0,1 1 1 0 0,-1-1-1 0 0,0 1 1 0 0,0-1-1 0 0,0 0 0 0 0,3-5 1 0 0,-1 1-24 0 0,-1 0 0 0 0,-1 0 1 0 0,0-1-1 0 0,0 1 0 0 0,0-1 0 0 0,-1 0 1 0 0,0 1-1 0 0,0-1 0 0 0,-1 0 1 0 0,0 0-1 0 0,-1 0 0 0 0,0-1 0 0 0,0 1 1 0 0,0 0-1 0 0,-1 0 0 0 0,-4-15 0 0 0,0 3-30 0 0,0 1-1 0 0,-2-1 1 0 0,0 1-1 0 0,-2 0 1 0 0,-15-26-1 0 0,13 28 43 0 0,-22-25 0 0 0,22 27-17 0 0,15 41 31 0 0,-1-19-9 0 0,1-1 1 0 0,0 0-1 0 0,0 0 0 0 0,0-1 0 0 0,1 1 0 0 0,0-1 0 0 0,0 0 0 0 0,0 0 0 0 0,1-1 0 0 0,-1 0 0 0 0,1 1 0 0 0,0-2 0 0 0,1 1 0 0 0,-1-1 0 0 0,1 0 0 0 0,-1 0 0 0 0,1-1 1 0 0,0 0-1 0 0,0 0 0 0 0,0-1 0 0 0,0 0 0 0 0,0 0 0 0 0,0 0 0 0 0,0-1 0 0 0,0 0 0 0 0,0-1 0 0 0,1 1 0 0 0,-1-1 0 0 0,0-1 0 0 0,0 1 0 0 0,12-6 0 0 0,-12 5-3 0 0,-1-1 0 0 0,1 1 0 0 0,0 1-1 0 0,0-1 1 0 0,13 0 0 0 0,-18 2 1 0 0,-1 0 0 0 0,1-1 1 0 0,0 1-1 0 0,-1 0 1 0 0,1 1-1 0 0,0-1 0 0 0,-1 0 1 0 0,1 0-1 0 0,-1 1 1 0 0,1-1-1 0 0,0 1 0 0 0,-1-1 1 0 0,1 1-1 0 0,-1 0 1 0 0,1-1-1 0 0,-1 1 0 0 0,0 0 1 0 0,1 0-1 0 0,-1 0 1 0 0,0 0-1 0 0,1 0 0 0 0,-1 1 1 0 0,0-1-1 0 0,0 0 0 0 0,0 0 1 0 0,0 1-1 0 0,0-1 1 0 0,-1 1-1 0 0,2 2 0 0 0,13 80 7 0 0,-15-83-5 0 0,0-1 0 0 0,1 1 0 0 0,-1-1 0 0 0,0 1-1 0 0,1-1 1 0 0,-1 1 0 0 0,0-1 0 0 0,1 1 0 0 0,-1-1 0 0 0,0 0 0 0 0,1 1 0 0 0,-1-1 0 0 0,1 0 0 0 0,-1 1 0 0 0,0-1 0 0 0,1 0 0 0 0,-1 1 0 0 0,1-1 0 0 0,-1 0 0 0 0,1 0 0 0 0,-1 0 0 0 0,1 0 0 0 0,0 1-1 0 0,-1-1 1 0 0,1 0 0 0 0,-1 0 0 0 0,1 0 0 0 0,-1 0 0 0 0,1 0 0 0 0,-1 0 0 0 0,1 0 0 0 0,-1 0 0 0 0,1-1 0 0 0,0 1 0 0 0,-1 0 0 0 0,1 0 0 0 0,27-10 25 0 0,-12 4-39 0 0,-3 2 4 0 0,1 0-1 0 0,-1-1 1 0 0,22-13 0 0 0,-24 12 11 0 0,0 0 1 0 0,0 1 0 0 0,1 0 0 0 0,0 1-1 0 0,17-4 1 0 0,-29 8-4 0 0,1 0-1 0 0,-1 1 1 0 0,1-1-1 0 0,0 0 1 0 0,-1 0-1 0 0,1 0 1 0 0,-1 0-1 0 0,1 0 1 0 0,-1 1-1 0 0,1-1 1 0 0,0 0-1 0 0,-1 1 1 0 0,1-1-1 0 0,-1 0 1 0 0,1 1-1 0 0,-1-1 1 0 0,0 0-1 0 0,1 1 1 0 0,-1-1-1 0 0,1 1 1 0 0,-1-1-1 0 0,0 1 1 0 0,1-1-1 0 0,-1 1 1 0 0,0-1-1 0 0,0 1 1 0 0,1 0-1 0 0,-1-1 1 0 0,0 1-1 0 0,0-1 1 0 0,0 1-1 0 0,0 0 1 0 0,6 28-4 0 0,-4-12 32 0 0,0-11-20 0 0,1-1 1 0 0,-1 1-1 0 0,1 0 1 0 0,-1-1 0 0 0,2 1-1 0 0,-1-1 1 0 0,1 0-1 0 0,-1 0 1 0 0,1 0-1 0 0,1-1 1 0 0,-1 0 0 0 0,7 6-1 0 0,-8-8-3 0 0,0 0 0 0 0,1 0 0 0 0,-1-1 0 0 0,1 1 0 0 0,0-1 0 0 0,-1 0 0 0 0,1 0 0 0 0,0 0 1 0 0,0 0-1 0 0,0 0 0 0 0,-1-1 0 0 0,1 0 0 0 0,0 0 0 0 0,0 0 0 0 0,0 0 0 0 0,0-1 0 0 0,0 1 0 0 0,0-1 0 0 0,-1 0 0 0 0,7-2 0 0 0,16-8-9 0 0,27-14-1 0 0,-31 14-5 0 0,0 0 0 0 0,38-11 0 0 0,-53 20 10 0 0,0 0 0 0 0,0 1-1 0 0,0 0 1 0 0,0 0 0 0 0,0 1-1 0 0,0 0 1 0 0,0 0 0 0 0,1 0-1 0 0,-1 1 1 0 0,0 0-1 0 0,0 1 1 0 0,-1-1 0 0 0,11 5-1 0 0,-9-3-32 0 0,-1-1-1 0 0,1 0 1 0 0,-1 0-1 0 0,1-1 1 0 0,0 0-1 0 0,0 0 1 0 0,0-1-1 0 0,12-1 1 0 0,7-2-207 0 0,31-7 1 0 0,-51 8 213 0 0,51-15-2292 0 0,-38 10 706 0 0,28-5 0 0 0,-32 8 850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00.251"/>
    </inkml:context>
    <inkml:brush xml:id="br0">
      <inkml:brushProperty name="width" value="0.1" units="cm"/>
      <inkml:brushProperty name="height" value="0.1" units="cm"/>
    </inkml:brush>
  </inkml:definitions>
  <inkml:trace contextRef="#ctx0" brushRef="#br0">15 11 4372 0 0,'-15'-10'1677'0'0,"28"14"-57"0"0,-2 0-1223 0 0,1-1 1 0 0,-1 0-1 0 0,1 0 1 0 0,0-2-1 0 0,22 1 0 0 0,-2 1-285 0 0,-6 0-98 0 0,-1 1 0 0 0,38 11 0 0 0,-43-12 8 0 0,-22-6-56 0 0,-10-3-118 0 0,-4 3-139 0 0,14 3 194 0 0,1 0 0 0 0,0 0 0 0 0,-1 0 0 0 0,1 0 0 0 0,-1-1 0 0 0,1 1 0 0 0,0 0 0 0 0,-1-1 0 0 0,1 1 0 0 0,-1-1 0 0 0,1 1 0 0 0,0-1 0 0 0,0 0 0 0 0,-1 1 0 0 0,1-1 0 0 0,0 0 0 0 0,0 0 1 0 0,0 0-1 0 0,0 0 0 0 0,0 0 0 0 0,-1-1 0 0 0,-5-12-1201 0 0,6 6 506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00.617"/>
    </inkml:context>
    <inkml:brush xml:id="br0">
      <inkml:brushProperty name="width" value="0.1" units="cm"/>
      <inkml:brushProperty name="height" value="0.1" units="cm"/>
    </inkml:brush>
  </inkml:definitions>
  <inkml:trace contextRef="#ctx0" brushRef="#br0">10 1 6597 0 0,'-9'3'637'0'0,"22"1"-229"0"0,38 2 51 0 0,-40-5-333 0 0,160 21 776 0 0,82 8 432 0 0,-190-26-633 0 0,-78-14-59 0 0,13 9-846 0 0,0-1-1 0 0,0 0 0 0 0,0 1 1 0 0,0 0-1 0 0,0-1 0 0 0,0 1 1 0 0,-5-2-1 0 0,7 3 156 0 0,0 0 0 0 0,-1 0 1 0 0,1 0-1 0 0,0 0 0 0 0,0-1 0 0 0,0 1 1 0 0,0 0-1 0 0,0 0 0 0 0,0 0 0 0 0,0 0 1 0 0,0-1-1 0 0,0 1 0 0 0,0 0 0 0 0,0 0 1 0 0,0 0-1 0 0,0 0 0 0 0,0-1 0 0 0,0 1 1 0 0,0 0-1 0 0,0 0 0 0 0,0 0 0 0 0,0 0 1 0 0,0-1-1 0 0,0 1 0 0 0,0 0 0 0 0,0 0 1 0 0,0 0-1 0 0,0 0 0 0 0,0-1 0 0 0,0 1 1 0 0,0 0-1 0 0,1 0 0 0 0,-1 0 0 0 0,0 0 1 0 0,0 0-1 0 0,0 0 0 0 0,0-1 0 0 0,0 1 0 0 0,0 0 1 0 0,1 0-1 0 0,-1 0 0 0 0,0 0 0 0 0,0 0 1 0 0,0 0-1 0 0,0 0 0 0 0,0 0 0 0 0,1 0 1 0 0,-1 0-1 0 0,0 0 0 0 0,0 0 0 0 0,0 0 1 0 0,0 0-1 0 0,1 0 0 0 0,-1 0 0 0 0,0 0 1 0 0,0 0-1 0 0,12-6-1085 0 0,7-1-302 0 0,-7 2 728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35.128"/>
    </inkml:context>
    <inkml:brush xml:id="br0">
      <inkml:brushProperty name="width" value="0.1" units="cm"/>
      <inkml:brushProperty name="height" value="0.1" units="cm"/>
    </inkml:brush>
  </inkml:definitions>
  <inkml:trace contextRef="#ctx0" brushRef="#br0">1571 4525 6281 0 0,'-17'-11'101'0'0,"15"10"-83"0"0,1 0 0 0 0,0 0 0 0 0,0 0 0 0 0,-1 0-1 0 0,1 0 1 0 0,-1 0 0 0 0,1 1 0 0 0,-1-1-1 0 0,1 0 1 0 0,-1 1 0 0 0,1-1 0 0 0,-1 1 0 0 0,1-1-1 0 0,-1 1 1 0 0,0 0 0 0 0,1 0 0 0 0,-3 0 0 0 0,-10 0 139 0 0,1 1 0 0 0,-1 0 0 0 0,1 1 0 0 0,-1 1 0 0 0,-12 4 0 0 0,-10 2 257 0 0,-2-1 454 0 0,0-3 1 0 0,-60 3 0 0 0,72-9-711 0 0,0-1 0 0 0,-1-2 0 0 0,1 0 1 0 0,1-2-1 0 0,-1 0 0 0 0,1-2 0 0 0,0-1 0 0 0,0-1 0 0 0,1-1 0 0 0,-32-20 0 0 0,33 15-114 0 0,1 0 0 0 0,1-2 0 0 0,1 0 0 0 0,0-2 0 0 0,2 0 0 0 0,0-1 0 0 0,1 0 0 0 0,2-2 0 0 0,-21-37-1 0 0,-6-23 324 0 0,-45-128 0 0 0,60 138-187 0 0,-44-91 5 0 0,-26-73 134 0 0,67 135-255 0 0,-22-128 0 0 0,-1-111 245 0 0,50 317-268 0 0,-41-312 346 0 0,-38-251-85 0 0,19-50-201 0 0,61 605-95 0 0,-31-436 43 0 0,24 390 0 0 0,4 0-1 0 0,6-99 0 0 0,3 143-53 0 0,0 1 0 0 0,3 0 0 0 0,1 0 0 0 0,1 0 0 0 0,15-34 0 0 0,-20 58 5 0 0,0-1-1 0 0,0 1 1 0 0,1 0 0 0 0,0 1 0 0 0,11-14-1 0 0,-16 20 6 0 0,1 1 0 0 0,-1-1-1 0 0,1 1 1 0 0,-1 0-1 0 0,0-1 1 0 0,1 1 0 0 0,-1-1-1 0 0,0 1 1 0 0,0-1-1 0 0,0 1 1 0 0,0-1-1 0 0,-1 1 1 0 0,1-1 0 0 0,0 1-1 0 0,-1-1 1 0 0,0-2-1 0 0,0-5-918 0 0,1 8 685 0 0,0 0-1 0 0,0 1 1 0 0,0-1 0 0 0,1 0 0 0 0,-1 0 0 0 0,0 0 0 0 0,0 0 0 0 0,-1 1 0 0 0,1-1 0 0 0,0 0 0 0 0,0 0-1 0 0,0 0 1 0 0,-1 0 0 0 0,1 1 0 0 0,0-1 0 0 0,-1 0 0 0 0,1 0 0 0 0,0 0 0 0 0,-1 1 0 0 0,1-1 0 0 0,-1 0-1 0 0,1 1 1 0 0,-1-1 0 0 0,0 1 0 0 0,1-1 0 0 0,-1 0 0 0 0,0 1 0 0 0,1-1 0 0 0,-1 1 0 0 0,0 0-1 0 0,-1-1 1 0 0,-2-2-1011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00.943"/>
    </inkml:context>
    <inkml:brush xml:id="br0">
      <inkml:brushProperty name="width" value="0.1" units="cm"/>
      <inkml:brushProperty name="height" value="0.1" units="cm"/>
    </inkml:brush>
  </inkml:definitions>
  <inkml:trace contextRef="#ctx0" brushRef="#br0">9 31 4104 0 0,'-8'-5'4780'0'0,"28"4"-4655"0"0,126-4 164 0 0,35-5 3 0 0,-165 5-94 0 0,1 0-2895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01.275"/>
    </inkml:context>
    <inkml:brush xml:id="br0">
      <inkml:brushProperty name="width" value="0.1" units="cm"/>
      <inkml:brushProperty name="height" value="0.1" units="cm"/>
    </inkml:brush>
  </inkml:definitions>
  <inkml:trace contextRef="#ctx0" brushRef="#br0">0 1 5056 0 0,'0'0'2247'0'0,"4"0"-2040"0"0,10 2-122 0 0,-10-1 592 0 0,103 6-559 0 0,-45-1-115 0 0,131 3 3 0 0,-179-9-80 0 0,-8-1-558 0 0,1-1 517 0 0,18-3-1155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01.589"/>
    </inkml:context>
    <inkml:brush xml:id="br0">
      <inkml:brushProperty name="width" value="0.1" units="cm"/>
      <inkml:brushProperty name="height" value="0.1" units="cm"/>
    </inkml:brush>
  </inkml:definitions>
  <inkml:trace contextRef="#ctx0" brushRef="#br0">1 8 3900 0 0,'0'-1'121'0'0,"1"0"-1"0"0,0 1 0 0 0,0-1 0 0 0,0 0 1 0 0,0 1-1 0 0,0-1 0 0 0,0 1 1 0 0,0-1-1 0 0,1 1 0 0 0,-1 0 0 0 0,0-1 1 0 0,0 1-1 0 0,0 0 0 0 0,0 0 0 0 0,0-1 1 0 0,1 1-1 0 0,-1 0 0 0 0,0 0 1 0 0,0 0-1 0 0,0 1 0 0 0,1-1 0 0 0,-1 0 1 0 0,1 1-1 0 0,35 11 548 0 0,-10-3-277 0 0,38 1 713 0 0,0-3 0 0 0,113 0 0 0 0,-168-7-944 0 0,0-1 1 0 0,0 0-1 0 0,0 0 0 0 0,14-4 1 0 0,-50-4-1511 0 0,-6 2-470 0 0,11 5 603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02.684"/>
    </inkml:context>
    <inkml:brush xml:id="br0">
      <inkml:brushProperty name="width" value="0.1" units="cm"/>
      <inkml:brushProperty name="height" value="0.1" units="cm"/>
    </inkml:brush>
  </inkml:definitions>
  <inkml:trace contextRef="#ctx0" brushRef="#br0">37 1 4844 0 0,'0'0'1516'0'0,"-6"1"-1253"0"0,-18 4-11 0 0,18-3 1362 0 0,25 3-1511 0 0,60 17-26 0 0,-61-18-38 0 0,-1 0 1 0 0,0-2 0 0 0,24 1 0 0 0,12 3-13 0 0,-37-4 50 0 0,-10-2-2542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03.038"/>
    </inkml:context>
    <inkml:brush xml:id="br0">
      <inkml:brushProperty name="width" value="0.1" units="cm"/>
      <inkml:brushProperty name="height" value="0.1" units="cm"/>
    </inkml:brush>
  </inkml:definitions>
  <inkml:trace contextRef="#ctx0" brushRef="#br0">61 6 2924 0 0,'-56'-3'1779'0'0,"51"1"-1049"0"0,8 1-259 0 0,-1 1-332 0 0,-1 0 1 0 0,0 1-1 0 0,1-1 0 0 0,-1 0 0 0 0,0 1 1 0 0,0-1-1 0 0,1 1 0 0 0,-1-1 1 0 0,0 1-1 0 0,0-1 0 0 0,0 1 1 0 0,0 0-1 0 0,0 0 0 0 0,2 1 0 0 0,17 17 16 0 0,-15-14 265 0 0,10-3-318 0 0,45 8-27 0 0,-45-8 93 0 0,0-2-103 0 0,66 2 39 0 0,-73-3-111 0 0,-5 0-39 0 0,0 1 1 0 0,0-1-1 0 0,0 1 0 0 0,0 0 1 0 0,0 0-1 0 0,0 1 0 0 0,0-1 1 0 0,4 2-1 0 0,-6-2 22 0 0,0 0 0 0 0,-1 0 0 0 0,1 0 0 0 0,0 0 0 0 0,0 0 0 0 0,-1 0 0 0 0,1 0 0 0 0,0 0 0 0 0,-1 0 0 0 0,1 0 0 0 0,0-1 0 0 0,-1 1 0 0 0,1 0 0 0 0,0 0 0 0 0,-1-1 0 0 0,1 1 0 0 0,0 0 0 0 0,-1-1 0 0 0,1 0 0 0 0,11-3-1693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03.591"/>
    </inkml:context>
    <inkml:brush xml:id="br0">
      <inkml:brushProperty name="width" value="0.1" units="cm"/>
      <inkml:brushProperty name="height" value="0.1" units="cm"/>
    </inkml:brush>
  </inkml:definitions>
  <inkml:trace contextRef="#ctx0" brushRef="#br0">3 18 3988 0 0,'0'0'16'0'0,"1"0"0"0"0,-1 0 0 0 0,0 0 0 0 0,0 0 0 0 0,0 0 0 0 0,0-1 0 0 0,1 1 0 0 0,-1 0 0 0 0,0 0 0 0 0,0 0 0 0 0,0 0 0 0 0,0 0 0 0 0,0 0 0 0 0,1 0 0 0 0,-1 0 0 0 0,0-1 0 0 0,0 1 0 0 0,0 0-1 0 0,0 0 1 0 0,0 0 0 0 0,0 0 0 0 0,0-1 0 0 0,0 1 0 0 0,0 0 0 0 0,1 0 0 0 0,-1 0 0 0 0,0 0 0 0 0,0-1 0 0 0,0 1 0 0 0,0 0 0 0 0,0 0 0 0 0,0 0 0 0 0,0 0 0 0 0,0-1 0 0 0,0 1 0 0 0,0 0 0 0 0,0 0 0 0 0,0 0 0 0 0,0 0 0 0 0,-1-1-1 0 0,1 1 1 0 0,0 0 0 0 0,0 0 0 0 0,0 0 0 0 0,0 0 0 0 0,0-1 0 0 0,0 1 0 0 0,0 0 0 0 0,0 0 0 0 0,-1 0 0 0 0,1 0 0 0 0,0 0 0 0 0,0 0 0 0 0,0 0 0 0 0,0-1 0 0 0,0 1 0 0 0,-1 0 0 0 0,1 0 0 0 0,0 0 0 0 0,0 0 0 0 0,0 0 6 0 0,-1 0 0 0 0,1 0 1 0 0,0 0-1 0 0,0 0 0 0 0,0-1 0 0 0,-1 1 1 0 0,1 0-1 0 0,0 0 0 0 0,0 0 1 0 0,0 0-1 0 0,0 0 0 0 0,0-1 1 0 0,-1 1-1 0 0,1 0 0 0 0,0 0 1 0 0,0 0-1 0 0,0-1 0 0 0,0 1 1 0 0,0 0-1 0 0,0 0 0 0 0,0 0 1 0 0,0-1-1 0 0,0 1 0 0 0,0 0 1 0 0,0 0-1 0 0,0 0 0 0 0,0-1 0 0 0,0 1 1 0 0,0 0-1 0 0,0 0 0 0 0,0 0 1 0 0,0-1-1 0 0,0 1 0 0 0,0 0 1 0 0,0 0-1 0 0,0-1 0 0 0,0 1 1 0 0,0 0-1 0 0,0 0 0 0 0,0 0 1 0 0,0 0-1 0 0,1-1 0 0 0,-1 1 1 0 0,0 0-1 0 0,0 0 0 0 0,0 0 1 0 0,0 0-1 0 0,0-1 0 0 0,1 1 0 0 0,-1 0 1 0 0,0 0-1 0 0,0 0 0 0 0,0 0 1 0 0,1 0-1 0 0,-1 0 0 0 0,0 0 1 0 0,0 0-1 0 0,0 0 0 0 0,1-1 1 0 0,-1 1-1 0 0,0 0 0 0 0,0 0 1 0 0,1 0-1 0 0,3 2 275 0 0,-1 2-224 0 0,17 0 360 0 0,202 12-435 0 0,0-11-569 0 0,-175-5 387 0 0,29-6 4328 0 0,-60 5-4026 0 0,-9 1-100 0 0,37-1 357 0 0,46 5 1 0 0,-51-2 1290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05.269"/>
    </inkml:context>
    <inkml:brush xml:id="br0">
      <inkml:brushProperty name="width" value="0.1" units="cm"/>
      <inkml:brushProperty name="height" value="0.1" units="cm"/>
    </inkml:brush>
  </inkml:definitions>
  <inkml:trace contextRef="#ctx0" brushRef="#br0">74 10 3988 0 0,'-11'-1'137'0'0,"11"1"-110"0"0,-1 0 0 0 0,1 0 1 0 0,0 0-1 0 0,-1 0 0 0 0,1 0 0 0 0,-1 0 0 0 0,1 0 1 0 0,0 0-1 0 0,-1 0 0 0 0,1 0 0 0 0,-1 0 0 0 0,1 0 1 0 0,0 0-1 0 0,-1-1 0 0 0,1 1 0 0 0,-1 0 0 0 0,1 0 1 0 0,0 0-1 0 0,-1-1 0 0 0,1 1 0 0 0,0 0 0 0 0,-1 0 1 0 0,1-1-1 0 0,0 1 0 0 0,-1 0 0 0 0,1 0 0 0 0,0-1 1 0 0,0 1-1 0 0,-1-1 0 0 0,1 1 38 0 0,-1-1 1 0 0,1 1-1 0 0,-1 0 0 0 0,1-1 1 0 0,-1 1-1 0 0,1 0 0 0 0,-1 0 1 0 0,1-1-1 0 0,-1 1 0 0 0,1 0 1 0 0,-1 0-1 0 0,1 0 0 0 0,-1 0 1 0 0,1-1-1 0 0,-1 1 0 0 0,0 0 1 0 0,1 0-1 0 0,-1 0 1 0 0,1 0-1 0 0,-1 1 0 0 0,1-1 1 0 0,-1 0-1 0 0,0 0 0 0 0,1 0 1 0 0,-1 0-1 0 0,0 1 0 0 0,-17 9 451 0 0,0-1 147 0 0,58-6-305 0 0,62 11 0 0 0,-10-1-342 0 0,-25-5 9 0 0,98 7 592 0 0,-165-15-602 0 0,1 0 1 0 0,-1 0-1 0 0,1 0 1 0 0,-1 0 0 0 0,0 0-1 0 0,1 0 1 0 0,-1 0-1 0 0,1 0 1 0 0,-1 0 0 0 0,1 0-1 0 0,-1 0 1 0 0,0 0-1 0 0,1 0 1 0 0,-1 0 0 0 0,1-1-1 0 0,-1 1 1 0 0,0 0 0 0 0,1 0-1 0 0,-1 0 1 0 0,0-1-1 0 0,1 1 1 0 0,-1 0 0 0 0,0 0-1 0 0,1-1 1 0 0,-1 1-1 0 0,0 0 1 0 0,1-1 0 0 0,-1 1-1 0 0,0 0 1 0 0,0-1-1 0 0,1 1 1 0 0,-1 0 0 0 0,0-1-1 0 0,0 1 1 0 0,0-1-1 0 0,0 0 25 0 0,0 0 0 0 0,0 0-1 0 0,0 0 1 0 0,-1 0-1 0 0,1 0 1 0 0,-1 0-1 0 0,1 0 1 0 0,0 0 0 0 0,-1 0-1 0 0,0 0 1 0 0,1 1-1 0 0,-1-1 1 0 0,1 0-1 0 0,-2-1 1 0 0,1 1-55 0 0,0 0 0 0 0,0 0 0 0 0,0 0 0 0 0,0 0-1 0 0,0 0 1 0 0,0 0 0 0 0,0 0 0 0 0,-1 0 0 0 0,1 0 0 0 0,0 0 0 0 0,-1 1 0 0 0,1-1-1 0 0,0 0 1 0 0,-1 1 0 0 0,1-1 0 0 0,-1 1 0 0 0,1 0 0 0 0,-1 0 0 0 0,1-1 0 0 0,-1 1-1 0 0,-1 0 1 0 0,8 2-1834 0 0,6 4 915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05.668"/>
    </inkml:context>
    <inkml:brush xml:id="br0">
      <inkml:brushProperty name="width" value="0.1" units="cm"/>
      <inkml:brushProperty name="height" value="0.1" units="cm"/>
    </inkml:brush>
  </inkml:definitions>
  <inkml:trace contextRef="#ctx0" brushRef="#br0">1 24 4516 0 0,'0'-1'81'0'0,"0"0"-1"0"0,0-1 0 0 0,0 1 0 0 0,0 0 0 0 0,0 0 1 0 0,0 0-1 0 0,0-1 0 0 0,0 1 0 0 0,1 0 0 0 0,-1 0 0 0 0,0 0 1 0 0,1 0-1 0 0,-1 0 0 0 0,1-1 0 0 0,-1 1 0 0 0,1 0 1 0 0,-1 0-1 0 0,1 0 0 0 0,1-1 0 0 0,-1 2-44 0 0,-1 0-1 0 0,1 0 1 0 0,0 0-1 0 0,0 0 1 0 0,0 0-1 0 0,-1 0 1 0 0,1 1-1 0 0,0-1 1 0 0,0 0-1 0 0,0 0 1 0 0,-1 1-1 0 0,1-1 1 0 0,0 0-1 0 0,-1 1 1 0 0,1-1-1 0 0,0 0 1 0 0,-1 1-1 0 0,1-1 1 0 0,0 1-1 0 0,-1 0 1 0 0,1-1-1 0 0,-1 1 1 0 0,1-1-1 0 0,-1 1 1 0 0,1 1-1 0 0,3 0-1 0 0,0 1-1 0 0,0-1 1 0 0,-1 0-1 0 0,1 0 1 0 0,1 0-1 0 0,-1-1 0 0 0,0 0 1 0 0,0 1-1 0 0,0-2 1 0 0,1 1-1 0 0,-1 0 1 0 0,1-1-1 0 0,-1 0 0 0 0,7 0 1 0 0,20 3 74 0 0,-16 0-124 0 0,0-1 1 0 0,0 0 0 0 0,21-1-1 0 0,-30-1-101 0 0,1 0 0 0 0,-1-1 1 0 0,0 0-1 0 0,1 0 0 0 0,-1-1 0 0 0,0 1 0 0 0,0-1 0 0 0,0-1 0 0 0,0 1 0 0 0,6-4 0 0 0,-10 5 69 0 0,1 0 0 0 0,0 1 0 0 0,-1-1 0 0 0,1 1-1 0 0,0 0 1 0 0,-1 0 0 0 0,1 0 0 0 0,0 0 0 0 0,0 0 0 0 0,-1 1 0 0 0,1-1-1 0 0,0 1 1 0 0,-1 0 0 0 0,1 0 0 0 0,3 1 0 0 0,20 3 26 0 0,49-7-2 0 0,3-5-1325 0 0,-72 6 905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05.975"/>
    </inkml:context>
    <inkml:brush xml:id="br0">
      <inkml:brushProperty name="width" value="0.1" units="cm"/>
      <inkml:brushProperty name="height" value="0.1" units="cm"/>
    </inkml:brush>
  </inkml:definitions>
  <inkml:trace contextRef="#ctx0" brushRef="#br0">0 31 4636 0 0,'4'-1'99'0'0,"0"-1"-1"0"0,-1 1 0 0 0,1-1 0 0 0,-1 1 0 0 0,0-1 0 0 0,1 0 1 0 0,-1 0-1 0 0,4-4 0 0 0,-3 4-36 0 0,0 1 0 0 0,-1-1 0 0 0,1 1 0 0 0,0-1 1 0 0,0 1-1 0 0,0 0 0 0 0,0 1 0 0 0,0-1 0 0 0,0 1 0 0 0,0 0 1 0 0,0 0-1 0 0,1 0 0 0 0,-1 0 0 0 0,7 2 0 0 0,8 2 101 0 0,32 10 1 0 0,-7 0 47 0 0,0-2 1 0 0,0-2-1 0 0,1-2 1 0 0,59 3 0 0 0,27-8 1219 0 0,-137-4-1567 0 0,-1 0-1 0 0,1 0 1 0 0,0 0-1 0 0,-10-5 0 0 0,1 1-515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07.930"/>
    </inkml:context>
    <inkml:brush xml:id="br0">
      <inkml:brushProperty name="width" value="0.1" units="cm"/>
      <inkml:brushProperty name="height" value="0.1" units="cm"/>
    </inkml:brush>
  </inkml:definitions>
  <inkml:trace contextRef="#ctx0" brushRef="#br0">220 65 4400 0 0,'-20'-20'630'0'0,"16"16"-436"0"0,0 0 0 0 0,0 0 0 0 0,-1 0 0 0 0,-8-6 1 0 0,9 8-122 0 0,0-1 1 0 0,0 1 0 0 0,0 0 0 0 0,0 0 0 0 0,-1 1 0 0 0,1-1 0 0 0,-1 1 0 0 0,1 0-1 0 0,-1 0 1 0 0,0 0 0 0 0,1 1 0 0 0,-1 0 0 0 0,0 0 0 0 0,0 0 0 0 0,-7 1 0 0 0,9 0-57 0 0,-1 0 1 0 0,1 1-1 0 0,-1-1 1 0 0,1 1-1 0 0,-1-1 1 0 0,1 1 0 0 0,0 0-1 0 0,0 0 1 0 0,0 1-1 0 0,0-1 1 0 0,0 0-1 0 0,1 1 1 0 0,-1 0-1 0 0,1 0 1 0 0,-1 0 0 0 0,1 0-1 0 0,0 0 1 0 0,0 0-1 0 0,1 0 1 0 0,-3 6-1 0 0,-3 7 143 0 0,2 0 0 0 0,0 1-1 0 0,1 0 1 0 0,1 0-1 0 0,0 0 1 0 0,1 0 0 0 0,1 0-1 0 0,1 0 1 0 0,0 0-1 0 0,3 19 1 0 0,-1-25-129 0 0,0 0 0 0 0,1-1 0 0 0,0 1 0 0 0,0-1 0 0 0,1 0 0 0 0,1 1 0 0 0,7 12 0 0 0,-7-16-21 0 0,-1-1 1 0 0,1 0-1 0 0,0 0 0 0 0,0 0 1 0 0,1-1-1 0 0,-1 0 1 0 0,1 0-1 0 0,0 0 0 0 0,1-1 1 0 0,-1 0-1 0 0,11 5 1 0 0,-12-7-9 0 0,0-1 1 0 0,0 1-1 0 0,-1-1 1 0 0,1 0 0 0 0,0 0-1 0 0,0-1 1 0 0,1 1-1 0 0,-1-1 1 0 0,0 0 0 0 0,0-1-1 0 0,0 1 1 0 0,0-1-1 0 0,0 0 1 0 0,0 0 0 0 0,-1-1-1 0 0,1 1 1 0 0,0-1-1 0 0,0 0 1 0 0,-1-1 0 0 0,0 1-1 0 0,1-1 1 0 0,-1 1-1 0 0,0-1 1 0 0,0-1 0 0 0,6-5-1 0 0,-1 0-6 0 0,0 0 0 0 0,-1-1 0 0 0,0 0-1 0 0,0 0 1 0 0,-1-1 0 0 0,0 0 0 0 0,-1 0 0 0 0,0-1 0 0 0,4-14 0 0 0,-7 17-10 0 0,-1 0 1 0 0,0 0 0 0 0,-1 0-1 0 0,0 0 1 0 0,0 0 0 0 0,-1 0-1 0 0,0-1 1 0 0,-1 1 0 0 0,0 0-1 0 0,0 0 1 0 0,-1 0 0 0 0,0 0-1 0 0,-1 0 1 0 0,-4-10 0 0 0,5 14-10 0 0,0 0 0 0 0,0 1 0 0 0,-1-1 0 0 0,0 0 0 0 0,0 1 0 0 0,0 0 0 0 0,0-1 0 0 0,-1 1 0 0 0,1 1 0 0 0,-1-1 0 0 0,0 0 0 0 0,0 1 0 0 0,0 0 0 0 0,-1 0 0 0 0,1 0 0 0 0,-1 1 0 0 0,0-1 0 0 0,0 1 0 0 0,1 0 0 0 0,-1 0 0 0 0,-1 1 0 0 0,1 0 0 0 0,0 0 0 0 0,0 0-1 0 0,-9 0 1 0 0,5 1-62 0 0,0 1 0 0 0,0 0 0 0 0,0 0 0 0 0,-14 6 0 0 0,19-6-1 0 0,0 0 0 0 0,0 0-1 0 0,0 1 1 0 0,0 0 0 0 0,1 0-1 0 0,-1 0 1 0 0,1 0 0 0 0,-1 1-1 0 0,1-1 1 0 0,0 1 0 0 0,0 0-1 0 0,-4 4 1 0 0,7-7 34 0 0,0 1 0 0 0,0 0-1 0 0,0 0 1 0 0,0 0 0 0 0,0-1-1 0 0,0 1 1 0 0,0 0 0 0 0,0 0 0 0 0,0 0-1 0 0,1-1 1 0 0,-1 1 0 0 0,0 0 0 0 0,0 0-1 0 0,1-1 1 0 0,-1 1 0 0 0,1 0 0 0 0,-1-1-1 0 0,0 1 1 0 0,1 0 0 0 0,-1-1 0 0 0,1 1-1 0 0,-1 0 1 0 0,1-1 0 0 0,0 1 0 0 0,-1-1-1 0 0,1 1 1 0 0,0-1 0 0 0,-1 0 0 0 0,1 1-1 0 0,0-1 1 0 0,-1 0 0 0 0,1 1 0 0 0,0-1-1 0 0,1 1 1 0 0,10 3-599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35.520"/>
    </inkml:context>
    <inkml:brush xml:id="br0">
      <inkml:brushProperty name="width" value="0.1" units="cm"/>
      <inkml:brushProperty name="height" value="0.1" units="cm"/>
    </inkml:brush>
  </inkml:definitions>
  <inkml:trace contextRef="#ctx0" brushRef="#br0">9 254 5056 0 0,'-6'2'70'0'0,"4"-1"116"0"0,5-2 21 0 0,-3 2-164 0 0,1-1 0 0 0,-1 0 1 0 0,0 0-1 0 0,0 0 1 0 0,1-1-1 0 0,-1 1 1 0 0,0 0-1 0 0,1 0 1 0 0,-1 0-1 0 0,0 0 0 0 0,0 0 1 0 0,1 0-1 0 0,-1 0 1 0 0,0 0-1 0 0,0 0 1 0 0,0-1-1 0 0,1 1 0 0 0,-1 0 1 0 0,0 0-1 0 0,0 0 1 0 0,0 0-1 0 0,1-1 1 0 0,-1 1-1 0 0,0 0 1 0 0,0 0-1 0 0,0-1 0 0 0,0 1 1 0 0,1 0-1 0 0,-1 0 1 0 0,0-1-1 0 0,0 1 1 0 0,0 0-1 0 0,0 0 1 0 0,0-1-1 0 0,0 1 0 0 0,0 0 1 0 0,0 0-1 0 0,0-1 1 0 0,0 1-1 0 0,0 0 1 0 0,0 0-1 0 0,0-1 1 0 0,0 1-1 0 0,0 0 0 0 0,0-1 1 0 0,0 1-1 0 0,0 0 1 0 0,0 0-1 0 0,-1 0 1 0 0,1-1-1 0 0,0 1 1 0 0,0 0-1 0 0,0 0 0 0 0,-1-1 1 0 0,1 1-18 0 0,0-1 1 0 0,0 1-1 0 0,0 0 1 0 0,-1-1-1 0 0,1 1 0 0 0,0 0 1 0 0,0-1-1 0 0,0 1 1 0 0,0 0-1 0 0,0-1 1 0 0,0 1-1 0 0,0-1 0 0 0,0 1 1 0 0,0 0-1 0 0,0-1 1 0 0,0 1-1 0 0,0 0 0 0 0,0-1 1 0 0,0 1-1 0 0,0-1 1 0 0,0 1-1 0 0,0 0 1 0 0,0-1-1 0 0,0 1 0 0 0,1 0 1 0 0,-1-1-1 0 0,0 1 1 0 0,0 0-1 0 0,0-1 1 0 0,1 1-1 0 0,-1 0 0 0 0,0 0 1 0 0,0-1-1 0 0,1 1 1 0 0,-1 0-1 0 0,0 0 0 0 0,1-1 1 0 0,-1 1-1 0 0,0 0 1 0 0,1 0-1 0 0,-1 0 1 0 0,0-1-1 0 0,1 1 0 0 0,-1 0 1 0 0,0 0-1 0 0,1 0 1 0 0,-1 0-1 0 0,1 0 1 0 0,-1 0-1 0 0,0 0 0 0 0,1 0 1 0 0,0 0-1 0 0,28-7 202 0 0,0-2 0 0 0,0-1 0 0 0,0-1 0 0 0,49-28 0 0 0,-19 13-149 0 0,-39 19 221 0 0,31-18-1 0 0,-46 22-195 0 0,0 0-1 0 0,0 0 1 0 0,0-1-1 0 0,-1 0 0 0 0,1 0 1 0 0,-1 0-1 0 0,0 0 1 0 0,0 0-1 0 0,-1-1 0 0 0,6-9 1 0 0,-9 14-88 0 0,19-33 856 0 0,-9 21-173 0 0,-10 12-683 0 0,0 0 0 0 0,0 0-1 0 0,1 0 1 0 0,-1 0 0 0 0,0 0 0 0 0,0 0 0 0 0,0 0-1 0 0,0 0 1 0 0,0-1 0 0 0,0 1 0 0 0,0 0 0 0 0,1 0-1 0 0,-1 0 1 0 0,0 0 0 0 0,0 0 0 0 0,0 0 0 0 0,0 0-1 0 0,0 0 1 0 0,1 0 0 0 0,-1 0 0 0 0,0 0 0 0 0,0 0-1 0 0,0 0 1 0 0,0 0 0 0 0,0 0 0 0 0,1 0 0 0 0,-1 0-1 0 0,0 0 1 0 0,0 0 0 0 0,0 1 0 0 0,0-1 0 0 0,0 0 0 0 0,0 0-1 0 0,1 0 1 0 0,-1 0 0 0 0,0 0 0 0 0,0 0 0 0 0,0 0-1 0 0,0 0 1 0 0,0 0 0 0 0,0 1 0 0 0,0-1 0 0 0,0 0-1 0 0,0 0 1 0 0,0 0 0 0 0,1 0 0 0 0,-1 0 0 0 0,0 0-1 0 0,0 1 1 0 0,0-1 0 0 0,0 0 0 0 0,0 0 0 0 0,0 0-1 0 0,0 0 1 0 0,0 0 0 0 0,0 0 0 0 0,0 1 0 0 0,0-1-1 0 0,3 9 86 0 0,1 1-1 0 0,0-1 1 0 0,0-1-1 0 0,1 1 1 0 0,1 0-1 0 0,-1-1 1 0 0,1 0-1 0 0,0-1 1 0 0,14 13-1 0 0,14 20 166 0 0,-7-2-317 0 0,-2 2 1 0 0,-1 0-1 0 0,-2 2 0 0 0,-2 0 1 0 0,18 56-1 0 0,-36-90-308 0 0,0 1-1 0 0,-1-1 1 0 0,0 1-1 0 0,-1-1 0 0 0,1 1 1 0 0,-2 0-1 0 0,0 9 1 0 0,-1 8-1294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08.246"/>
    </inkml:context>
    <inkml:brush xml:id="br0">
      <inkml:brushProperty name="width" value="0.1" units="cm"/>
      <inkml:brushProperty name="height" value="0.1" units="cm"/>
    </inkml:brush>
  </inkml:definitions>
  <inkml:trace contextRef="#ctx0" brushRef="#br0">18 51 6565 0 0,'-13'-23'215'0'0,"12"21"-149"0"0,1 1 1 0 0,-1-1 0 0 0,0 1 0 0 0,1-1 0 0 0,-1 1 0 0 0,1 0-1 0 0,0-1 1 0 0,-1 0 0 0 0,1 1 0 0 0,0-1 0 0 0,0 1 0 0 0,0-1-1 0 0,0 1 1 0 0,1-4 0 0 0,-1 5-51 0 0,0 0 0 0 0,0 0 0 0 0,1 0-1 0 0,-1 0 1 0 0,0 0 0 0 0,0-1 0 0 0,1 1 0 0 0,-1 0 0 0 0,0 0 0 0 0,0 0 0 0 0,1 0-1 0 0,-1 0 1 0 0,0 0 0 0 0,0 0 0 0 0,1 0 0 0 0,-1 0 0 0 0,0 0 0 0 0,0 0-1 0 0,1 0 1 0 0,-1 0 0 0 0,0 0 0 0 0,0 0 0 0 0,0 0 0 0 0,1 0 0 0 0,-1 0-1 0 0,0 1 1 0 0,0-1 0 0 0,1 0 0 0 0,-1 0 0 0 0,0 0 0 0 0,0 0 0 0 0,0 0-1 0 0,1 1 1 0 0,-1-1 0 0 0,0 0 0 0 0,0 0 0 0 0,0 0 0 0 0,0 0 0 0 0,1 1 0 0 0,-1-1-1 0 0,0 0 1 0 0,0 0 0 0 0,0 1 0 0 0,0-1 0 0 0,9 12 188 0 0,-8-11-158 0 0,14 26 177 0 0,-1 1-1 0 0,-1 1 1 0 0,-1 0-1 0 0,14 56 1 0 0,-19-61-174 0 0,-3-11-28 0 0,-1-1 0 0 0,2 1 0 0 0,0-1 1 0 0,0 0-1 0 0,1-1 0 0 0,15 21 0 0 0,-21-32-20 0 0,0 0 0 0 0,0 0 0 0 0,0 1 0 0 0,0-1 0 0 0,0 0 0 0 0,0 0 0 0 0,1 0 0 0 0,-1 0 0 0 0,0 0 0 0 0,0 0 0 0 0,0 0 0 0 0,0 0 0 0 0,0 0 0 0 0,0 0 0 0 0,0 0 0 0 0,0 0 0 0 0,1 0 0 0 0,-1 0 0 0 0,0 0 0 0 0,0 0 0 0 0,0 0-1 0 0,0 0 1 0 0,0-1 0 0 0,0 1 0 0 0,0 0 0 0 0,0 0 0 0 0,0 0 0 0 0,1 0 0 0 0,-1 0 0 0 0,0 0 0 0 0,0 0 0 0 0,0 0 0 0 0,0 0 0 0 0,0 0 0 0 0,0 0 0 0 0,0 0 0 0 0,0 0 0 0 0,0-1 0 0 0,0 1 0 0 0,0 0 0 0 0,0 0 0 0 0,0 0 0 0 0,0 0 0 0 0,0 0 0 0 0,0 0 0 0 0,0 0 0 0 0,0 0 0 0 0,0-1 0 0 0,0 1-1 0 0,0 0 1 0 0,0 0 0 0 0,0 0 0 0 0,0 0 0 0 0,0 0 0 0 0,0 0 0 0 0,0 0 0 0 0,0 0 0 0 0,0 0 0 0 0,0-1 0 0 0,0 1 0 0 0,0 0 0 0 0,0 0 0 0 0,0 0 0 0 0,1-15 32 0 0,-2-17-42 0 0,-4-25-16 0 0,0 18-9 0 0,2-64 1 0 0,4 88 12 0 0,-1 9-55 0 0,0-1 0 0 0,0 1 0 0 0,1-1 0 0 0,0 1 0 0 0,1-1 0 0 0,1-6 1 0 0,-2 8-576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08.618"/>
    </inkml:context>
    <inkml:brush xml:id="br0">
      <inkml:brushProperty name="width" value="0.1" units="cm"/>
      <inkml:brushProperty name="height" value="0.1" units="cm"/>
    </inkml:brush>
  </inkml:definitions>
  <inkml:trace contextRef="#ctx0" brushRef="#br0">23 185 6249 0 0,'-1'-1'23'0'0,"-1"1"1"0"0,1-1 0 0 0,0 0 0 0 0,0 1-1 0 0,-1-1 1 0 0,1 0 0 0 0,0 0 0 0 0,0 0 0 0 0,0 0-1 0 0,0 0 1 0 0,0 0 0 0 0,0 0 0 0 0,0 0-1 0 0,1-1 1 0 0,-2 0 0 0 0,-1-7 698 0 0,3 9-697 0 0,0 0 0 0 0,0-1 0 0 0,0 1 0 0 0,0 0 0 0 0,0 0 0 0 0,0 0 0 0 0,0 0 0 0 0,0 0 0 0 0,0 0 0 0 0,0 0 0 0 0,0 0 0 0 0,0 0 0 0 0,0-1 0 0 0,0 1 0 0 0,0 0 0 0 0,0 0 0 0 0,0 0 0 0 0,0 0 0 0 0,0 0 0 0 0,0 0-1 0 0,0 0 1 0 0,0 0 0 0 0,0 0 0 0 0,0 0 0 0 0,0 0 0 0 0,0 0 0 0 0,0 0 0 0 0,1-1 0 0 0,-1 1 0 0 0,0 0 0 0 0,0 0 0 0 0,0 0 0 0 0,0 0 0 0 0,0 0 0 0 0,0 0 0 0 0,0 0 0 0 0,0 0 0 0 0,0 0 0 0 0,0 0 0 0 0,0 0 0 0 0,1 0 0 0 0,-1 0 0 0 0,0 0 0 0 0,0 0 0 0 0,0 0 0 0 0,0 0 0 0 0,0 0 0 0 0,0 0 0 0 0,0 0 0 0 0,0 0-1 0 0,0 0 1 0 0,0 0 0 0 0,1 0 0 0 0,-1 0 0 0 0,0 0 0 0 0,0 1 0 0 0,0-1 0 0 0,0 0 0 0 0,0 0 0 0 0,0 0 0 0 0,9 4 4 0 0,1-1 0 0 0,0 0-1 0 0,13 3 1 0 0,-19-5-23 0 0,0 0 0 0 0,0 0 0 0 0,0-1 0 0 0,0 0-1 0 0,0 0 1 0 0,1 0 0 0 0,-1 0 0 0 0,0-1 0 0 0,0 1 0 0 0,0-1 0 0 0,7-3 0 0 0,-10 4-6 0 0,0-1 1 0 0,0 0-1 0 0,-1 0 1 0 0,1 1 0 0 0,0-1-1 0 0,0 0 1 0 0,-1 0-1 0 0,1 0 1 0 0,-1 0 0 0 0,1 0-1 0 0,0 0 1 0 0,-1 0-1 0 0,0-1 1 0 0,1 1 0 0 0,-1 0-1 0 0,0 0 1 0 0,0 0-1 0 0,1 0 1 0 0,-1 0 0 0 0,0-3-1 0 0,-1-29-122 0 0,0 19 12 0 0,1 4 6 0 0,-1-1-1 0 0,0 1 1 0 0,-4-15-1 0 0,5 22 99 0 0,-1 1-1 0 0,0-1 1 0 0,1 1 0 0 0,-1 0-1 0 0,0-1 1 0 0,0 1-1 0 0,0 0 1 0 0,0-1-1 0 0,0 1 1 0 0,-1 0-1 0 0,1 0 1 0 0,-1 0 0 0 0,0 0-1 0 0,1 0 1 0 0,-1 0-1 0 0,0 1 1 0 0,0-1-1 0 0,0 0 1 0 0,-4-2-1 0 0,4 4 8 0 0,1 0 0 0 0,-1 0-1 0 0,1 0 1 0 0,-1 0 0 0 0,1 1-1 0 0,-1-1 1 0 0,1 0 0 0 0,0 1-1 0 0,-1-1 1 0 0,1 1 0 0 0,-1-1-1 0 0,1 1 1 0 0,0 0 0 0 0,0-1-1 0 0,-1 1 1 0 0,1 0 0 0 0,0 0-1 0 0,0 0 1 0 0,0 0 0 0 0,0 0-1 0 0,0 0 1 0 0,0 0 0 0 0,0 0-1 0 0,0 0 1 0 0,1 1 0 0 0,-2 1-1 0 0,-19 36 9 0 0,20-38-7 0 0,-4 14 6 0 0,-1-1 1 0 0,2 1-1 0 0,0-1 0 0 0,1 1 1 0 0,0 1-1 0 0,1-1 0 0 0,1 0 1 0 0,0 0-1 0 0,1 1 0 0 0,4 29 0 0 0,-3-43-20 0 0,-1 1 0 0 0,1-1 0 0 0,0 1 0 0 0,0-1 0 0 0,0 1 0 0 0,0-1 0 0 0,0 0 0 0 0,0 1 0 0 0,1-1-1 0 0,-1 0 1 0 0,1 0 0 0 0,-1 0 0 0 0,1 0 0 0 0,0 0 0 0 0,0-1 0 0 0,0 1 0 0 0,0 0 0 0 0,0-1 0 0 0,0 1-1 0 0,0-1 1 0 0,1 0 0 0 0,-1 0 0 0 0,1 0 0 0 0,-1 0 0 0 0,0 0 0 0 0,1 0 0 0 0,-1-1 0 0 0,1 1 0 0 0,0-1 0 0 0,-1 0-1 0 0,4 0 1 0 0,8 1-357 0 0,0-1-1 0 0,-1-1 1 0 0,1-1 0 0 0,21-4-1 0 0,-6 0-425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08.945"/>
    </inkml:context>
    <inkml:brush xml:id="br0">
      <inkml:brushProperty name="width" value="0.1" units="cm"/>
      <inkml:brushProperty name="height" value="0.1" units="cm"/>
    </inkml:brush>
  </inkml:definitions>
  <inkml:trace contextRef="#ctx0" brushRef="#br0">46 51 3436 0 0,'-2'-3'189'0'0,"0"-1"0"0"0,-1 1 0 0 0,1 0-1 0 0,-1 0 1 0 0,0 1 0 0 0,0-1-1 0 0,0 1 1 0 0,0-1 0 0 0,0 1 0 0 0,-1 0-1 0 0,1 0 1 0 0,-1 0 0 0 0,-4-1 0 0 0,15 5-108 0 0,0 0 1 0 0,-1 0 0 0 0,1 1 0 0 0,-1 0 0 0 0,0 1 0 0 0,0-1 0 0 0,0 1 0 0 0,0 0 0 0 0,0 1 0 0 0,-1-1 0 0 0,0 1 0 0 0,8 10-1 0 0,-5-6-33 0 0,-2 0 0 0 0,1 1 0 0 0,-1-1 0 0 0,-1 1 0 0 0,0 0 0 0 0,0 1 0 0 0,5 15 0 0 0,-9-22-12 0 0,-1 0 0 0 0,1 1 1 0 0,0-1-1 0 0,-1 0 0 0 0,0 1 0 0 0,0-1 0 0 0,-1 0 0 0 0,1 0 0 0 0,-1 1 0 0 0,0-1 0 0 0,0 0 0 0 0,0 0 0 0 0,0 0 0 0 0,-1 0 0 0 0,0 0 0 0 0,0 0 1 0 0,0 0-1 0 0,0 0 0 0 0,-3 3 0 0 0,4-6-21 0 0,-1 1-1 0 0,1 0 1 0 0,-1-1 0 0 0,0 1 0 0 0,1-1 0 0 0,-1 1-1 0 0,0-1 1 0 0,0 0 0 0 0,0 0 0 0 0,0 0 0 0 0,0 0-1 0 0,0 0 1 0 0,0 0 0 0 0,0 0 0 0 0,-1-1 0 0 0,1 1 0 0 0,0-1-1 0 0,0 0 1 0 0,0 0 0 0 0,-1 1 0 0 0,1-1 0 0 0,0-1-1 0 0,-1 1 1 0 0,1 0 0 0 0,0-1 0 0 0,0 1 0 0 0,0-1-1 0 0,-1 1 1 0 0,1-1 0 0 0,0 0 0 0 0,0 0 0 0 0,0 0-1 0 0,0 0 1 0 0,0 0 0 0 0,1-1 0 0 0,-1 1 0 0 0,-2-2-1 0 0,2 1-14 0 0,-1 0 0 0 0,1 0 0 0 0,-1-1 0 0 0,1 1 0 0 0,0 0 0 0 0,0-1 0 0 0,0 1 0 0 0,0-1 0 0 0,1 0 0 0 0,-1 0 0 0 0,1 1 0 0 0,-1-1 0 0 0,1 0 0 0 0,0 0 0 0 0,0 0 0 0 0,1-1 0 0 0,-2-4 0 0 0,2 3-1 0 0,0 0-1 0 0,0 0 1 0 0,1 0-1 0 0,0 0 1 0 0,0 0-1 0 0,0 0 1 0 0,0 1-1 0 0,1-1 1 0 0,-1 0-1 0 0,4-5 1 0 0,2-3-6 0 0,1 0-1 0 0,0 1 1 0 0,1-1 0 0 0,0 2 0 0 0,1-1 0 0 0,17-14 0 0 0,-21 21 2 0 0,1-1 0 0 0,-1 1 0 0 0,1 1 0 0 0,1-1 0 0 0,-1 1 0 0 0,1 0 0 0 0,7-2-1 0 0,-13 5 5 0 0,0 0 0 0 0,0 1 0 0 0,-1-1 0 0 0,1 1 0 0 0,0-1 0 0 0,0 1 0 0 0,0 0 0 0 0,0-1 0 0 0,0 1-1 0 0,0 0 1 0 0,0 1 0 0 0,0-1 0 0 0,-1 0 0 0 0,1 0 0 0 0,0 1 0 0 0,0-1 0 0 0,0 1 0 0 0,0 0-1 0 0,-1-1 1 0 0,1 1 0 0 0,0 0 0 0 0,-1 0 0 0 0,1 0 0 0 0,0 0 0 0 0,-1 1 0 0 0,1-1 0 0 0,-1 0-1 0 0,0 0 1 0 0,0 1 0 0 0,1-1 0 0 0,-1 1 0 0 0,0-1 0 0 0,0 1 0 0 0,0 0 0 0 0,0 0 0 0 0,0 2-1 0 0,18 27-842 0 0,-12-20 154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10.198"/>
    </inkml:context>
    <inkml:brush xml:id="br0">
      <inkml:brushProperty name="width" value="0.1" units="cm"/>
      <inkml:brushProperty name="height" value="0.1" units="cm"/>
    </inkml:brush>
  </inkml:definitions>
  <inkml:trace contextRef="#ctx0" brushRef="#br0">24 147 4016 0 0,'-3'-17'311'0'0,"0"1"-1"0"0,1-1 0 0 0,1 1 0 0 0,1-22 1 0 0,0 20 108 0 0,0 17-366 0 0,0-1 0 0 0,0 1 0 0 0,0-1 0 0 0,0 1 0 0 0,1-1 0 0 0,-1 1 1 0 0,0-1-1 0 0,1 1 0 0 0,-1-1 0 0 0,1 1 0 0 0,-1 0 0 0 0,1-1 0 0 0,0 1 1 0 0,1-3-1 0 0,-2 4-47 0 0,0 0 0 0 0,0 0 1 0 0,0 0-1 0 0,1 0 1 0 0,-1 0-1 0 0,0 0 0 0 0,0 0 1 0 0,0 0-1 0 0,0 0 1 0 0,0 0-1 0 0,0 0 0 0 0,0 0 1 0 0,0 0-1 0 0,1 0 1 0 0,-1 0-1 0 0,0 0 0 0 0,0 0 1 0 0,0 0-1 0 0,0 0 0 0 0,0 0 1 0 0,0 0-1 0 0,0 0 1 0 0,0 0-1 0 0,1 0 0 0 0,-1 0 1 0 0,0 0-1 0 0,0 0 1 0 0,0 0-1 0 0,0 0 0 0 0,0 1 1 0 0,0-1-1 0 0,0 0 1 0 0,0 0-1 0 0,0 0 0 0 0,0 0 1 0 0,0 0-1 0 0,1 0 1 0 0,-1 0-1 0 0,0 0 0 0 0,0 0 1 0 0,0 0-1 0 0,0 1 0 0 0,0-1 1 0 0,0 0-1 0 0,0 0 1 0 0,0 0-1 0 0,0 0 0 0 0,0 0 1 0 0,0 0-1 0 0,0 0 1 0 0,0 0-1 0 0,0 1 0 0 0,0-1 1 0 0,-1 16 237 0 0,-11 79 276 0 0,4 0-1 0 0,3 1 0 0 0,6-1 0 0 0,17 144 1 0 0,-17-194-2349 0 0,-1-41 885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10.634"/>
    </inkml:context>
    <inkml:brush xml:id="br0">
      <inkml:brushProperty name="width" value="0.1" units="cm"/>
      <inkml:brushProperty name="height" value="0.1" units="cm"/>
    </inkml:brush>
  </inkml:definitions>
  <inkml:trace contextRef="#ctx0" brushRef="#br0">1 1 3492 0 0,'6'0'119'0'0,"10"1"28"0"0,1 0 0 0 0,0 1 0 0 0,0 0 1 0 0,-1 2-1 0 0,25 7 0 0 0,8 2 23 0 0,468 65 636 0 0,6-40-442 0 0,-417-32-361 0 0,383-3 181 0 0,-462-5 151 0 0,0 0 0 0 0,50-12-1 0 0,-76 14-298 0 0,0 0 0 0 0,-1 0 0 0 0,1 0 0 0 0,0 0 0 0 0,-1-1 0 0 0,1 1 0 0 0,0 0 0 0 0,-1 0 0 0 0,1 0 0 0 0,0-1 0 0 0,-1 1 0 0 0,1 0 0 0 0,-1-1 0 0 0,1 1 0 0 0,0-1 0 0 0,-1 1-1 0 0,1 0 1 0 0,-1-1 0 0 0,1 1 0 0 0,-1-1 0 0 0,0 0 0 0 0,1 1 0 0 0,0-1 0 0 0,-13-6 657 0 0,-29 3 8 0 0,38 4-668 0 0,-1 1 0 0 0,1-1 1 0 0,0 1-1 0 0,-1-1 0 0 0,1 1 0 0 0,0 0 1 0 0,0 0-1 0 0,0 1 0 0 0,0-1 1 0 0,0 1-1 0 0,0-1 0 0 0,0 1 1 0 0,1 0-1 0 0,-1 0 0 0 0,1 0 1 0 0,-4 4-1 0 0,2-2 30 0 0,1 0-1 0 0,1 0 1 0 0,-1 1-1 0 0,1-1 1 0 0,-1 1-1 0 0,1 0 1 0 0,0 0-1 0 0,1 0 1 0 0,-2 8-1 0 0,0 9 180 0 0,1-1 0 0 0,1 1 0 0 0,0-1 0 0 0,4 24 0 0 0,-2-29-88 0 0,28 255 1863 0 0,-1-10-1005 0 0,-27-250-1057 0 0,1 70 245 0 0,-2-74-399 0 0,0 0 0 0 0,-1 0 0 0 0,0 0 0 0 0,-1-1 0 0 0,1 1 0 0 0,-1 0 0 0 0,0-1 0 0 0,-7 13 1 0 0,-1-9-1072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15.692"/>
    </inkml:context>
    <inkml:brush xml:id="br0">
      <inkml:brushProperty name="width" value="0.1" units="cm"/>
      <inkml:brushProperty name="height" value="0.1" units="cm"/>
    </inkml:brush>
  </inkml:definitions>
  <inkml:trace contextRef="#ctx0" brushRef="#br0">1 61 5973 0 0,'0'0'169'0'0,"10"-9"152"0"0,28-28-131 0 0,-28 28 722 0 0,-10 9-903 0 0,1 0 0 0 0,-1 0-1 0 0,1 0 1 0 0,-1 0-1 0 0,0 0 1 0 0,1 0 0 0 0,-1 0-1 0 0,1 0 1 0 0,-1 0-1 0 0,1 0 1 0 0,-1 0 0 0 0,0 0-1 0 0,1 0 1 0 0,-1 0-1 0 0,1 0 1 0 0,-1 0 0 0 0,0 0-1 0 0,1 0 1 0 0,-1-1-1 0 0,1 1 1 0 0,-1 0 0 0 0,0 0-1 0 0,1 0 1 0 0,-1-1-1 0 0,1 1 1 0 0,-1-1 60 0 0,0 1 1 0 0,1 0-1 0 0,-1 0 1 0 0,0-1-1 0 0,1 1 1 0 0,-1 0-1 0 0,0 0 1 0 0,1 0-1 0 0,-1-1 1 0 0,1 1-1 0 0,-1 0 0 0 0,0 0 1 0 0,1 0-1 0 0,-1 0 1 0 0,1 0-1 0 0,-1 0 1 0 0,1 0-1 0 0,-1 0 1 0 0,0 0-1 0 0,1 0 1 0 0,-1 0-1 0 0,1 0 0 0 0,-1 0 1 0 0,0 0-1 0 0,1 1 1 0 0,1 31 112 0 0,3 103-31 0 0,-5-42 29 0 0,-1-73-166 0 0,1 0-1 0 0,1 1 0 0 0,1-1 1 0 0,4 21-1 0 0,-2-22-103 0 0,8 28-1180 0 0,-8-34 512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16.004"/>
    </inkml:context>
    <inkml:brush xml:id="br0">
      <inkml:brushProperty name="width" value="0.1" units="cm"/>
      <inkml:brushProperty name="height" value="0.1" units="cm"/>
    </inkml:brush>
  </inkml:definitions>
  <inkml:trace contextRef="#ctx0" brushRef="#br0">16 46 5056 0 0,'0'-2'22'0'0,"0"0"1"0"0,0 1-1 0 0,0-1 0 0 0,0 0 0 0 0,0 0 0 0 0,1 1 0 0 0,-1-1 0 0 0,1 0 0 0 0,-1 1 0 0 0,1-1 0 0 0,0 0 0 0 0,-1 1 0 0 0,1-1 0 0 0,0 1 0 0 0,0-1 0 0 0,0 1 0 0 0,0 0 0 0 0,0-1 0 0 0,1 1 0 0 0,-1 0 0 0 0,2-2 0 0 0,0 2 25 0 0,0-1-1 0 0,-1 1 0 0 0,1 0 1 0 0,0 0-1 0 0,0 0 1 0 0,0 0-1 0 0,0 1 1 0 0,0-1-1 0 0,0 1 0 0 0,0 0 1 0 0,4 0-1 0 0,8 1 97 0 0,-1 0 0 0 0,0 2 0 0 0,0-1-1 0 0,17 7 1 0 0,-8-3-63 0 0,-1 2 1 0 0,0 0-1 0 0,-1 1 1 0 0,0 1-1 0 0,0 1 1 0 0,21 16-1 0 0,-39-25-72 0 0,0 1-1 0 0,0-1 0 0 0,-1 1 0 0 0,1 0 1 0 0,-1 0-1 0 0,1 0 0 0 0,-1 0 0 0 0,0 0 1 0 0,0 1-1 0 0,-1-1 0 0 0,1 1 0 0 0,-1-1 1 0 0,0 1-1 0 0,1 0 0 0 0,-2-1 0 0 0,1 1 1 0 0,0 0-1 0 0,-1 0 0 0 0,0 0 0 0 0,1-1 1 0 0,-2 1-1 0 0,1 0 0 0 0,0 0 0 0 0,-1 0 1 0 0,0-1-1 0 0,-1 7 0 0 0,0-4 2 0 0,0 0 1 0 0,-1 0-1 0 0,1 0 0 0 0,-1 0 0 0 0,-1-1 0 0 0,1 1 0 0 0,-1-1 1 0 0,0 0-1 0 0,0 0 0 0 0,0 0 0 0 0,-1 0 0 0 0,0-1 0 0 0,0 1 1 0 0,-10 5-1 0 0,-6 1-27 0 0,-1-2 0 0 0,0-1 0 0 0,0-1 0 0 0,-1 0 1 0 0,-30 4-1 0 0,26-6-5 0 0,19-3-18 0 0,-43 7 4 0 0,48-8-30 0 0,0-1 0 0 0,-1 0 0 0 0,1 0 0 0 0,0 0 0 0 0,-1 0 0 0 0,1 0 0 0 0,0-1 1 0 0,-1 1-1 0 0,1-1 0 0 0,0 0 0 0 0,-6-3 0 0 0,8 2-365 0 0,1 1-93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16.308"/>
    </inkml:context>
    <inkml:brush xml:id="br0">
      <inkml:brushProperty name="width" value="0.1" units="cm"/>
      <inkml:brushProperty name="height" value="0.1" units="cm"/>
    </inkml:brush>
  </inkml:definitions>
  <inkml:trace contextRef="#ctx0" brushRef="#br0">1 11 5909 0 0,'17'-8'440'0'0,"-11"5"386"0"0,-11 8-223 0 0,4-4-544 0 0,1 0 1 0 0,-1 0-1 0 0,0 0 0 0 0,0 0 0 0 0,0 1 1 0 0,1-1-1 0 0,-1 0 0 0 0,1 1 0 0 0,-1-1 1 0 0,1 0-1 0 0,-1 1 0 0 0,1-1 0 0 0,0 1 1 0 0,0-1-1 0 0,-1 1 0 0 0,1-1 0 0 0,0 1 1 0 0,0-1-1 0 0,1 0 0 0 0,-1 1 0 0 0,0-1 0 0 0,0 1 1 0 0,1-1-1 0 0,0 3 0 0 0,16 39 620 0 0,-10-29-478 0 0,-7-13-190 0 0,16 42 185 0 0,23 46 0 0 0,-32-74-379 0 0,-7-13 48 0 0,1 0 0 0 0,-1-1 0 0 0,1 1 0 0 0,-1 0 0 0 0,1-1 0 0 0,0 1 0 0 0,0-1 1 0 0,0 1-1 0 0,0-1 0 0 0,0 1 0 0 0,0-1 0 0 0,0 0 0 0 0,0 1 0 0 0,3 1 0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16.616"/>
    </inkml:context>
    <inkml:brush xml:id="br0">
      <inkml:brushProperty name="width" value="0.1" units="cm"/>
      <inkml:brushProperty name="height" value="0.1" units="cm"/>
    </inkml:brush>
  </inkml:definitions>
  <inkml:trace contextRef="#ctx0" brushRef="#br0">7 40 4252 0 0,'-7'-15'84'0'0,"9"3"16"0"0,3 5 48 0 0,-3 3-12 0 0,-7 3 0 0 0,5 2-4 0 0,-2 3 32 0 0,0 0-36 0 0,2 3-72 0 0,0 1 4 0 0,2 1-60 0 0,-2 4 16 0 0,2 1-20 0 0,1 1-76 0 0,3 1-156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16.912"/>
    </inkml:context>
    <inkml:brush xml:id="br0">
      <inkml:brushProperty name="width" value="0.1" units="cm"/>
      <inkml:brushProperty name="height" value="0.1" units="cm"/>
    </inkml:brush>
  </inkml:definitions>
  <inkml:trace contextRef="#ctx0" brushRef="#br0">155 75 6721 0 0,'12'0'-14'0'0,"-5"1"256"0"0,0-1 1 0 0,0-1-1 0 0,-1 1 0 0 0,8-2 1 0 0,-12 1-162 0 0,0 1 0 0 0,0-1 0 0 0,0 0 0 0 0,0 1 1 0 0,0-1-1 0 0,0 0 0 0 0,0-1 0 0 0,0 1 0 0 0,0 0 0 0 0,-1 0 0 0 0,1-1 1 0 0,0 1-1 0 0,-1-1 0 0 0,1 1 0 0 0,-1-1 0 0 0,0 0 0 0 0,2-2 1 0 0,5-7 233 0 0,-6 9-241 0 0,0-1 0 0 0,-1 1 0 0 0,1 0 0 0 0,-1-1 1 0 0,1 1-1 0 0,-1 0 0 0 0,2-5 0 0 0,-6-2 126 0 0,-12 4-134 0 0,-1 4-59 0 0,1 1 0 0 0,-1 1-1 0 0,0 0 1 0 0,1 1-1 0 0,-1 0 1 0 0,1 1 0 0 0,-1 1-1 0 0,1 1 1 0 0,0 0-1 0 0,-21 11 1 0 0,35-16-1 0 0,-1 1 0 0 0,0 0 0 0 0,1 0 1 0 0,-1-1-1 0 0,1 1 0 0 0,-1 0 0 0 0,1 0 0 0 0,0 0 0 0 0,0 1 0 0 0,-1-1 1 0 0,1 0-1 0 0,0 0 0 0 0,0 1 0 0 0,0-1 0 0 0,0 1 0 0 0,0-1 0 0 0,0 1 1 0 0,1-1-1 0 0,-2 3 0 0 0,2-3 8 0 0,0 1-1 0 0,0-1 1 0 0,0 1-1 0 0,0-1 1 0 0,1 0-1 0 0,-1 1 1 0 0,0-1 0 0 0,1 0-1 0 0,-1 0 1 0 0,1 1-1 0 0,-1-1 1 0 0,1 0 0 0 0,0 0-1 0 0,-1 0 1 0 0,1 0-1 0 0,0 1 1 0 0,0-1-1 0 0,0 0 1 0 0,1 0 0 0 0,6 6 48 0 0,0-1 1 0 0,0 0 0 0 0,0 0 0 0 0,1-1 0 0 0,10 5-1 0 0,76 30 89 0 0,-64-29-132 0 0,-1 2 1 0 0,38 22 0 0 0,-68-35-21 0 0,1 0 1 0 0,-1 0 0 0 0,1 1 0 0 0,-1-1 0 0 0,0 0-1 0 0,1 0 1 0 0,-1 0 0 0 0,1 1 0 0 0,-1-1-1 0 0,0 0 1 0 0,1 1 0 0 0,-1-1 0 0 0,0 0-1 0 0,1 0 1 0 0,-1 1 0 0 0,0-1 0 0 0,0 1 0 0 0,1-1-1 0 0,-1 0 1 0 0,0 1 0 0 0,0-1 0 0 0,0 1-1 0 0,0-1 1 0 0,1 0 0 0 0,-1 1 0 0 0,0-1-1 0 0,0 1 1 0 0,0-1 0 0 0,0 1 0 0 0,0-1-1 0 0,0 0 1 0 0,0 1 0 0 0,0 0 0 0 0,-13 7-14 0 0,-23-3-2 0 0,-28-4-393 0 0,-114-14-1 0 0,176 13 269 0 0,0 0 0 0 0,0 0-1 0 0,0 0 1 0 0,-1-1 0 0 0,1 1 0 0 0,0-1 0 0 0,0 0 0 0 0,0 1-1 0 0,0-1 1 0 0,0 0 0 0 0,0 0 0 0 0,0-1 0 0 0,1 1-1 0 0,-1 0 1 0 0,-2-2 0 0 0,-3-5-890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27.402"/>
    </inkml:context>
    <inkml:brush xml:id="br0">
      <inkml:brushProperty name="width" value="0.1" units="cm"/>
      <inkml:brushProperty name="height" value="0.1" units="cm"/>
    </inkml:brush>
  </inkml:definitions>
  <inkml:trace contextRef="#ctx0" brushRef="#br0">132 68 5024 0 0,'2'-2'171'0'0,"-1"0"-1"0"0,0 0 0 0 0,1 0 0 0 0,-1 0 0 0 0,0 0 0 0 0,-1 0 1 0 0,1 0-1 0 0,0-1 0 0 0,-1 1 0 0 0,1 0 0 0 0,-1-1 0 0 0,1 1 1 0 0,-1 0-1 0 0,0-1 0 0 0,0 1 0 0 0,0-1 0 0 0,-1 1 0 0 0,1 0 1 0 0,0-1-1 0 0,-1 1 0 0 0,0 0 0 0 0,1-1 0 0 0,-1 1 0 0 0,0 0 1 0 0,0 0-1 0 0,-2-4 0 0 0,2 6-72 0 0,0 0 0 0 0,1-1 1 0 0,-1 1-1 0 0,0-1 0 0 0,1 1 0 0 0,-1 0 1 0 0,0 0-1 0 0,1-1 0 0 0,-1 1 1 0 0,0 0-1 0 0,0 0 0 0 0,1 0 0 0 0,-1 0 1 0 0,0 0-1 0 0,1 0 0 0 0,-1 0 0 0 0,0 0 1 0 0,0 0-1 0 0,1 0 0 0 0,-1 1 0 0 0,0-1 1 0 0,0 0-1 0 0,1 0 0 0 0,-1 1 1 0 0,0-1-1 0 0,1 0 0 0 0,-1 1 0 0 0,1-1 1 0 0,-1 1-1 0 0,0-1 0 0 0,1 0 0 0 0,-1 1 1 0 0,1 0-1 0 0,-1 0 0 0 0,-19 20 567 0 0,11-7-530 0 0,1 0 1 0 0,1 1 0 0 0,0 0 0 0 0,0 1-1 0 0,2-1 1 0 0,-6 25 0 0 0,-13 101 388 0 0,21-116-456 0 0,-1 6 20 0 0,-1 48 0 0 0,5-71-104 0 0,0 0 0 0 0,1 0 0 0 0,0 0 0 0 0,0 1 0 0 0,1-1 0 0 0,0 0 0 0 0,0-1 0 0 0,1 1 0 0 0,0 0 0 0 0,1-1 0 0 0,4 9 0 0 0,-5-12-243 0 0,0-1 1 0 0,0 1-1 0 0,1-1 1 0 0,-1 0 0 0 0,1 0-1 0 0,-1 0 1 0 0,1 0-1 0 0,0-1 1 0 0,0 1-1 0 0,1-1 1 0 0,-1 0 0 0 0,0 0-1 0 0,1-1 1 0 0,8 3-1 0 0,6-3-1224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17.277"/>
    </inkml:context>
    <inkml:brush xml:id="br0">
      <inkml:brushProperty name="width" value="0.1" units="cm"/>
      <inkml:brushProperty name="height" value="0.1" units="cm"/>
    </inkml:brush>
  </inkml:definitions>
  <inkml:trace contextRef="#ctx0" brushRef="#br0">255 80 3988 0 0,'1'-3'2860'0'0,"0"3"-2806"0"0,-13-15 786 0 0,-19-17-133 0 0,20 22-326 0 0,10 8-337 0 0,1 1-1 0 0,-1 0 0 0 0,-1-1 0 0 0,1 1 0 0 0,0 0 0 0 0,0 0 1 0 0,0 0-1 0 0,-1 0 0 0 0,1 0 0 0 0,0 0 0 0 0,-1 0 0 0 0,1 0 1 0 0,-1 0-1 0 0,1 1 0 0 0,-1-1 0 0 0,0 1 0 0 0,1-1 1 0 0,-1 1-1 0 0,0-1 0 0 0,1 1 0 0 0,-1 0 0 0 0,0 0 0 0 0,1 0 1 0 0,-1 0-1 0 0,0 0 0 0 0,1 0 0 0 0,-1 1 0 0 0,0-1 0 0 0,-2 1 1 0 0,-9 5 98 0 0,-1 0 0 0 0,1 1 1 0 0,0 1-1 0 0,0 0 0 0 0,-12 10 1 0 0,18-13-75 0 0,1 0 0 0 0,0 1 0 0 0,1-1 0 0 0,-1 1 1 0 0,1 1-1 0 0,0-1 0 0 0,0 1 0 0 0,1-1 0 0 0,0 1 0 0 0,0 1 1 0 0,-3 8-1 0 0,7-13-42 0 0,-1 0 0 0 0,1 0 1 0 0,-1 0-1 0 0,1 1 1 0 0,0-1-1 0 0,0 0 0 0 0,1 1 1 0 0,-1-1-1 0 0,1 0 0 0 0,-1 0 1 0 0,1 0-1 0 0,0 0 1 0 0,0 1-1 0 0,0-1 0 0 0,1 0 1 0 0,-1-1-1 0 0,1 1 0 0 0,0 0 1 0 0,-1 0-1 0 0,1-1 0 0 0,0 1 1 0 0,1-1-1 0 0,-1 1 1 0 0,0-1-1 0 0,1 0 0 0 0,-1 0 1 0 0,5 3-1 0 0,4 2 9 0 0,-1-1 0 0 0,1 0-1 0 0,0 0 1 0 0,0-1 0 0 0,0-1-1 0 0,13 4 1 0 0,5 0-419 0 0,1-1 0 0 0,-1-1-1 0 0,1-1 1 0 0,0-2 0 0 0,1-1 0 0 0,37-2 0 0 0,-27-5-841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17.588"/>
    </inkml:context>
    <inkml:brush xml:id="br0">
      <inkml:brushProperty name="width" value="0.1" units="cm"/>
      <inkml:brushProperty name="height" value="0.1" units="cm"/>
    </inkml:brush>
  </inkml:definitions>
  <inkml:trace contextRef="#ctx0" brushRef="#br0">0 29 5116 0 0,'4'-26'889'0'0,"-4"26"-866"0"0,0 0-1 0 0,0 0 0 0 0,0-1 0 0 0,0 1 0 0 0,0 0 0 0 0,0 0 0 0 0,0 0 0 0 0,1 0 0 0 0,-1 0 0 0 0,0 0 0 0 0,0 0 0 0 0,0-1 0 0 0,0 1 0 0 0,0 0 0 0 0,0 0 0 0 0,0 0 0 0 0,1 0 0 0 0,-1 0 0 0 0,0 0 0 0 0,0 0 0 0 0,0 0 0 0 0,0 0 0 0 0,0 0 0 0 0,0 0 0 0 0,1-1 0 0 0,-1 1 0 0 0,0 0 1 0 0,0 0-1 0 0,0 0 0 0 0,0 0 0 0 0,0 0 0 0 0,1 0 0 0 0,-1 0 0 0 0,0 0 0 0 0,0 0 0 0 0,0 1 0 0 0,0-1 0 0 0,0 0 0 0 0,1 0 0 0 0,-1 0 0 0 0,0 0 0 0 0,0 0 0 0 0,0 0 0 0 0,0 0 0 0 0,8 14 583 0 0,-2 3-234 0 0,-1 0 0 0 0,-1 0 0 0 0,0 0 0 0 0,1 23 0 0 0,1 72 830 0 0,-6-101-1083 0 0,-4 360 1893 0 0,2-263-1828 0 0,3-96-434 0 0,0 1 0 0 0,1 0 0 0 0,1-1 0 0 0,0 0 0 0 0,0 1 0 0 0,8 16 0 0 0,-7-23-688 0 0,0-4-130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17.894"/>
    </inkml:context>
    <inkml:brush xml:id="br0">
      <inkml:brushProperty name="width" value="0.1" units="cm"/>
      <inkml:brushProperty name="height" value="0.1" units="cm"/>
    </inkml:brush>
  </inkml:definitions>
  <inkml:trace contextRef="#ctx0" brushRef="#br0">3 16 5633 0 0,'0'0'5'0'0,"0"0"0"0"0,0 0 0 0 0,0 0 0 0 0,-1-1 0 0 0,1 1 0 0 0,0 0 1 0 0,0 0-1 0 0,0 0 0 0 0,0-1 0 0 0,0 1 0 0 0,-1 0 0 0 0,1 0 1 0 0,0-1-1 0 0,0 1 0 0 0,0 0 0 0 0,0 0 0 0 0,0-1 0 0 0,0 1 1 0 0,0 0-1 0 0,0 0 0 0 0,0-1 0 0 0,0 1 0 0 0,0 0 0 0 0,0 0 1 0 0,0-1-1 0 0,0 1 0 0 0,0 0 0 0 0,0-1 0 0 0,0 1 0 0 0,1 0 1 0 0,-1 0-1 0 0,0 0 0 0 0,0-1 0 0 0,0 1 0 0 0,0 0 0 0 0,0 0 1 0 0,1-1-1 0 0,-1 1 0 0 0,0 0 0 0 0,0 0 0 0 0,1 0 0 0 0,14-5 181 0 0,24 3 93 0 0,-35 2-241 0 0,122 6 294 0 0,158 28 0 0 0,-94-9-387 0 0,743 43 129 0 0,-795-71-99 0 0,41 2 488 0 0,-179 2-422 0 0,0-1 0 0 0,0 0 0 0 0,0 1 0 0 0,0-1 0 0 0,0 0 0 0 0,0 1 0 0 0,0-1-1 0 0,0 0 1 0 0,0 1 0 0 0,0-1 0 0 0,0 0 0 0 0,0 1 0 0 0,0-1 0 0 0,0 0 0 0 0,0 0 0 0 0,0 1-1 0 0,-1-1 1 0 0,1 0 0 0 0,0 1 0 0 0,0-1 0 0 0,0 0 0 0 0,0 0 0 0 0,-1 1 0 0 0,1-1 0 0 0,0 0-1 0 0,0 0 1 0 0,-1 1 0 0 0,1-1 0 0 0,0 0 0 0 0,0 0 0 0 0,-1 0 0 0 0,1 1 0 0 0,0-1 0 0 0,-1 0-1 0 0,1 0 1 0 0,-22 22 710 0 0,-15 17 137 0 0,32-30-714 0 0,-1 0 1 0 0,2 1 0 0 0,-1-1 0 0 0,1 1 0 0 0,1 1-1 0 0,-1-1 1 0 0,2 0 0 0 0,0 1 0 0 0,0-1 0 0 0,1 1-1 0 0,-1 18 1 0 0,4 8 278 0 0,1 0-1 0 0,9 40 1 0 0,0 7 195 0 0,8 268 637 0 0,-20-341-1410 0 0,0-8-57 0 0,1 0-1 0 0,-1 0 1 0 0,0 0 0 0 0,0 0 0 0 0,0-1 0 0 0,-1 1-1 0 0,1 0 1 0 0,-1 0 0 0 0,0 0 0 0 0,1 0 0 0 0,-1-1 0 0 0,-1 1-1 0 0,1 0 1 0 0,0-1 0 0 0,-2 3 0 0 0,-9 8-1433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18.903"/>
    </inkml:context>
    <inkml:brush xml:id="br0">
      <inkml:brushProperty name="width" value="0.1" units="cm"/>
      <inkml:brushProperty name="height" value="0.1" units="cm"/>
    </inkml:brush>
  </inkml:definitions>
  <inkml:trace contextRef="#ctx0" brushRef="#br0">22 23 6097 0 0,'-3'-22'1365'0'0,"4"34"-823"0"0,-1 94 1530 0 0,-15 406 641 0 0,14-502-2781 0 0,-1 0-424 0 0,1 1 1 0 0,1-1-1 0 0,0 1 1 0 0,2 18 0 0 0,0-25-592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19.365"/>
    </inkml:context>
    <inkml:brush xml:id="br0">
      <inkml:brushProperty name="width" value="0.1" units="cm"/>
      <inkml:brushProperty name="height" value="0.1" units="cm"/>
    </inkml:brush>
  </inkml:definitions>
  <inkml:trace contextRef="#ctx0" brushRef="#br0">47 61 5420 0 0,'-7'-9'75'0'0,"2"1"112"0"0,0 1 0 0 0,-1 0 0 0 0,0 0 0 0 0,-10-9 0 0 0,16 16-176 0 0,0 0 1 0 0,0 0-1 0 0,0 0 0 0 0,0 0 0 0 0,0 0 1 0 0,-1 0-1 0 0,1 0 0 0 0,0 0 1 0 0,0 0-1 0 0,0-1 0 0 0,0 1 1 0 0,0 0-1 0 0,0 0 0 0 0,0 0 1 0 0,0 0-1 0 0,0 0 0 0 0,0 0 0 0 0,0 0 1 0 0,0 0-1 0 0,0 0 0 0 0,0-1 1 0 0,0 1-1 0 0,0 0 0 0 0,0 0 1 0 0,-1 0-1 0 0,1 0 0 0 0,0 0 0 0 0,0 0 1 0 0,1 0-1 0 0,-1-1 0 0 0,0 1 1 0 0,0 0-1 0 0,0 0 0 0 0,0 0 1 0 0,0 0-1 0 0,0 0 0 0 0,0 0 1 0 0,0 0-1 0 0,0 0 0 0 0,0-1 0 0 0,0 1 1 0 0,0 0-1 0 0,0 0 0 0 0,0 0 1 0 0,0 0-1 0 0,0 0 0 0 0,0 0 1 0 0,0 0-1 0 0,1 0 0 0 0,-1 0 1 0 0,0 0-1 0 0,0 0 0 0 0,0 0 0 0 0,0 0 1 0 0,0 0-1 0 0,0-1 0 0 0,0 1 1 0 0,0 0-1 0 0,1 0 0 0 0,-1 0 1 0 0,0 0-1 0 0,0 0 0 0 0,0 0 1 0 0,0 0-1 0 0,0 0 0 0 0,0 0 0 0 0,15-1 295 0 0,15 1-120 0 0,428 43 21 0 0,-243-17-286 0 0,407 30 31 0 0,1-33 1563 0 0,-450-30 181 0 0,-181 7-1149 0 0,-12 2-112 0 0,1 0 1 0 0,-20 5 0 0 0,33-6-429 0 0,0 1 0 0 0,0 0 1 0 0,0 0-1 0 0,1 0 0 0 0,-1 0 1 0 0,1 1-1 0 0,-1 0 0 0 0,1 0 1 0 0,0 1-1 0 0,0 0 0 0 0,0-1 1 0 0,-6 9-1 0 0,-3 11 32 0 0,13-22-18 0 0,1 0-1 0 0,-1-1 1 0 0,1 1 0 0 0,-1 0-1 0 0,1 0 1 0 0,0 0 0 0 0,-1 0-1 0 0,1 0 1 0 0,0 0 0 0 0,0 1-1 0 0,0-1 1 0 0,0 0 0 0 0,0 0-1 0 0,0 0 1 0 0,0 0 0 0 0,0 0-1 0 0,0 0 1 0 0,1 0 0 0 0,-1 0-1 0 0,0 0 1 0 0,1 1 0 0 0,0-1 128 0 0,-4-2-86 0 0,-1 6-2022 0 0,0 0 658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20.103"/>
    </inkml:context>
    <inkml:brush xml:id="br0">
      <inkml:brushProperty name="width" value="0.1" units="cm"/>
      <inkml:brushProperty name="height" value="0.1" units="cm"/>
    </inkml:brush>
  </inkml:definitions>
  <inkml:trace contextRef="#ctx0" brushRef="#br0">0 52 5693 0 0,'2'-2'197'0'0,"0"-1"0"0"0,0 0 1 0 0,-1 0-1 0 0,1 0 1 0 0,-1 1-1 0 0,0-1 1 0 0,0-1-1 0 0,0 1 0 0 0,0 0 1 0 0,-1 0-1 0 0,1 0 1 0 0,-1 0-1 0 0,0 0 1 0 0,0-5-1 0 0,0 8-177 0 0,0 0 0 0 0,1-1-1 0 0,-1 1 1 0 0,0 0 0 0 0,0 0-1 0 0,0 0 1 0 0,0 0 0 0 0,0 0 0 0 0,0 0-1 0 0,0 0 1 0 0,0 0 0 0 0,1-1-1 0 0,-1 1 1 0 0,0 0 0 0 0,0 0 0 0 0,0 0-1 0 0,0 0 1 0 0,0 0 0 0 0,0 0-1 0 0,1 0 1 0 0,-1 0 0 0 0,0 0 0 0 0,0 0-1 0 0,0 0 1 0 0,0 0 0 0 0,0 0-1 0 0,1 0 1 0 0,-1 0 0 0 0,0 0-1 0 0,0 0 1 0 0,0 0 0 0 0,0 0 0 0 0,0 0-1 0 0,1 0 1 0 0,-1 0 0 0 0,0 0-1 0 0,0 0 1 0 0,0 1 0 0 0,0-1 0 0 0,0 0-1 0 0,0 0 1 0 0,0 0 0 0 0,1 0-1 0 0,-1 0 1 0 0,0 0 0 0 0,0 0 0 0 0,0 0-1 0 0,0 1 1 0 0,0-1 0 0 0,0 0-1 0 0,0 0 1 0 0,0 0 0 0 0,0 0 0 0 0,0 0-1 0 0,0 0 1 0 0,0 1 0 0 0,0-1-1 0 0,7 6 350 0 0,-5 4-132 0 0,0 0 1 0 0,-1 1 0 0 0,0-1-1 0 0,-1 0 1 0 0,-1 20 0 0 0,1 22 126 0 0,3-26-249 0 0,11 101 247 0 0,-10-114-359 0 0,2 7-353 0 0,-6-19 301 0 0,1-1 0 0 0,-1 1 0 0 0,0-1-1 0 0,0 1 1 0 0,0-1 0 0 0,0 1 0 0 0,0-1 0 0 0,0 0 0 0 0,0 1 0 0 0,0-1 0 0 0,0 1-1 0 0,0-1 1 0 0,-1 1 0 0 0,1-1 0 0 0,0 1 0 0 0,0-1 0 0 0,0 1 0 0 0,-1-1 0 0 0,1 1 0 0 0,0-1-1 0 0,0 0 1 0 0,-1 1 0 0 0,1-1 0 0 0,0 1 0 0 0,-1-1 0 0 0,1 0 0 0 0,0 1 0 0 0,-1-1-1 0 0,0 1 1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20.848"/>
    </inkml:context>
    <inkml:brush xml:id="br0">
      <inkml:brushProperty name="width" value="0.1" units="cm"/>
      <inkml:brushProperty name="height" value="0.1" units="cm"/>
    </inkml:brush>
  </inkml:definitions>
  <inkml:trace contextRef="#ctx0" brushRef="#br0">65 47 4964 0 0,'2'-7'195'0'0,"-1"1"-1"0"0,0-1 0 0 0,-1 1 0 0 0,1-12 0 0 0,-1 15 307 0 0,1 6-24 0 0,-2 10 88 0 0,-2-1-213 0 0,1 0-1 0 0,0 0 1 0 0,1 0 0 0 0,0 0-1 0 0,2 13 1 0 0,-1-9 6 0 0,-1-1 1 0 0,-2 19-1 0 0,-22 65 667 0 0,16-67-745 0 0,1 0 0 0 0,-7 55 0 0 0,15-81-256 0 0,-1 1 0 0 0,2-1 1 0 0,-1 1-1 0 0,1-1 0 0 0,-1 0 1 0 0,2 1-1 0 0,-1-1 0 0 0,5 12 1 0 0,-5-16-18 0 0,0 1 1 0 0,1-1-1 0 0,-1 1 1 0 0,1-1 0 0 0,-1 0-1 0 0,1 0 1 0 0,0 1-1 0 0,0-1 1 0 0,0 0 0 0 0,0-1-1 0 0,0 1 1 0 0,0 0-1 0 0,0-1 1 0 0,1 1-1 0 0,-1-1 1 0 0,1 1 0 0 0,-1-1-1 0 0,1 0 1 0 0,-1 0-1 0 0,1-1 1 0 0,0 1 0 0 0,4 0-1 0 0,13 2-2 0 0,0-2-1 0 0,-1-1 0 0 0,1 0 1 0 0,0-2-1 0 0,0 0 1 0 0,0-1-1 0 0,-1-1 0 0 0,0-1 1 0 0,33-12-1 0 0,-48 15-111 0 0,0 0 0 0 0,0-1 0 0 0,0 1 0 0 0,0-1 0 0 0,0 0-1 0 0,-1 0 1 0 0,0 0 0 0 0,6-5 0 0 0,-8 6-141 0 0,1 0 1 0 0,-1 0 0 0 0,0 0-1 0 0,1 0 1 0 0,-1-1-1 0 0,0 1 1 0 0,0 0-1 0 0,0 0 1 0 0,-1-1-1 0 0,1 1 1 0 0,-1-1-1 0 0,1 1 1 0 0,-1 0 0 0 0,0-1-1 0 0,1 1 1 0 0,-1-1-1 0 0,-1-3 1 0 0,-1 0-919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21.662"/>
    </inkml:context>
    <inkml:brush xml:id="br0">
      <inkml:brushProperty name="width" value="0.1" units="cm"/>
      <inkml:brushProperty name="height" value="0.1" units="cm"/>
    </inkml:brush>
  </inkml:definitions>
  <inkml:trace contextRef="#ctx0" brushRef="#br0">95 77 4876 0 0,'2'-5'230'0'0,"0"0"-1"0"0,0 0 1 0 0,0 0-1 0 0,-1-1 0 0 0,1 1 1 0 0,-2 0-1 0 0,1-1 0 0 0,0 1 1 0 0,-1-11-1 0 0,0 15-205 0 0,0 0 1 0 0,0 1-1 0 0,0-1 1 0 0,-1 1-1 0 0,1-1 1 0 0,0 1-1 0 0,0-1 1 0 0,0 1-1 0 0,0-1 1 0 0,-1 1-1 0 0,1-1 1 0 0,0 1-1 0 0,0-1 1 0 0,-1 1-1 0 0,1-1 0 0 0,0 1 1 0 0,-1-1-1 0 0,1 1 1 0 0,-1 0-1 0 0,1-1 1 0 0,0 1-1 0 0,-1-1 1 0 0,1 1-1 0 0,-1 0 1 0 0,1 0-1 0 0,-1-1 1 0 0,1 1-1 0 0,-1 0 1 0 0,1 0-1 0 0,-1 0 1 0 0,0-1-1 0 0,1 1 0 0 0,-1 0 1 0 0,0 0-1 0 0,-1 1 20 0 0,1-1 0 0 0,-1 1 0 0 0,1-1-1 0 0,-1 1 1 0 0,1 0 0 0 0,0 0 0 0 0,-1-1-1 0 0,1 1 1 0 0,0 0 0 0 0,-1 0-1 0 0,-1 3 1 0 0,-3 2 124 0 0,0 1 1 0 0,0 0-1 0 0,-6 11 0 0 0,5-5 45 0 0,0-2-80 0 0,0 1-1 0 0,1 0 1 0 0,1 1-1 0 0,-5 14 1 0 0,9-24-125 0 0,0 0 0 0 0,1 0 0 0 0,-1-1 0 0 0,1 1 0 0 0,-1 0-1 0 0,1 0 1 0 0,0 0 0 0 0,0-1 0 0 0,0 1 0 0 0,1 0 0 0 0,-1 0 0 0 0,1 0 0 0 0,-1-1 0 0 0,1 1 0 0 0,0 0 0 0 0,0-1 0 0 0,0 1 0 0 0,0 0 0 0 0,1-1 0 0 0,-1 0 0 0 0,1 1 0 0 0,-1-1 0 0 0,1 0-1 0 0,0 0 1 0 0,0 0 0 0 0,3 3 0 0 0,0-1 1 0 0,0-1-1 0 0,0 0 0 0 0,0 0 0 0 0,0-1 1 0 0,0 1-1 0 0,1-1 0 0 0,-1 0 1 0 0,1-1-1 0 0,-1 1 0 0 0,1-1 0 0 0,9 1 1 0 0,-13-2-10 0 0,1 0 1 0 0,-1 0 0 0 0,1 0 0 0 0,-1 0 0 0 0,1-1 0 0 0,-1 1 0 0 0,1-1 0 0 0,-1 0-1 0 0,1 1 1 0 0,-1-1 0 0 0,0 0 0 0 0,1 0 0 0 0,-1 0 0 0 0,0-1 0 0 0,0 1-1 0 0,0-1 1 0 0,0 1 0 0 0,0-1 0 0 0,0 0 0 0 0,0 1 0 0 0,-1-1 0 0 0,1 0 0 0 0,0 0-1 0 0,-1 0 1 0 0,0-1 0 0 0,1 1 0 0 0,-1 0 0 0 0,0 0 0 0 0,1-3 0 0 0,-1 1-4 0 0,0 0 1 0 0,-1 0 0 0 0,1-1 0 0 0,-1 1 0 0 0,0 0-1 0 0,0 0 1 0 0,0 0 0 0 0,0 0 0 0 0,-1 0 0 0 0,0-1-1 0 0,0 1 1 0 0,0 0 0 0 0,0 0 0 0 0,0 0 0 0 0,-1 1-1 0 0,0-1 1 0 0,0 0 0 0 0,0 1 0 0 0,0-1 0 0 0,-6-6-1 0 0,-4-5-7 0 0,-1 1 0 0 0,0 0 1 0 0,-17-13-1 0 0,27 25 10 0 0,3 2 1 0 0,0 0 0 0 0,0 0 0 0 0,0 0 0 0 0,1 0 0 0 0,-1 0 0 0 0,0 0 0 0 0,0 0 0 0 0,0 0 0 0 0,0 0 0 0 0,0 0 0 0 0,0 0 0 0 0,0 0 0 0 0,0 0 0 0 0,1 0 0 0 0,-1 0 0 0 0,0 0 0 0 0,0 0-1 0 0,0 0 1 0 0,0 0 0 0 0,0 0 0 0 0,0 0 0 0 0,0 0 0 0 0,0-1 0 0 0,0 1 0 0 0,0 0 0 0 0,1 0 0 0 0,-1 0 0 0 0,0 0 0 0 0,0 0 0 0 0,0 0 0 0 0,0 0 0 0 0,0 0 0 0 0,0 0 0 0 0,0 0 0 0 0,0 0 0 0 0,0-1 0 0 0,0 1 0 0 0,0 0 0 0 0,0 0-1 0 0,0 0 1 0 0,0 0 0 0 0,0 0 0 0 0,0 0 0 0 0,0 0 0 0 0,0 0 0 0 0,0-1 0 0 0,0 1 0 0 0,0 0 0 0 0,0 0 0 0 0,0 0 0 0 0,0 0 0 0 0,0 0 0 0 0,0 0 0 0 0,0 0 0 0 0,0 0 0 0 0,0 0 0 0 0,0 0 0 0 0,0-1 0 0 0,0 1 0 0 0,0 0 0 0 0,-1 0-1 0 0,1 0 1 0 0,0 0 0 0 0,0 0 0 0 0,0 0 0 0 0,0 0 0 0 0,17 0-3 0 0,32 8-1 0 0,-32-6 6 0 0,44 7-30 0 0,2 1 12 0 0,92 2 0 0 0,-155-12 17 0 0,1 0 0 0 0,0 1 1 0 0,-1-1-1 0 0,1 0 1 0 0,-1 0-1 0 0,1 0 0 0 0,0 0 1 0 0,-1 0-1 0 0,1-1 0 0 0,-1 1 1 0 0,1 0-1 0 0,-1 0 1 0 0,1 0-1 0 0,0 0 0 0 0,-1-1 1 0 0,1 1-1 0 0,-1 0 1 0 0,1 0-1 0 0,-1-1 0 0 0,1 1 1 0 0,-1-1-1 0 0,1 1 0 0 0,-1 0 1 0 0,1-1-1 0 0,-1 1 1 0 0,0-1-1 0 0,1 1 0 0 0,-1-1 1 0 0,1 0-1 0 0,-1 0 0 0 0,0 0-1 0 0,0 0 0 0 0,0 0 1 0 0,-1 0-1 0 0,1 0 1 0 0,0 0-1 0 0,0 0 0 0 0,-1 0 1 0 0,1 1-1 0 0,0-1 1 0 0,-1 0-1 0 0,1 0 1 0 0,-1 0-1 0 0,1 0 0 0 0,-2-1 1 0 0,-2-2 0 0 0,1-1 0 0 0,-1 1 1 0 0,0 0-1 0 0,-1 0 0 0 0,-4-3 1 0 0,5 5-5 0 0,0 0 1 0 0,0 0 0 0 0,0 0 0 0 0,0 1 0 0 0,0 0 0 0 0,0 0 0 0 0,0 0 0 0 0,-1 0 0 0 0,1 1-1 0 0,0-1 1 0 0,-1 1 0 0 0,1 0 0 0 0,0 0 0 0 0,-1 1 0 0 0,1-1 0 0 0,0 1 0 0 0,-1 0 0 0 0,1 0-1 0 0,0 1 1 0 0,0-1 0 0 0,0 1 0 0 0,0 0 0 0 0,0 0 0 0 0,1 0 0 0 0,-1 1 0 0 0,0-1 0 0 0,1 1-1 0 0,0 0 1 0 0,-5 4 0 0 0,2 1 6 0 0,0 1-1 0 0,1-1 0 0 0,0 1 1 0 0,1 0-1 0 0,0 0 1 0 0,-4 13-1 0 0,7-20-2 0 0,0 1-1 0 0,0 0 0 0 0,0 0 1 0 0,0-1-1 0 0,1 1 0 0 0,-1 0 1 0 0,1 0-1 0 0,0 0 1 0 0,0 0-1 0 0,0 0 0 0 0,0-1 1 0 0,1 1-1 0 0,-1 0 0 0 0,1 0 1 0 0,-1 0-1 0 0,1-1 1 0 0,0 1-1 0 0,0 0 0 0 0,0-1 1 0 0,1 1-1 0 0,-1-1 0 0 0,1 1 1 0 0,-1-1-1 0 0,1 1 1 0 0,0-1-1 0 0,3 3 0 0 0,-2-4 0 0 0,-1 1 0 0 0,1-1 0 0 0,0 0 0 0 0,0 0 0 0 0,0 0 0 0 0,0 0 0 0 0,0-1 0 0 0,0 1 0 0 0,0-1 0 0 0,1 0 0 0 0,-1 0 0 0 0,0 0 0 0 0,0 0 0 0 0,0 0 0 0 0,0-1 0 0 0,0 1 0 0 0,0-1 0 0 0,0 0 0 0 0,0 0 0 0 0,5-3 0 0 0,0 1-2 0 0,0-1 0 0 0,0 0 0 0 0,0 0 1 0 0,-1-1-1 0 0,0 0 0 0 0,9-8 1 0 0,-12 9 1 0 0,0-1 0 0 0,0 0 0 0 0,0 0 0 0 0,-1-1 0 0 0,0 1 0 0 0,0-1 0 0 0,0 1 0 0 0,-1-1 0 0 0,0 0 0 0 0,0 0 0 0 0,0 0 0 0 0,-1 0 1 0 0,0 0-1 0 0,0-1 0 0 0,0 1 0 0 0,-1 0 0 0 0,0-1 0 0 0,-1-6 0 0 0,1 13 0 0 0,0 0-1 0 0,0 0 1 0 0,0 0 0 0 0,0 0 0 0 0,-1 0 0 0 0,1 0-1 0 0,0 0 1 0 0,0 0 0 0 0,0 0 0 0 0,0-1-1 0 0,0 1 1 0 0,0 0 0 0 0,0 0 0 0 0,0 0 0 0 0,-1 0-1 0 0,1 0 1 0 0,0 0 0 0 0,0 0 0 0 0,0 0-1 0 0,0 0 1 0 0,0 0 0 0 0,0 0 0 0 0,0 0-1 0 0,0 0 1 0 0,-1 0 0 0 0,1 0 0 0 0,0 0 0 0 0,0 0-1 0 0,0 0 1 0 0,0 1 0 0 0,0-1 0 0 0,0 0-1 0 0,0 0 1 0 0,0 0 0 0 0,0 0 0 0 0,-1 0 0 0 0,1 0-1 0 0,0 0 1 0 0,0 0 0 0 0,0 0 0 0 0,0 0-1 0 0,0 0 1 0 0,0 0 0 0 0,0 1 0 0 0,0-1-1 0 0,0 0 1 0 0,0 0 0 0 0,0 0 0 0 0,0 0 0 0 0,0 0-1 0 0,0 0 1 0 0,0 0 0 0 0,0 0 0 0 0,0 1-1 0 0,0-1 1 0 0,0 0 0 0 0,0 0 0 0 0,0 0 0 0 0,0 0-1 0 0,0 0 1 0 0,0 0 0 0 0,0 0 0 0 0,0 0-1 0 0,0 1 1 0 0,0-1 0 0 0,-7 16-19 0 0,-4 21-2 0 0,10-31 20 0 0,-1 0 0 0 0,1 0 0 0 0,1 0 0 0 0,-1 0 1 0 0,1 0-1 0 0,0 1 0 0 0,1-1 0 0 0,-1 0 1 0 0,1 0-1 0 0,0 0 0 0 0,1 0 0 0 0,0 0 0 0 0,0 0 1 0 0,0 0-1 0 0,0-1 0 0 0,1 1 0 0 0,3 5 1 0 0,-3-7-173 0 0,0 0 0 0 0,0 0 0 0 0,0 0 0 0 0,0 0 0 0 0,0-1 0 0 0,1 1 0 0 0,0-1 1 0 0,0 0-1 0 0,0 0 0 0 0,0 0 0 0 0,0-1 0 0 0,0 1 0 0 0,1-1 0 0 0,-1 0 0 0 0,1 0 0 0 0,0-1 1 0 0,-1 1-1 0 0,1-1 0 0 0,0 0 0 0 0,0-1 0 0 0,0 1 0 0 0,6-1 0 0 0,6-2-758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22.046"/>
    </inkml:context>
    <inkml:brush xml:id="br0">
      <inkml:brushProperty name="width" value="0.1" units="cm"/>
      <inkml:brushProperty name="height" value="0.1" units="cm"/>
    </inkml:brush>
  </inkml:definitions>
  <inkml:trace contextRef="#ctx0" brushRef="#br0">210 299 3960 0 0,'4'-6'235'0'0,"0"0"-1"0"0,0-1 1 0 0,-1 0-1 0 0,0 0 1 0 0,-1 0 0 0 0,1 0-1 0 0,-1 0 1 0 0,-1 0-1 0 0,1-1 1 0 0,-1 1-1 0 0,-1-1 1 0 0,0-10-1 0 0,0 17-212 0 0,0 0 0 0 0,-1 0-1 0 0,1 0 1 0 0,-1-1-1 0 0,0 1 1 0 0,1 0 0 0 0,-1 0-1 0 0,0 0 1 0 0,0 0-1 0 0,1 1 1 0 0,-1-1 0 0 0,0 0-1 0 0,0 0 1 0 0,0 0-1 0 0,0 1 1 0 0,0-1 0 0 0,0 1-1 0 0,0-1 1 0 0,-1 0-1 0 0,1 1 1 0 0,0 0 0 0 0,0-1-1 0 0,0 1 1 0 0,0 0-1 0 0,-1 0 1 0 0,1-1 0 0 0,0 1-1 0 0,0 0 1 0 0,-1 0-1 0 0,1 0 1 0 0,0 1 0 0 0,0-1-1 0 0,-2 0 1 0 0,-5 1 83 0 0,1 0 1 0 0,0 1 0 0 0,-15 4-1 0 0,6 0 157 0 0,-1 1 0 0 0,1 0 0 0 0,-29 19 0 0 0,39-22-191 0 0,1 0 0 0 0,-1 0 0 0 0,1 0 0 0 0,0 1 0 0 0,0 0 0 0 0,1 0 1 0 0,-1 1-1 0 0,1-1 0 0 0,0 1 0 0 0,1 0 0 0 0,-1 0 0 0 0,1 0 0 0 0,-2 7 1 0 0,4-12-69 0 0,1 1 1 0 0,-1-1-1 0 0,1 1 1 0 0,0-1-1 0 0,-1 1 0 0 0,1-1 1 0 0,0 0-1 0 0,0 1 1 0 0,0-1-1 0 0,0 1 1 0 0,1-1-1 0 0,-1 1 1 0 0,0-1-1 0 0,0 1 1 0 0,1-1-1 0 0,-1 1 1 0 0,1-1-1 0 0,0 0 1 0 0,-1 1-1 0 0,1-1 1 0 0,0 0-1 0 0,0 0 1 0 0,0 1-1 0 0,-1-1 1 0 0,1 0-1 0 0,1 0 0 0 0,-1 0 1 0 0,0 0-1 0 0,0 0 1 0 0,0 0-1 0 0,0-1 1 0 0,1 1-1 0 0,-1 0 1 0 0,0-1-1 0 0,1 1 1 0 0,-1 0-1 0 0,0-1 1 0 0,1 0-1 0 0,-1 1 1 0 0,1-1-1 0 0,-1 0 1 0 0,3 0-1 0 0,1 1 8 0 0,1 0-1 0 0,-1 0 1 0 0,1-1-1 0 0,-1 0 1 0 0,0 0 0 0 0,1-1-1 0 0,-1 0 1 0 0,1 0-1 0 0,-1 0 1 0 0,8-2 0 0 0,-5-1-46 0 0,0 0-1 0 0,0 0 1 0 0,0-1 0 0 0,0 0 0 0 0,-1 0 0 0 0,0-1 0 0 0,0 0 0 0 0,0 0 0 0 0,-1-1 0 0 0,0 1 0 0 0,0-1 0 0 0,-1-1-1 0 0,0 1 1 0 0,0-1 0 0 0,-1 0 0 0 0,1 0 0 0 0,-2 0 0 0 0,1-1 0 0 0,-1 1 0 0 0,-1-1 0 0 0,0 0 0 0 0,0 0 0 0 0,1-12 0 0 0,2-20 10 0 0,1-52 0 0 0,-6 49 25 0 0,-2 75 393 0 0,-7 33 0 0 0,0 12 127 0 0,1 220 576 0 0,23-99-3462 0 0,-11-160 1127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31.082"/>
    </inkml:context>
    <inkml:brush xml:id="br0">
      <inkml:brushProperty name="width" value="0.1" units="cm"/>
      <inkml:brushProperty name="height" value="0.1" units="cm"/>
    </inkml:brush>
  </inkml:definitions>
  <inkml:trace contextRef="#ctx0" brushRef="#br0">36 28 3036 0 0,'-36'1'546'0'0,"37"-2"-455"0"0,-1 0-1 0 0,1 0 0 0 0,0 0 0 0 0,-1 0 0 0 0,1 0 1 0 0,0 0-1 0 0,0 0 0 0 0,0 0 0 0 0,0 0 0 0 0,-1 0 1 0 0,1 1-1 0 0,0-1 0 0 0,0 0 0 0 0,0 1 1 0 0,2-1-1 0 0,7-3 35 0 0,-1 2 0 0 0,1-1-1 0 0,0 1 1 0 0,0 1 0 0 0,0 0 0 0 0,16 0 0 0 0,62 6 267 0 0,369 54 464 0 0,96 10-544 0 0,1527 194 256 0 0,11-44 918 0 0,-1906-210-707 0 0,273-22 0 0 0,-434 11-686 0 0,-3 1 93 0 0,0-1 0 0 0,0-2 0 0 0,0 0 0 0 0,36-12-1 0 0,-56 16-164 0 0,1-1 0 0 0,-1 1 0 0 0,1-1-1 0 0,-1 1 1 0 0,0-1 0 0 0,1 1 0 0 0,-1-1 0 0 0,0 0-1 0 0,1 0 1 0 0,-1 0 0 0 0,0 0 0 0 0,0 0-1 0 0,0 0 1 0 0,0 0 0 0 0,0 0 0 0 0,0 0-1 0 0,0-1 1 0 0,0 1 0 0 0,0 0 0 0 0,-1-1-1 0 0,1 1 1 0 0,0-1 0 0 0,-1 1 0 0 0,1 0-1 0 0,-1-1 1 0 0,0 1 0 0 0,1-1 0 0 0,-1 1-1 0 0,0-1 1 0 0,0 1 0 0 0,0-3 0 0 0,-1 1-10 0 0,0 1 0 0 0,0 0 1 0 0,0-1-1 0 0,-1 1 0 0 0,1 0 0 0 0,-1 0 1 0 0,1 0-1 0 0,-1 0 0 0 0,0 0 1 0 0,1 0-1 0 0,-1 1 0 0 0,0-1 0 0 0,0 1 1 0 0,0-1-1 0 0,-1 1 0 0 0,1 0 1 0 0,0 0-1 0 0,-4-2 0 0 0,-9-2-3 0 0,1 0-1 0 0,-1 1 0 0 0,0 0 1 0 0,-1 1-1 0 0,1 1 0 0 0,0 1 0 0 0,-27 0 1 0 0,12 3 3 0 0,1 0 1 0 0,0 2-1 0 0,-32 9 1 0 0,60-13-14 0 0,0 0 0 0 0,0 0 0 0 0,0 0 1 0 0,0 1-1 0 0,0-1 0 0 0,0 0 0 0 0,0 1 1 0 0,0-1-1 0 0,0 1 0 0 0,0 0 0 0 0,0-1 0 0 0,0 1 1 0 0,0 0-1 0 0,0-1 0 0 0,1 1 0 0 0,-1 0 0 0 0,0 0 1 0 0,0 1-1 0 0,1-2 2 0 0,-1 1 0 0 0,1-1 1 0 0,0 1-1 0 0,0 0 0 0 0,0-1 1 0 0,0 1-1 0 0,0-1 0 0 0,0 1 1 0 0,0 0-1 0 0,0-1 0 0 0,0 1 1 0 0,1-1-1 0 0,-1 1 0 0 0,0-1 0 0 0,0 1 1 0 0,0 0-1 0 0,1-1 0 0 0,-1 1 1 0 0,0-1-1 0 0,1 1 0 0 0,-1-1 1 0 0,0 1-1 0 0,2 0 0 0 0,0 1 3 0 0,0 0 1 0 0,0 0-1 0 0,0-1 0 0 0,1 1 1 0 0,-1 0-1 0 0,1-1 0 0 0,-1 0 0 0 0,1 1 1 0 0,0-1-1 0 0,-1 0 0 0 0,7 1 1 0 0,6 0 2 0 0,1 0 0 0 0,-1-1 1 0 0,1 0-1 0 0,0-2 0 0 0,-1 0 1 0 0,21-3-1 0 0,-24-1 20 0 0,2 0-44 0 0,19 8 14 0 0,0 1 1 0 0,0 1 0 0 0,-1 2 0 0 0,54 18 0 0 0,-14-4-17 0 0,271 78-46 0 0,34 9 25 0 0,5-26-3 0 0,-196-59 24 0 0,-152-22 23 0 0,0 0 0 0 0,0-2 0 0 0,49-8 0 0 0,-76 7-3 0 0,0 1 1 0 0,-1-1-1 0 0,1 0 0 0 0,-1 0 1 0 0,1-1-1 0 0,-1 0 0 0 0,0 0 1 0 0,0 0-1 0 0,6-6 0 0 0,-10 8 1 0 0,0 0-1 0 0,-1-1 0 0 0,0 1 1 0 0,1 0-1 0 0,-1-1 0 0 0,0 1 1 0 0,0-1-1 0 0,0 0 0 0 0,0 1 1 0 0,0-1-1 0 0,0 0 1 0 0,0 0-1 0 0,-1 0 0 0 0,1 1 1 0 0,0-1-1 0 0,-1 0 0 0 0,0 0 1 0 0,1 0-1 0 0,-1 0 0 0 0,0 0 1 0 0,0 0-1 0 0,0 0 0 0 0,0 0 1 0 0,-1 0-1 0 0,1 0 0 0 0,0 0 1 0 0,-1 0-1 0 0,0 0 0 0 0,1 1 1 0 0,-1-1-1 0 0,0 0 0 0 0,0 0 1 0 0,0 1-1 0 0,0-1 0 0 0,0 0 1 0 0,-1-1-1 0 0,-4-4-1 0 0,0 1 1 0 0,0 0-1 0 0,0 0 0 0 0,0 0 1 0 0,-1 1-1 0 0,0 0 0 0 0,0 0 1 0 0,-1 1-1 0 0,1 0 0 0 0,-15-6 1 0 0,0 2-113 0 0,-1 0 1 0 0,-39-7-1 0 0,40 11-716 0 0,1 2-1 0 0,-1 0 1 0 0,-40 2 0 0 0,41 2-456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28.033"/>
    </inkml:context>
    <inkml:brush xml:id="br0">
      <inkml:brushProperty name="width" value="0.1" units="cm"/>
      <inkml:brushProperty name="height" value="0.1" units="cm"/>
    </inkml:brush>
  </inkml:definitions>
  <inkml:trace contextRef="#ctx0" brushRef="#br0">129 180 7421 0 0,'0'-1'24'0'0,"0"1"1"0"0,0 0-1 0 0,0 0 1 0 0,0-1-1 0 0,0 1 0 0 0,0 0 1 0 0,0-1-1 0 0,0 1 1 0 0,0 0-1 0 0,0-1 1 0 0,0 1-1 0 0,0 0 1 0 0,0-1-1 0 0,0 1 1 0 0,0 0-1 0 0,0-1 1 0 0,0 1-1 0 0,0 0 0 0 0,0 0 1 0 0,0-1-1 0 0,1 1 1 0 0,-1 0-1 0 0,0 0 1 0 0,0-1-1 0 0,0 1 1 0 0,0 0-1 0 0,1 0 1 0 0,-1-1-1 0 0,0 1 0 0 0,0 0 1 0 0,1 0-1 0 0,-1 0 1 0 0,0-1-1 0 0,0 1 1 0 0,1 0-1 0 0,-1 0 1 0 0,0 0-1 0 0,1 0 1 0 0,-1 0-1 0 0,0 0 1 0 0,1 0-1 0 0,-1-1 0 0 0,0 1 1 0 0,1 0-1 0 0,-1 0 1 0 0,0 0-1 0 0,0 0 1 0 0,1 0-1 0 0,-1 1 1 0 0,0-1-1 0 0,1 0 1 0 0,-1 0-1 0 0,0 0 1 0 0,1 0-1 0 0,-1 0 0 0 0,0 0 1 0 0,0 0-1 0 0,1 1 1 0 0,-1-1-1 0 0,0 0 1 0 0,0 0-1 0 0,1 0 1 0 0,-1 0-1 0 0,0 1 1 0 0,0-1-1 0 0,1 1 0 0 0,1 1 877 0 0,4 2-371 0 0,-4-3-422 0 0,1-1 1 0 0,-1 1-1 0 0,0 0 0 0 0,1 0 0 0 0,-1 0 0 0 0,0 0 0 0 0,0 0 0 0 0,3 2 0 0 0,-3 4 416 0 0,-13 0-108 0 0,3-5-356 0 0,0 0 0 0 0,0 0 0 0 0,0-1 0 0 0,0 0 0 0 0,-10 0 0 0 0,15-1-31 0 0,0 0-1 0 0,-1-1 1 0 0,1 1 0 0 0,0-1 0 0 0,0 1-1 0 0,0-1 1 0 0,0 0 0 0 0,0 0 0 0 0,0 0 0 0 0,0-1-1 0 0,0 1 1 0 0,0-1 0 0 0,0 1 0 0 0,0-1-1 0 0,1 0 1 0 0,-3-3 0 0 0,4 3-4 0 0,0 0 0 0 0,0 0 0 0 0,0 0 0 0 0,0 0 0 0 0,0-1 0 0 0,1 1 0 0 0,-1 0 0 0 0,1 0 0 0 0,-1-1 0 0 0,1 1-1 0 0,0 0 1 0 0,1-5 0 0 0,4-30 92 0 0,-2 26-109 0 0,2 1 1 0 0,0-1 0 0 0,0 1-1 0 0,1 0 1 0 0,7-10 0 0 0,-10 16-6 0 0,0 0 0 0 0,0 0 1 0 0,1 0-1 0 0,0 0 0 0 0,-1 1 0 0 0,1 0 0 0 0,0-1 1 0 0,1 2-1 0 0,-1-1 0 0 0,0 0 0 0 0,1 1 0 0 0,-1 0 1 0 0,11-3-1 0 0,-12 4-4 0 0,1 1 0 0 0,0 0 0 0 0,0 0 0 0 0,0 0 0 0 0,0 1 1 0 0,0-1-1 0 0,0 1 0 0 0,-1 0 0 0 0,1 0 0 0 0,0 0 0 0 0,0 0 0 0 0,-1 1 0 0 0,1 0 0 0 0,-1 0 0 0 0,0 0 1 0 0,1 0-1 0 0,-1 0 0 0 0,0 0 0 0 0,0 1 0 0 0,5 5 0 0 0,-1 0-3 0 0,0 0 0 0 0,0 0 0 0 0,-1 1-1 0 0,1 0 1 0 0,-2 0 0 0 0,7 13 0 0 0,-6-6 14 0 0,-1 1 0 0 0,-1 0 0 0 0,0 0 0 0 0,-1 0 0 0 0,0 0 0 0 0,-2 0 0 0 0,0 1 0 0 0,-1-1 0 0 0,-1 1 0 0 0,0-1 0 0 0,-1 0 0 0 0,-1 0 0 0 0,-1 0 0 0 0,-1 0 0 0 0,0 0 0 0 0,-1-1 0 0 0,-10 20 0 0 0,9-25-3 0 0,0 0 1 0 0,0-1-1 0 0,-2-1 0 0 0,1 1 1 0 0,-1-1-1 0 0,0-1 1 0 0,-1 1-1 0 0,0-2 0 0 0,0 1 1 0 0,-1-1-1 0 0,0-1 0 0 0,0 0 1 0 0,0-1-1 0 0,-1 0 1 0 0,0 0-1 0 0,0-1 0 0 0,-23 4 1 0 0,33-8-7 0 0,0 0 0 0 0,0 1 0 0 0,-1-1 1 0 0,1 0-1 0 0,0 0 0 0 0,0 0 0 0 0,-1 0 1 0 0,1-1-1 0 0,0 1 0 0 0,0 0 0 0 0,0-1 1 0 0,-1 0-1 0 0,1 0 0 0 0,0 1 1 0 0,0-1-1 0 0,0 0 0 0 0,0-1 0 0 0,0 1 1 0 0,0 0-1 0 0,1 0 0 0 0,-3-3 0 0 0,2 2 6 0 0,0-1 0 0 0,0 1 0 0 0,0-1 0 0 0,1 1-1 0 0,-1-1 1 0 0,1 0 0 0 0,0 0 0 0 0,0 0 0 0 0,0 0-1 0 0,0 1 1 0 0,0-1 0 0 0,0 0 0 0 0,1-1 0 0 0,0 1-1 0 0,-1-5 1 0 0,1 1 0 0 0,0 1-1 0 0,1-1 1 0 0,-1 0-1 0 0,1 0 1 0 0,0 1-1 0 0,1-1 1 0 0,-1 1-1 0 0,2-1 1 0 0,-1 1-1 0 0,0 0 1 0 0,1-1-1 0 0,0 1 1 0 0,1 1-1 0 0,0-1 1 0 0,7-10-1 0 0,-9 17-14 0 0,0 0 0 0 0,0 0 0 0 0,0 0 0 0 0,0 0 0 0 0,-1 1 0 0 0,1-1 0 0 0,0 0 0 0 0,-1 1 0 0 0,0-1 0 0 0,1 1 0 0 0,-1-1 0 0 0,2 3 0 0 0,16 20-191 0 0,2 4 352 0 0,2-1 0 0 0,30 27-1 0 0,-46-47-340 0 0,0-1 1 0 0,0 0-1 0 0,1-1 0 0 0,0 1 0 0 0,0-1 0 0 0,1-1 0 0 0,-1 0 1 0 0,1 0-1 0 0,0-1 0 0 0,0 0 0 0 0,0 0 0 0 0,19 2 0 0 0,-3-7-1910 0 0,-13-4 741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7:31.934"/>
    </inkml:context>
    <inkml:brush xml:id="br0">
      <inkml:brushProperty name="width" value="0.1" units="cm"/>
      <inkml:brushProperty name="height" value="0.1" units="cm"/>
    </inkml:brush>
  </inkml:definitions>
  <inkml:trace contextRef="#ctx0" brushRef="#br0">6366 841 3900 0 0,'13'-9'21'0'0,"1"0"0"0"0,-2-2 0 0 0,1 1 0 0 0,-1-2 0 0 0,17-20 1 0 0,-26 27-13 0 0,0 1 1 0 0,-1-1 0 0 0,1 1 0 0 0,-1-1-1 0 0,0 0 1 0 0,0 0 0 0 0,-1 0 0 0 0,1 0-1 0 0,-1 0 1 0 0,0 0 0 0 0,-1 0 0 0 0,1 0-1 0 0,-1 0 1 0 0,0 0 0 0 0,0-1 0 0 0,-1 1-1 0 0,1 0 1 0 0,-1 0 0 0 0,0 0 0 0 0,-1 0 0 0 0,1 0-1 0 0,-4-6 1 0 0,-2-6 2 0 0,-2 1 0 0 0,0 1 0 0 0,-1 0 0 0 0,0 0 0 0 0,-1 1 0 0 0,-1 0 0 0 0,0 1 0 0 0,-23-19 1 0 0,-7-1 26 0 0,-73-46 0 0 0,32 30-4 0 0,-2 4 0 0 0,-2 4 0 0 0,-1 3 0 0 0,-148-41-1 0 0,95 45-18 0 0,-1 5 0 0 0,-200-14-1 0 0,85 29 244 0 0,1 11 0 0 0,-1 11-1 0 0,-269 45 1 0 0,216-2 92 0 0,2 14-1 0 0,-338 118 0 0 0,457-117-215 0 0,2 8 1 0 0,-332 186-1 0 0,412-193-36 0 0,3 5 0 0 0,3 5 0 0 0,4 4 0 0 0,-114 121 0 0 0,107-86 143 0 0,5 3 1 0 0,5 5-1 0 0,-88 154 0 0 0,109-151-22 0 0,6 4 0 0 0,6 3 1 0 0,6 2-1 0 0,-73 280 0 0 0,109-328-139 0 0,4 1 0 0 0,3 0 0 0 0,5 1 1 0 0,3 1-1 0 0,13 130 0 0 0,-3-161-23 0 0,3 0 1 0 0,3 0-1 0 0,3-1 0 0 0,2-1 1 0 0,2 0-1 0 0,3-2 1 0 0,3 0-1 0 0,1-2 1 0 0,37 54-1 0 0,-18-44 17 0 0,3-3 0 0 0,2-2-1 0 0,4-2 1 0 0,1-3 0 0 0,87 67 0 0 0,-10-25 34 0 0,218 121 0 0 0,-175-125-80 0 0,4-8 1 0 0,345 111 0 0 0,-253-118-9 0 0,390 56-1 0 0,-277-84-28 0 0,1-17 0 0 0,2-17 0 0 0,-1-16 0 0 0,486-65 0 0 0,-566 22-17 0 0,-3-14 0 0 0,574-187 0 0 0,-625 151 1 0 0,-4-11 0 0 0,-4-11-1 0 0,379-245 1 0 0,-497 275 30 0 0,-3-5 1 0 0,-5-6-1 0 0,-4-5 1 0 0,122-141-1 0 0,-174 169-10 0 0,-2-2-1 0 0,-5-3 0 0 0,-2-2 1 0 0,-5-2-1 0 0,-3-3 0 0 0,-3-1 1 0 0,53-167-1 0 0,-75 179-16 0 0,-3 0-1 0 0,-3-2 1 0 0,-4 1 0 0 0,-3-2 0 0 0,-3 1-1 0 0,-4 0 1 0 0,-12-106 0 0 0,1 112-13 0 0,-2 0 0 0 0,-4 1 1 0 0,-2 0-1 0 0,-4 2 0 0 0,-2 0 1 0 0,-4 2-1 0 0,-2 1 0 0 0,-42-64 1 0 0,23 53-22 0 0,-4 3 0 0 0,-2 2 0 0 0,-4 3 0 0 0,-132-117-1 0 0,98 109-25 0 0,-3 4-1 0 0,-3 5 0 0 0,-131-65 0 0 0,69 53-130 0 0,-262-88 1 0 0,-180-3-350 0 0,181 83-657 0 0,-528-39 0 0 0,584 95 324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0T03:45:58.011"/>
    </inkml:context>
    <inkml:brush xml:id="br0">
      <inkml:brushProperty name="width" value="0.1" units="cm"/>
      <inkml:brushProperty name="height" value="0.1" units="cm"/>
    </inkml:brush>
  </inkml:definitions>
  <inkml:trace contextRef="#ctx0" brushRef="#br0">0 0 24575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48.417"/>
    </inkml:context>
    <inkml:brush xml:id="br0">
      <inkml:brushProperty name="width" value="0.1" units="cm"/>
      <inkml:brushProperty name="height" value="0.1" units="cm"/>
    </inkml:brush>
  </inkml:definitions>
  <inkml:trace contextRef="#ctx0" brushRef="#br0">1 11 4104 0 0,'14'-4'2539'0'0,"-15"4"-2425"0"0,3-4 441 0 0,0 2-296 0 0,3 4 904 0 0,-1 1 159 0 0,45 8 1727 0 0,158 12-2000 0 0,220 30-726 0 0,261 37-282 0 0,5-35 618 0 0,-615-52-476 0 0,144 3 1011 0 0,-217-6-1082 0 0,-13-2 210 0 0,0 1-736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16.577"/>
    </inkml:context>
    <inkml:brush xml:id="br0">
      <inkml:brushProperty name="width" value="0.1" units="cm"/>
      <inkml:brushProperty name="height" value="0.1" units="cm"/>
    </inkml:brush>
  </inkml:definitions>
  <inkml:trace contextRef="#ctx0" brushRef="#br0">19 0 3696 0 0,'1'0'281'0'0,"-18"3"2666"0"0,14-1-3220 0 0,10 0 1413 0 0,53 9-1066 0 0,-11-5-6 0 0,94 7-44 0 0,-31-6 34 0 0,-5-3-40 0 0,43 7 18 0 0,-114-8 133 0 0,8-1-82 0 0,196 11 21 0 0,53 2-32 0 0,-148-10-11 0 0,515 52 234 0 0,-294-22-206 0 0,333-9-67 0 0,-331-18-19 0 0,149-10 44 0 0,-377-1-24 0 0,15 0-25 0 0,431-1-51 0 0,-417 4 24 0 0,44 2 46 0 0,154 3-9 0 0,-357-5-11 0 0,260-18 39 0 0,3 1-40 0 0,227 13-67 0 0,-339 4 39 0 0,-154 0 34 0 0,13 0 13 0 0,0 0 1 0 0,0-2 0 0 0,32-5-1 0 0,-33 4 69 0 0,1 0-1 0 0,-1 1 1 0 0,33 2 0 0 0,-28 1 77 0 0,-40 2-480 0 0,-4 0-249 0 0,-2-4 9 0 0,-5 2-182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22.659"/>
    </inkml:context>
    <inkml:brush xml:id="br0">
      <inkml:brushProperty name="width" value="0.1" units="cm"/>
      <inkml:brushProperty name="height" value="0.1" units="cm"/>
    </inkml:brush>
  </inkml:definitions>
  <inkml:trace contextRef="#ctx0" brushRef="#br0">428 26 4252 0 0,'11'-11'212'0'0,"-1"-1"1046"0"0,-13 9-644 0 0,-10 5-273 0 0,11-2-324 0 0,0 0 1 0 0,0 1-1 0 0,0-1 0 0 0,1 1 0 0 0,-1-1 0 0 0,0 1 0 0 0,1 0 1 0 0,-1 0-1 0 0,0 0 0 0 0,1 0 0 0 0,-1 0 0 0 0,1 0 0 0 0,-1 0 0 0 0,1 1 1 0 0,0-1-1 0 0,-1 0 0 0 0,1 1 0 0 0,0-1 0 0 0,0 1 0 0 0,0-1 1 0 0,0 1-1 0 0,0 0 0 0 0,1-1 0 0 0,-1 1 0 0 0,0 0 0 0 0,1 0 1 0 0,-1-1-1 0 0,1 1 0 0 0,-1 3 0 0 0,-2 13 156 0 0,0 0 1 0 0,1 1-1 0 0,1-1 0 0 0,1 0 1 0 0,1 1-1 0 0,3 23 0 0 0,-1 5 155 0 0,9 135 813 0 0,3 100 221 0 0,-21 2-285 0 0,-44 174 141 0 0,-9 115-239 0 0,42-285-639 0 0,-24 362 65 0 0,38-616-388 0 0,-67 609 342 0 0,9-264-251 0 0,30-182 52 0 0,5 53 142 0 0,8-65-206 0 0,-5-3-83 0 0,20-167-18 0 0,-1 5 6 0 0,1 0-1 0 0,0-1 1 0 0,2 1 0 0 0,0 0-1 0 0,1 0 1 0 0,4 28-1 0 0,-3-47 2 0 0,-1-1-1 0 0,1 1 0 0 0,0-1 1 0 0,0 1-1 0 0,0-1 0 0 0,0 0 1 0 0,0 1-1 0 0,0-1 0 0 0,0 0 1 0 0,-1 0-1 0 0,1 0 0 0 0,0 1 1 0 0,0-1-1 0 0,0 0 0 0 0,0 0 1 0 0,0-1-1 0 0,0 1 0 0 0,2 0 1 0 0,30-2-23 0 0,-19 0 8 0 0,190 5-25 0 0,-24 0 50 0 0,218-22-180 0 0,84-1 48 0 0,822 17 96 0 0,-636 14 19 0 0,261 5-13 0 0,-88-5 21 0 0,87 2 96 0 0,-363 18 235 0 0,75 1-124 0 0,-52-16-201 0 0,-288-6 67 0 0,-108-6 268 0 0,-198-6-451 0 0,0 0 0 0 0,0 0 1 0 0,1 0-1 0 0,-1-1 0 0 0,-9-6 1 0 0,10 6-206 0 0,-39-20-2956 0 0,30 11 1726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24.533"/>
    </inkml:context>
    <inkml:brush xml:id="br0">
      <inkml:brushProperty name="width" value="0.1" units="cm"/>
      <inkml:brushProperty name="height" value="0.1" units="cm"/>
    </inkml:brush>
  </inkml:definitions>
  <inkml:trace contextRef="#ctx0" brushRef="#br0">0 41 3148 0 0,'8'7'252'0'0,"2"0"282"0"0,10-5-253 0 0,1 0-1 0 0,0-2 1 0 0,0 0 0 0 0,0-1 0 0 0,36-7 0 0 0,-7 1 21 0 0,402-32 740 0 0,-314 35-990 0 0,177 16 0 0 0,-232-4 190 0 0,154 20 512 0 0,-229-27-743 0 0,-3 0 4 0 0,-1 0 0 0 0,1-1 0 0 0,0 2 0 0 0,-1-1-1 0 0,0 0 1 0 0,1 1 0 0 0,-1 0 0 0 0,0 0 0 0 0,8 5 0 0 0,-11-6 25 0 0,0 1 0 0 0,0 0 0 0 0,0 0 0 0 0,0 0 0 0 0,-1 0 0 0 0,1 0 0 0 0,-1 0 0 0 0,1 0 0 0 0,-1 0 0 0 0,0 0 0 0 0,0 0 0 0 0,0 0 0 0 0,0 3 0 0 0,-4 32 261 0 0,4-30-247 0 0,-4 33 161 0 0,3 0 0 0 0,3 53 1 0 0,18 81 373 0 0,-5-46-254 0 0,6 173-58 0 0,4 39 8 0 0,-21-309-256 0 0,39 424 895 0 0,-29 1-355 0 0,-20-321-155 0 0,-47 263-1 0 0,40-314-127 0 0,5 0-1 0 0,1 95 0 0 0,3-21 47 0 0,0-76-235 0 0,-4 63 79 0 0,-20 158 51 0 0,24-256-205 0 0,2 5 82 0 0,9 90-1 0 0,-2-71 2 0 0,-5-51-87 0 0,-2 1 0 0 0,0-1 1 0 0,-1 0-1 0 0,-1 0 0 0 0,-11 33 1 0 0,-8 38-8 0 0,15-30 1 0 0,-9 44-25 0 0,15-92 30 0 0,0 1 0 0 0,1 23 0 0 0,1-35-24 0 0,-2-1 6 0 0,1 1 0 0 0,-1 0 1 0 0,1-1-1 0 0,0 1 0 0 0,0 0 0 0 0,-1 0 0 0 0,1 0 1 0 0,0 0-1 0 0,1 0 0 0 0,-1 0 0 0 0,0 0 1 0 0,0 4-1 0 0,-5 27 17 0 0,-5 151-17 0 0,8-158 16 0 0,2-22-12 0 0,0 0 1 0 0,0 0-1 0 0,1 0 0 0 0,-1 0 0 0 0,1-1 1 0 0,0 1-1 0 0,0 0 0 0 0,0 0 1 0 0,1 0-1 0 0,-1 0 0 0 0,1 0 0 0 0,0 0 1 0 0,0-1-1 0 0,1 1 0 0 0,1 4 0 0 0,-2-7 1 0 0,0 0 0 0 0,0 0 0 0 0,0-1-1 0 0,0 1 1 0 0,0 0 0 0 0,1-1 0 0 0,-1 1-1 0 0,0-1 1 0 0,0 1 0 0 0,0-1-1 0 0,1 1 1 0 0,1-1 0 0 0,-2 0 0 0 0,0 1 0 0 0,1-1 0 0 0,-1 0 0 0 0,0 1 0 0 0,0-1 0 0 0,1 1 0 0 0,-1-1 0 0 0,0 1 0 0 0,0 0 0 0 0,1 0 0 0 0,-1-1 0 0 0,0 1 0 0 0,0 0-1 0 0,1 2 1 0 0,1 1 0 0 0,-1 0-1 0 0,-1 0 0 0 0,1 0 0 0 0,0 0 0 0 0,-1 0 0 0 0,0 1 0 0 0,0-1 0 0 0,0 1 0 0 0,-1-1 0 0 0,1 1 0 0 0,-1-1 0 0 0,0 8 0 0 0,-1-3 3 0 0,0 0-1 0 0,-1 0 1 0 0,0 0 0 0 0,0 0 0 0 0,-5 11-1 0 0,7-20-4 0 0,0 0 0 0 0,1 0 0 0 0,-1 0-1 0 0,0 0 1 0 0,0 0 0 0 0,0 0 0 0 0,0 0-1 0 0,0 0 1 0 0,0 0 0 0 0,0 0-1 0 0,0 0 1 0 0,0 0 0 0 0,0 0 0 0 0,1 0-1 0 0,-1 0 1 0 0,0 0 0 0 0,0 0-1 0 0,0 0 1 0 0,0 0 0 0 0,0 0 0 0 0,0 0-1 0 0,0 0 1 0 0,0 0 0 0 0,0 1-1 0 0,0-1 1 0 0,0 0 0 0 0,0 0 0 0 0,0 0-1 0 0,0 0 1 0 0,1 0 0 0 0,-1 0-1 0 0,0 0 1 0 0,0 0 0 0 0,0 0 0 0 0,0 0-1 0 0,0 0 1 0 0,0 1 0 0 0,0-1 0 0 0,0 0-1 0 0,0 0 1 0 0,0 0 0 0 0,0 0-1 0 0,0 0 1 0 0,0 0 0 0 0,0 0 0 0 0,0 0-1 0 0,0 0 1 0 0,0 0 0 0 0,0 1-1 0 0,0-1 1 0 0,-1 0 0 0 0,1 0 0 0 0,0 0-1 0 0,0 0 1 0 0,0 0 0 0 0,0 0-1 0 0,0 0 1 0 0,0 0 0 0 0,0 0 0 0 0,0 0-1 0 0,0 0 1 0 0,0 0 0 0 0,0 1-1 0 0,8-9 0 0 0,-8 8 1 0 0,1-1 0 0 0,-1 1 1 0 0,1-1-1 0 0,-1 1 0 0 0,1-1 0 0 0,-1 1 0 0 0,1-1 0 0 0,-1 1 0 0 0,0-1 1 0 0,1 1-1 0 0,-1-1 0 0 0,0 1 0 0 0,1-1 0 0 0,-1 0 0 0 0,0 1 0 0 0,0-1 1 0 0,0 0-1 0 0,1 1 0 0 0,-1-1 0 0 0,0 0 0 0 0,0 1 0 0 0,0-1 1 0 0,0 0-1 0 0,0 1 0 0 0,0-1 0 0 0,-1 0 0 0 0,1 1 0 0 0,0-1 0 0 0,0 0 1 0 0,0 1-1 0 0,-1-1 0 0 0,1 0 0 0 0,-1 0 0 0 0,-1 0 1 0 0,-1 1 0 0 0,1-1 0 0 0,-1 1 0 0 0,1 0-1 0 0,-1 0 1 0 0,1 0 0 0 0,-1 0 0 0 0,1 1 0 0 0,-1-1 0 0 0,1 0 0 0 0,-1 1-1 0 0,-3 1 1 0 0,-4 1 2 0 0,5-3-5 0 0,-120 16 152 0 0,105-15-80 0 0,0-1 0 0 0,0-1 0 0 0,1 0-1 0 0,-27-6 1 0 0,-164-54-206 0 0,68 16-2361 0 0,88 29 884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26.701"/>
    </inkml:context>
    <inkml:brush xml:id="br0">
      <inkml:brushProperty name="width" value="0.1" units="cm"/>
      <inkml:brushProperty name="height" value="0.1" units="cm"/>
    </inkml:brush>
  </inkml:definitions>
  <inkml:trace contextRef="#ctx0" brushRef="#br0">99 11 6125 0 0,'0'0'12'0'0,"0"-1"1"0"0,0 1 0 0 0,0-1 0 0 0,0 1 0 0 0,0-1 0 0 0,-1 1 0 0 0,1-1-1 0 0,0 1 1 0 0,0-1 0 0 0,-1 1 0 0 0,1-1 0 0 0,0 1 0 0 0,-1 0-1 0 0,1-1 1 0 0,0 1 0 0 0,-1-1 0 0 0,1 1 0 0 0,0 0 0 0 0,-1-1 0 0 0,1 1-1 0 0,-1 0 1 0 0,1 0 0 0 0,-1-1 0 0 0,1 1 0 0 0,-1 0 0 0 0,1 0 0 0 0,-1 0-1 0 0,1 0 1 0 0,-1 0 0 0 0,1-1 0 0 0,-1 1 0 0 0,1 0 0 0 0,-1 0 0 0 0,0 0-1 0 0,1 0 1 0 0,-1 1 0 0 0,1-1 0 0 0,-1 0 0 0 0,0 0 0 0 0,-24 5 425 0 0,21-4-436 0 0,4-1 2 0 0,0 0-1 0 0,-1 0 1 0 0,1 0-1 0 0,0 0 1 0 0,-1 0-1 0 0,1 1 1 0 0,0-1-1 0 0,-1 0 1 0 0,1 0-1 0 0,0 0 1 0 0,-1 1-1 0 0,1-1 1 0 0,0 0-1 0 0,0 0 1 0 0,-1 1-1 0 0,1-1 1 0 0,0 0-1 0 0,0 0 1 0 0,-1 1-1 0 0,1-1 1 0 0,0 0-1 0 0,0 1 1 0 0,0-1-1 0 0,0 0 1 0 0,-1 1-1 0 0,1-1 1 0 0,0 0-1 0 0,0 1 1 0 0,0-1-1 0 0,0 0 1 0 0,0 1-1 0 0,0-1 1 0 0,0 0-1 0 0,0 1 1 0 0,0-1-1 0 0,0 1 1 0 0,0-1-1 0 0,0 0 1 0 0,0 1-1 0 0,1-1 1 0 0,-1 0-1 0 0,0 1 1 0 0,0-1-1 0 0,0 0 1 0 0,0 1-1 0 0,1-1 1 0 0,-1 0-1 0 0,0 0 1 0 0,0 1-1 0 0,1-1 1 0 0,-1 0-1 0 0,0 1 1 0 0,0-1-1 0 0,1 0 1 0 0,2 6 37 0 0,-4-1-49 0 0,1-5 12 0 0,0 0-1 0 0,0 0 1 0 0,0 1-1 0 0,0-1 1 0 0,0 0-1 0 0,0 1 1 0 0,0-1-1 0 0,0 0 0 0 0,0 1 1 0 0,0-1-1 0 0,0 0 1 0 0,0 0-1 0 0,0 1 1 0 0,0-1-1 0 0,0 0 1 0 0,0 1-1 0 0,1-1 0 0 0,-1 0 1 0 0,0 0-1 0 0,0 1 1 0 0,0-1-1 0 0,1 0 1 0 0,-1 0-1 0 0,0 0 1 0 0,0 1-1 0 0,0-1 1 0 0,1 0-1 0 0,-1 0 0 0 0,0 0 1 0 0,0 0-1 0 0,1 1 1 0 0,-1-1-1 0 0,1 0 1 0 0,-1 4 101 0 0,1-1 0 0 0,-1 1-1 0 0,0 0 1 0 0,0-1 0 0 0,0 1 0 0 0,-1 7 0 0 0,0 4 203 0 0,-2 33-146 0 0,-3 0 1 0 0,-1 0-1 0 0,-18 65 1 0 0,21-97-134 0 0,-7 26-21 0 0,43-41-29 0 0,87-7-1 0 0,36 2-137 0 0,-22 9 101 0 0,194 13 31 0 0,-234-9 21 0 0,139 33 0 0 0,-174-28 38 0 0,68 6 1 0 0,-118-20 81 0 0,-10-2 56 0 0,-10-12-34 0 0,-33-70-129 0 0,45 79-8 0 0,0 0-1 0 0,0 1 1 0 0,0-1 0 0 0,1 0 0 0 0,-1 1 0 0 0,3-9 0 0 0,-1 4 13 0 0,5-26-17 0 0,6-43-15 0 0,-12 69 49 0 0,0 0 0 0 0,0 0 0 0 0,1 0 0 0 0,0 0 0 0 0,1 1 0 0 0,0-1 0 0 0,0 1 0 0 0,1-1 0 0 0,0 1 0 0 0,1 0 0 0 0,-1 1 0 0 0,2-1 0 0 0,8-10 0 0 0,-13 18 7 0 0,0-1 1 0 0,0 0-1 0 0,0 0 1 0 0,-1 0-1 0 0,1 1 1 0 0,0-1 0 0 0,-1 0-1 0 0,1 0 1 0 0,-1 0-1 0 0,1 0 1 0 0,-1 0 0 0 0,1 0-1 0 0,-1 0 1 0 0,0 0-1 0 0,1 0 1 0 0,-1 0-1 0 0,0 0 1 0 0,0-1 0 0 0,0 1-1 0 0,0 0 1 0 0,0 0-1 0 0,0 0 1 0 0,0-2 0 0 0,-1 2-17 0 0,0 0 1 0 0,0 1 0 0 0,0-1 0 0 0,1 0 0 0 0,-1 0 0 0 0,0 0 0 0 0,-1 1 0 0 0,1-1 0 0 0,0 1 0 0 0,0-1 0 0 0,0 1 0 0 0,0-1 0 0 0,0 1 0 0 0,-1-1 0 0 0,1 1 0 0 0,0 0 0 0 0,0 0 0 0 0,0 0 0 0 0,-1 0 0 0 0,1 0 0 0 0,0 0 0 0 0,0 0 0 0 0,-2 0 0 0 0,-451-25-33 0 0,0-17 18 0 0,426 41-91 0 0,1 2 1 0 0,-45 6-1 0 0,31-2-232 0 0,17 2-399 0 0,17-1 157 0 0,6-6 541 0 0,1 1 0 0 0,0-1 0 0 0,0 0 0 0 0,0 0 0 0 0,0 1 0 0 0,0-1 0 0 0,1 0 0 0 0,-1 0 1 0 0,0 1-1 0 0,0-1 0 0 0,0 0 0 0 0,0 0 0 0 0,0 0 0 0 0,0 1 0 0 0,0-1 0 0 0,0 0 1 0 0,0 0-1 0 0,1 0 0 0 0,-1 1 0 0 0,0-1 0 0 0,0 0 0 0 0,0 0 0 0 0,0 0 0 0 0,1 0 0 0 0,-1 1 1 0 0,0-1-1 0 0,0 0 0 0 0,0 0 0 0 0,1 0 0 0 0,-1 0 0 0 0,0 0 0 0 0,0 0 0 0 0,0 0 1 0 0,1 0-1 0 0,-1 1 0 0 0,22 1-1198 0 0,-15-2 778 0 0,7-2-410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27.785"/>
    </inkml:context>
    <inkml:brush xml:id="br0">
      <inkml:brushProperty name="width" value="0.1" units="cm"/>
      <inkml:brushProperty name="height" value="0.1" units="cm"/>
    </inkml:brush>
  </inkml:definitions>
  <inkml:trace contextRef="#ctx0" brushRef="#br0">1 48 4728 0 0,'-1'-1'69'0'0,"1"-1"0"0"0,0 1 0 0 0,0-1 0 0 0,1 0 0 0 0,-1 1 0 0 0,0-1-1 0 0,0 0 1 0 0,1 1 0 0 0,-1-1 0 0 0,1 1 0 0 0,0-1 0 0 0,-1 1-1 0 0,1-1 1 0 0,0 1 0 0 0,0 0 0 0 0,0-1 0 0 0,0 1 0 0 0,0 0 0 0 0,0-1-1 0 0,0 1 1 0 0,0 0 0 0 0,0 0 0 0 0,1 0 0 0 0,-1 0 0 0 0,0 0 0 0 0,1 1-1 0 0,-1-1 1 0 0,1 0 0 0 0,-1 0 0 0 0,1 1 0 0 0,-1-1 0 0 0,1 1-1 0 0,1-1 1 0 0,0 3-40 0 0,-1 0 0 0 0,0 0 0 0 0,1 1-1 0 0,-1-1 1 0 0,0 0 0 0 0,-1 1 0 0 0,1-1 0 0 0,0 1-1 0 0,-1 0 1 0 0,1-1 0 0 0,1 7 0 0 0,1 5 69 0 0,-1 1 0 0 0,0 0 1 0 0,-1 0-1 0 0,0 0 1 0 0,-1 0-1 0 0,-1 0 0 0 0,-1 1 1 0 0,-4 26-1 0 0,5-36-67 0 0,-3 19 57 0 0,0 0 1 0 0,-2-1-1 0 0,0 0 1 0 0,-15 37-1 0 0,19-56-93 0 0,-1 1 0 0 0,1-1-1 0 0,-1 0 1 0 0,1 1 0 0 0,1-1-1 0 0,-1 6 1 0 0,35-35-35 0 0,-24 17 38 0 0,0 1-1 0 0,0 1 1 0 0,0-1-1 0 0,0 1 1 0 0,1 1-1 0 0,0 0 1 0 0,0 1 0 0 0,0 0-1 0 0,1 0 1 0 0,-1 1-1 0 0,19 0 1 0 0,1 1-21 0 0,1 1 0 0 0,62 10 1 0 0,137 30 35 0 0,-150-24-8 0 0,-1-4 1 0 0,117 3-1 0 0,-197-15-1 0 0,0 0-1 0 0,0 0 0 0 0,1 0 1 0 0,-1 0-1 0 0,0-1 1 0 0,0 1-1 0 0,0 0 1 0 0,0 0-1 0 0,0 0 0 0 0,0 0 1 0 0,0 0-1 0 0,0 0 1 0 0,0 0-1 0 0,0 0 1 0 0,0 0-1 0 0,1 0 0 0 0,-1 0 1 0 0,0 0-1 0 0,0 0 1 0 0,0 0-1 0 0,0 0 1 0 0,0-1-1 0 0,0 1 0 0 0,0 0 1 0 0,0 0-1 0 0,0 0 1 0 0,0 0-1 0 0,0 0 1 0 0,0 0-1 0 0,0 0 0 0 0,0 0 1 0 0,0 0-1 0 0,0-1 1 0 0,0 1-1 0 0,0 0 1 0 0,0 0-1 0 0,0 0 0 0 0,0 0 1 0 0,0 0-1 0 0,0 0 1 0 0,0 0-1 0 0,0 0 1 0 0,0 0-1 0 0,0-1 0 0 0,0 1 1 0 0,0 0-1 0 0,0 0 1 0 0,0 0-1 0 0,0 0 1 0 0,0 0-1 0 0,0 0 0 0 0,-1 0 1 0 0,1 0-1 0 0,0 0 1 0 0,-6-9 74 0 0,-7-6-44 0 0,-4 0-19 0 0,12 11-8 0 0,0 1 1 0 0,0-1-1 0 0,1-1 0 0 0,0 1 1 0 0,0-1-1 0 0,0 0 0 0 0,0 1 1 0 0,-4-10-1 0 0,33-24-60 0 0,-19 15 83 0 0,0 0-1 0 0,-2 0 1 0 0,0 0-1 0 0,-2 0 0 0 0,0-1 1 0 0,-3-32-1 0 0,1 38 139 0 0,0 15-93 0 0,0 0 0 0 0,-1 0 0 0 0,1 0 0 0 0,-1 1 1 0 0,0-1-1 0 0,1 0 0 0 0,-1 0 0 0 0,0 1 0 0 0,-1-1 0 0 0,1 0 1 0 0,0 1-1 0 0,-1-1 0 0 0,0 1 0 0 0,1 0 0 0 0,-1 0 0 0 0,0-1 0 0 0,0 1 1 0 0,0 0-1 0 0,-1 0 0 0 0,1 1 0 0 0,0-1 0 0 0,-1 0 0 0 0,1 1 1 0 0,-1 0-1 0 0,0-1 0 0 0,1 1 0 0 0,-1 0 0 0 0,-5-1 0 0 0,-9-2-7 0 0,0 0-1 0 0,0 1 1 0 0,-32-1-1 0 0,20 2-101 0 0,-54-3 41 0 0,1 3 0 0 0,0 4 0 0 0,-115 18 0 0 0,159-16-67 0 0,-44-3 0 0 0,54-1 2 0 0,8-7-175 0 0,18 6 210 0 0,0 0 0 0 0,0 0 0 0 0,0 1 0 0 0,0-1 0 0 0,0 0 0 0 0,0 1 0 0 0,0-1 0 0 0,-3 1 0 0 0,2-1-109 0 0,-16 3-99 0 0,19-2 165 0 0,0 1-1 0 0,-1-1 1 0 0,1 0-1 0 0,-1 0 1 0 0,1 1-1 0 0,0-1 1 0 0,-1 0-1 0 0,1 1 0 0 0,0-1 1 0 0,-1 0-1 0 0,1 1 1 0 0,0-1-1 0 0,0 0 1 0 0,-1 1-1 0 0,1-1 1 0 0,0 1-1 0 0,0-1 1 0 0,0 1-1 0 0,-1-1 1 0 0,1 0-1 0 0,0 1 0 0 0,0-1 1 0 0,0 1-1 0 0,0-1 1 0 0,0 1-1 0 0,0-1 1 0 0,0 1-1 0 0,0-1 1 0 0,0 1-1 0 0,0-1 1 0 0,0 0-1 0 0,0 1 1 0 0,1-1-1 0 0,-1 1 1 0 0,0-1-1 0 0,0 1 0 0 0,0-1 1 0 0,0 0-1 0 0,1 1 1 0 0,-1-1-1 0 0,1 1 1 0 0,2 6-888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28.825"/>
    </inkml:context>
    <inkml:brush xml:id="br0">
      <inkml:brushProperty name="width" value="0.1" units="cm"/>
      <inkml:brushProperty name="height" value="0.1" units="cm"/>
    </inkml:brush>
  </inkml:definitions>
  <inkml:trace contextRef="#ctx0" brushRef="#br0">32 33 6157 0 0,'-1'-7'273'0'0,"2"11"162"0"0,0-3-424 0 0,-1 0 1 0 0,1 1 0 0 0,-1-1-1 0 0,0 1 1 0 0,0-1-1 0 0,0 1 1 0 0,0-1-1 0 0,0 1 1 0 0,0-1 0 0 0,0 1-1 0 0,0-1 1 0 0,-1 2-1 0 0,-13 57 865 0 0,11-51-642 0 0,0 1 1 0 0,1 0 0 0 0,-1 15-1 0 0,-1-1 97 0 0,2-8-254 0 0,1 1 1 0 0,1-1 0 0 0,0 1-1 0 0,3 19 1 0 0,-1-20-15 0 0,-1 0 0 0 0,0 1-1 0 0,-1-1 1 0 0,-3 19 0 0 0,3-22-61 0 0,6-11 2 0 0,14-13 8 0 0,-5 2-6 0 0,15-1-38 0 0,0 1 0 0 0,1 2 0 0 0,0 0 0 0 0,60-3 0 0 0,-75 8 18 0 0,42-2-11 0 0,0 3 0 0 0,102 10 0 0 0,112 38 166 0 0,-259-44-110 0 0,-6-1 21 0 0,1 0-1 0 0,-1 0 1 0 0,0-1-1 0 0,1 0 1 0 0,0 0-1 0 0,-1-1 1 0 0,1 0-1 0 0,12-1 1 0 0,-20 0-25 0 0,-1 1 0 0 0,1 0 0 0 0,0 0 0 0 0,-1 0 1 0 0,1 0-1 0 0,-1-1 0 0 0,1 1 0 0 0,0 0 0 0 0,-1 0 0 0 0,1 0 0 0 0,0-1 0 0 0,-1 1 0 0 0,1 0 1 0 0,0-1-1 0 0,-1 1 0 0 0,1 0 0 0 0,0-1 0 0 0,0 1 0 0 0,-1 0 0 0 0,1-1 0 0 0,0 1 0 0 0,0-1 1 0 0,0 1-1 0 0,0 0 0 0 0,-1-1 0 0 0,1 1 0 0 0,0-1 0 0 0,0 1 0 0 0,0-1 0 0 0,0 1 1 0 0,0 0-1 0 0,0-1 0 0 0,0 1 0 0 0,0-1 0 0 0,0 1 0 0 0,0-1 0 0 0,1 1 0 0 0,-1 0 0 0 0,0-1 1 0 0,2-30-92 0 0,0 17 104 0 0,-2 5-48 0 0,2 0 1 0 0,-1 0-1 0 0,1 0 1 0 0,1 1-1 0 0,3-10 1 0 0,-3 9 10 0 0,0 1 0 0 0,-1 0-1 0 0,0-1 1 0 0,-1 0 0 0 0,2-9 0 0 0,-4-6 13 0 0,1 3-5 0 0,3-33 0 0 0,-2 48 7 0 0,0-1 0 0 0,0 1 1 0 0,1-1-1 0 0,0 1 1 0 0,0 0-1 0 0,1 0 0 0 0,0 0 1 0 0,0 0-1 0 0,4-6 1 0 0,-3 7 27 0 0,5-8 586 0 0,-6 12-184 0 0,-1 9-7 0 0,-34-8-205 0 0,-99-8-292 0 0,42 5 16 0 0,-44-7-3 0 0,-180-10 16 0 0,282 20-20 0 0,-1 2 0 0 0,-37 7 0 0 0,63-9-40 0 0,2 1-229 0 0,-1 1 205 0 0,-3 0 71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29.740"/>
    </inkml:context>
    <inkml:brush xml:id="br0">
      <inkml:brushProperty name="width" value="0.1" units="cm"/>
      <inkml:brushProperty name="height" value="0.1" units="cm"/>
    </inkml:brush>
  </inkml:definitions>
  <inkml:trace contextRef="#ctx0" brushRef="#br0">55 54 5360 0 0,'-1'-1'48'0'0,"0"1"-1"0"0,0-1 1 0 0,0 0-1 0 0,1 0 1 0 0,-1 0-1 0 0,0 0 0 0 0,1 0 1 0 0,-1 0-1 0 0,1 0 1 0 0,-1 0-1 0 0,1 0 1 0 0,0 0-1 0 0,-1 0 0 0 0,1 0 1 0 0,0 0-1 0 0,0 0 1 0 0,-1-2-1 0 0,3 1 829 0 0,2 12-242 0 0,-6 3-190 0 0,-8 35 1292 0 0,-9 67-1638 0 0,0 45 41 0 0,18-155-159 0 0,1-5 27 0 0,0 0 0 0 0,1 0 0 0 0,-1 1 1 0 0,0-1-1 0 0,0 0 0 0 0,0 0 0 0 0,0 0 0 0 0,1 0 1 0 0,-1 1-1 0 0,0-1 0 0 0,0 0 0 0 0,1 0 1 0 0,-1 0-1 0 0,0 0 0 0 0,0 0 0 0 0,1 0 1 0 0,-1 0-1 0 0,0 0 0 0 0,0 0 0 0 0,1 0 1 0 0,-1 0-1 0 0,0 0 0 0 0,0 0 0 0 0,1 0 1 0 0,-1 0-1 0 0,0 0 0 0 0,0 0 0 0 0,1 0 1 0 0,-1 0-1 0 0,0 0 0 0 0,0 0 0 0 0,1 0 1 0 0,-1 0-1 0 0,0 0 0 0 0,0-1 0 0 0,0 1 1 0 0,1 0-1 0 0,-1 0 0 0 0,0 0 0 0 0,0 0 1 0 0,0-1-1 0 0,0 1 0 0 0,1 0 0 0 0,-1 0 0 0 0,0 0 1 0 0,0-1-1 0 0,112-54-26 0 0,-105 52 20 0 0,1 0 1 0 0,-1 1 0 0 0,0 0 0 0 0,1 1-1 0 0,-1 0 1 0 0,1 0 0 0 0,14 0 0 0 0,-4 0 0 0 0,33 2-23 0 0,1 2 1 0 0,-1 2 0 0 0,81 18 0 0 0,-43-7 35 0 0,-24-4 19 0 0,2 0 125 0 0,134 7 0 0 0,-198-19-131 0 0,1 0 0 0 0,-1 0-1 0 0,1-1 1 0 0,-1 1 0 0 0,1-1-1 0 0,-1 0 1 0 0,1 0 0 0 0,-1 0-1 0 0,0-1 1 0 0,5-2 0 0 0,-6 3-17 0 0,-1 0 0 0 0,1 0 0 0 0,-1 0 0 0 0,0 0 0 0 0,1 0-1 0 0,-1-1 1 0 0,0 1 0 0 0,0 0 0 0 0,0-1 0 0 0,0 1 0 0 0,0-1 0 0 0,0 1 0 0 0,0-1 0 0 0,-1 0 0 0 0,1 1 0 0 0,0-1 0 0 0,-1 0 0 0 0,1 1 0 0 0,-1-1 0 0 0,0 0 0 0 0,0 0 0 0 0,1-2 0 0 0,5-44-29 0 0,-4 35 14 0 0,-1 1 1 0 0,-1-1-1 0 0,-2-24 1 0 0,1 31 2 0 0,-1 0 0 0 0,1 0 1 0 0,-1 0-1 0 0,0-1 0 0 0,-1 2 1 0 0,1-1-1 0 0,-1 0 0 0 0,-1 0 0 0 0,-5-7 1 0 0,4 6 31 0 0,1-1 0 0 0,-1 1 1 0 0,1-1-1 0 0,0 0 0 0 0,1 0 1 0 0,0 0-1 0 0,0-1 0 0 0,1 1 1 0 0,0-1-1 0 0,-2-14 0 0 0,5 21-16 0 0,-1 1-1 0 0,1-1 0 0 0,-1 1 1 0 0,1 0-1 0 0,0 0 0 0 0,-1-1 0 0 0,1 1 1 0 0,0 0-1 0 0,0 0 0 0 0,0 0 1 0 0,0 0-1 0 0,0 0 0 0 0,0 0 0 0 0,0 0 1 0 0,0 0-1 0 0,1 0 0 0 0,-1 0 1 0 0,0 1-1 0 0,0-1 0 0 0,1 0 0 0 0,-1 1 1 0 0,0-1-1 0 0,1 1 0 0 0,2-1 1 0 0,1-1 31 0 0,1 1 0 0 0,0-1 0 0 0,0 1 0 0 0,10 0 0 0 0,-8 3 165 0 0,-9 4 232 0 0,0-5-394 0 0,0 0-1 0 0,0-1 0 0 0,0 1 0 0 0,0 0 0 0 0,0-1 1 0 0,0 1-1 0 0,0 0 0 0 0,0-1 0 0 0,0 0 0 0 0,-1 1 0 0 0,1-1 1 0 0,0 1-1 0 0,0-1 0 0 0,-2 0 0 0 0,-367-24 98 0 0,0 0-153 0 0,361 24 4 0 0,-65 3 20 0 0,65-2-30 0 0,1 0-1 0 0,-1 0 1 0 0,1 1 0 0 0,0 1 0 0 0,-1-1 0 0 0,-10 7 0 0 0,17-9-173 0 0,0 1 0 0 0,0 0 0 0 0,0 0 0 0 0,0 0 0 0 0,0 0 0 0 0,1 0 0 0 0,-1 1 0 0 0,0-1 0 0 0,1 0 0 0 0,-1 1 0 0 0,1 0 0 0 0,-1-1 0 0 0,1 1 1 0 0,0 0-1 0 0,0-1 0 0 0,0 1 0 0 0,0 0 0 0 0,0 0 0 0 0,0 0 0 0 0,0 0 0 0 0,0 4 0 0 0,1 2-938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28.377"/>
    </inkml:context>
    <inkml:brush xml:id="br0">
      <inkml:brushProperty name="width" value="0.1" units="cm"/>
      <inkml:brushProperty name="height" value="0.1" units="cm"/>
    </inkml:brush>
  </inkml:definitions>
  <inkml:trace contextRef="#ctx0" brushRef="#br0">190 18 8397 0 0,'-1'-1'-32'0'0,"-10"-15"420"0"0,6 15 286 0 0,0 10 237 0 0,6-6-832 0 0,0-1-1 0 0,0 0 0 0 0,0 0 1 0 0,0 0-1 0 0,0 0 0 0 0,0-1 1 0 0,1 1-1 0 0,-1 0 0 0 0,1 0 1 0 0,2 2-1 0 0,2 2 94 0 0,16 26 322 0 0,0 2 1 0 0,-2 0 0 0 0,-2 1 0 0 0,22 56-1 0 0,-34-71-361 0 0,0-1 0 0 0,-1 1 0 0 0,-1 0 0 0 0,-1 0 0 0 0,0 0 0 0 0,-2 1 0 0 0,-1-1 0 0 0,0 1 0 0 0,-1-1-1 0 0,-6 31 1 0 0,3-34-27 0 0,0 0-1 0 0,-2-1 0 0 0,1 0 1 0 0,-2 0-1 0 0,0 0 0 0 0,-1-1 1 0 0,-1 0-1 0 0,-17 22 0 0 0,21-30-156 0 0,-1 0-1 0 0,0-1 1 0 0,0 0 0 0 0,0 0-1 0 0,-1-1 1 0 0,0 1-1 0 0,0-2 1 0 0,-1 1 0 0 0,1-1-1 0 0,-1 0 1 0 0,0 0-1 0 0,0-1 1 0 0,0 0 0 0 0,0-1-1 0 0,-1 0 1 0 0,1 0 0 0 0,-1 0-1 0 0,-16 0 1 0 0,18-3-353 0 0,-1 1 0 0 0,1-1 0 0 0,0-1 1 0 0,0 1-1 0 0,0-1 0 0 0,0 0 0 0 0,1-1 1 0 0,-1 1-1 0 0,-12-8 0 0 0,2-1-1112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30.562"/>
    </inkml:context>
    <inkml:brush xml:id="br0">
      <inkml:brushProperty name="width" value="0.1" units="cm"/>
      <inkml:brushProperty name="height" value="0.1" units="cm"/>
    </inkml:brush>
  </inkml:definitions>
  <inkml:trace contextRef="#ctx0" brushRef="#br0">539 65 5789 0 0,'4'-17'251'0'0,"-2"5"351"0"0,-2 11-578 0 0,-1 1 0 0 0,0-1 1 0 0,1 1-1 0 0,-1 0 0 0 0,0-1 0 0 0,0 1 0 0 0,1 0 0 0 0,-1-1 0 0 0,0 1 0 0 0,0 0 0 0 0,1 0 0 0 0,-1 0 0 0 0,0 0 0 0 0,0 0 0 0 0,0 0 0 0 0,1 0 0 0 0,-1 0 0 0 0,0 0 0 0 0,0 0 0 0 0,-1 0 0 0 0,-45 3 398 0 0,6-1 452 0 0,-67 11 0 0 0,95-11-705 0 0,0 2 0 0 0,0-1 0 0 0,1 2-1 0 0,-1 0 1 0 0,1 0 0 0 0,0 1 0 0 0,1 1-1 0 0,-1 0 1 0 0,-12 10 0 0 0,5 0-2 0 0,0 1 0 0 0,1 1 0 0 0,1 1 1 0 0,1 0-1 0 0,1 1 0 0 0,1 0 0 0 0,1 1 0 0 0,0 1 0 0 0,2 0 0 0 0,1 1 1 0 0,1 0-1 0 0,-9 35 0 0 0,17-53-138 0 0,-1-1 0 0 0,1 1 0 0 0,1 0 0 0 0,-1-1 0 0 0,1 1 0 0 0,0 0 0 0 0,1 0 0 0 0,-1-1 0 0 0,1 1 0 0 0,0 0 0 0 0,0-1 0 0 0,1 1-1 0 0,0-1 1 0 0,0 1 0 0 0,0-1 0 0 0,3 6 0 0 0,0-4-7 0 0,0 0-1 0 0,0-1 0 0 0,1 0 1 0 0,-1 0-1 0 0,1 0 0 0 0,0-1 0 0 0,1 1 1 0 0,-1-2-1 0 0,1 1 0 0 0,9 4 1 0 0,7 2-12 0 0,1-1 0 0 0,0-1 1 0 0,1-1-1 0 0,0-2 0 0 0,0 0 1 0 0,30 2-1 0 0,22 1-180 0 0,1-4-1 0 0,109-7 1 0 0,-134-3 17 0 0,0-1 0 0 0,-1-3 0 0 0,0-2 1 0 0,72-25-1 0 0,-107 30 122 0 0,0-1 0 0 0,-1-1 1 0 0,0-1-1 0 0,0 0 0 0 0,0 0 1 0 0,-1-2-1 0 0,-1 0 0 0 0,25-25 1 0 0,-31 27 7 0 0,0 0-1 0 0,-1 0 1 0 0,-1-1 0 0 0,0 0 0 0 0,0 0 0 0 0,-1-1 0 0 0,0 0 0 0 0,0 0 0 0 0,-1 0 0 0 0,-1 0 0 0 0,0-1-1 0 0,-1 1 1 0 0,0-1 0 0 0,1-20 0 0 0,-3 16 4 0 0,0 1 1 0 0,-1 0-1 0 0,-1-1 0 0 0,0 1 1 0 0,-1 0-1 0 0,0 0 0 0 0,-2 0 1 0 0,-9-24-1 0 0,10 31 3 0 0,-1 0-1 0 0,0-1 1 0 0,0 2 0 0 0,0-1 0 0 0,-1 0-1 0 0,0 1 1 0 0,-1 0 0 0 0,0 1-1 0 0,0 0 1 0 0,0 0 0 0 0,-1 0 0 0 0,0 1-1 0 0,0 0 1 0 0,0 0 0 0 0,-12-5-1 0 0,-2 3-3 0 0,0 0-1 0 0,0 1 1 0 0,-1 1-1 0 0,1 1 0 0 0,-1 1 1 0 0,-33 0-1 0 0,23 3-88 0 0,0 2 1 0 0,0 1-1 0 0,-61 14 0 0 0,80-14-417 0 0,0 1-1 0 0,0 0 1 0 0,1 1 0 0 0,-1 0-1 0 0,1 1 1 0 0,-20 13 0 0 0,26-11-336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31.059"/>
    </inkml:context>
    <inkml:brush xml:id="br0">
      <inkml:brushProperty name="width" value="0.1" units="cm"/>
      <inkml:brushProperty name="height" value="0.1" units="cm"/>
    </inkml:brush>
  </inkml:definitions>
  <inkml:trace contextRef="#ctx0" brushRef="#br0">163 13 6533 0 0,'-11'-3'675'0'0,"0"0"1"0"0,0 0-1 0 0,-17 0 1 0 0,25 3-630 0 0,-1 0 0 0 0,0 0 0 0 0,0 0 1 0 0,1 1-1 0 0,-1 0 0 0 0,0 0 0 0 0,1 0 0 0 0,-1 0 0 0 0,1 0 1 0 0,-1 1-1 0 0,1 0 0 0 0,-1-1 0 0 0,1 1 0 0 0,0 1 0 0 0,0-1 1 0 0,0 0-1 0 0,0 1 0 0 0,1-1 0 0 0,-1 1 0 0 0,1 0 0 0 0,-1 0 1 0 0,1 0-1 0 0,0 0 0 0 0,-3 6 0 0 0,2-3 8 0 0,0 0-1 0 0,0 0 1 0 0,1 0 0 0 0,0 1-1 0 0,0-1 1 0 0,0 1 0 0 0,1-1-1 0 0,0 1 1 0 0,0 0 0 0 0,1-1-1 0 0,0 1 1 0 0,0 0 0 0 0,1 7-1 0 0,0-10-47 0 0,0 0 0 0 0,-1 1 0 0 0,2-1 0 0 0,-1 0 0 0 0,0 0 0 0 0,1 0 0 0 0,0 0 0 0 0,0-1 0 0 0,0 1 0 0 0,0 0 0 0 0,1-1 0 0 0,0 0 0 0 0,-1 1 0 0 0,1-1 0 0 0,0 0 0 0 0,0 0 0 0 0,1-1 0 0 0,-1 1-1 0 0,1-1 1 0 0,-1 1 0 0 0,1-1 0 0 0,0 0 0 0 0,0-1 0 0 0,7 4 0 0 0,-5-4-12 0 0,0 0 0 0 0,0 0 0 0 0,0-1 0 0 0,0 0 0 0 0,1 0 0 0 0,-1 0 0 0 0,0 0 0 0 0,0-1-1 0 0,0 0 1 0 0,0-1 0 0 0,0 1 0 0 0,-1-1 0 0 0,1 0 0 0 0,0 0 0 0 0,-1-1 0 0 0,10-5 0 0 0,-5 1-14 0 0,-1-1 1 0 0,1 0-1 0 0,-2 0 1 0 0,1-1 0 0 0,-1 0-1 0 0,14-20 1 0 0,-3 3 26 0 0,-21 33-17 0 0,-1 0 0 0 0,1 0 0 0 0,0 0-1 0 0,0 0 1 0 0,1 1 0 0 0,-1 8 0 0 0,-3 20-154 0 0,4-34 45 0 0,-3 23-551 0 0,4-24 529 0 0,-1 0 0 0 0,1 0 0 0 0,0 0 0 0 0,0 0 0 0 0,0 0-1 0 0,0 0 1 0 0,0 0 0 0 0,0 0 0 0 0,1 0 0 0 0,-1 0 0 0 0,0 0 0 0 0,0 0-1 0 0,1 0 1 0 0,-1 0 0 0 0,1 0 0 0 0,-1 0 0 0 0,1 0 0 0 0,-1-1 0 0 0,1 1-1 0 0,0 1 1 0 0,3-1-807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31.382"/>
    </inkml:context>
    <inkml:brush xml:id="br0">
      <inkml:brushProperty name="width" value="0.1" units="cm"/>
      <inkml:brushProperty name="height" value="0.1" units="cm"/>
    </inkml:brush>
  </inkml:definitions>
  <inkml:trace contextRef="#ctx0" brushRef="#br0">56 22 6469 0 0,'2'-17'249'0'0,"-1"12"370"0"0,-7 17 7 0 0,-25 21 296 0 0,28-30-870 0 0,1 1 0 0 0,-1 0 0 0 0,1 0 0 0 0,0 0 0 0 0,0 0 0 0 0,1 0 0 0 0,-1 1 0 0 0,1-1 0 0 0,0 0 0 0 0,0 1 0 0 0,0-1 0 0 0,1 1 0 0 0,0-1 0 0 0,-1 1 0 0 0,2-1 0 0 0,-1 1 0 0 0,1 4 0 0 0,0-5-20 0 0,-1-1 1 0 0,1 0-1 0 0,0 1 0 0 0,0-1 0 0 0,1 0 1 0 0,-1 0-1 0 0,1 1 0 0 0,-1-1 0 0 0,1 0 0 0 0,0-1 1 0 0,0 1-1 0 0,1 0 0 0 0,-1 0 0 0 0,0-1 1 0 0,1 0-1 0 0,0 1 0 0 0,-1-1 0 0 0,1 0 0 0 0,0 0 1 0 0,0 0-1 0 0,0-1 0 0 0,6 3 0 0 0,-5-3-19 0 0,0 0 1 0 0,0 0-1 0 0,0-1 0 0 0,1 0 0 0 0,-1 0 0 0 0,0 0 0 0 0,0 0 0 0 0,0 0 1 0 0,0-1-1 0 0,0 0 0 0 0,0 0 0 0 0,0 0 0 0 0,0 0 0 0 0,0-1 1 0 0,-1 1-1 0 0,1-1 0 0 0,0 0 0 0 0,-1 0 0 0 0,1 0 0 0 0,-1-1 0 0 0,0 1 1 0 0,0-1-1 0 0,0 0 0 0 0,0 0 0 0 0,0 0 0 0 0,-1 0 0 0 0,1 0 0 0 0,-1-1 1 0 0,4-6-1 0 0,-4 6 11 0 0,1 1 1 0 0,-1-1 0 0 0,0 0-1 0 0,-1 0 1 0 0,1 0-1 0 0,-1 0 1 0 0,1 0-1 0 0,-1 0 1 0 0,-1 0 0 0 0,1-1-1 0 0,0 1 1 0 0,-1 0-1 0 0,0 0 1 0 0,0-1 0 0 0,0 1-1 0 0,-1 0 1 0 0,1 0-1 0 0,-1-1 1 0 0,0 1-1 0 0,0 0 1 0 0,-1 0 0 0 0,1 0-1 0 0,-1 0 1 0 0,0 0-1 0 0,0 0 1 0 0,0 1 0 0 0,0-1-1 0 0,-4-4 1 0 0,3 6-19 0 0,0 0 0 0 0,0 0 0 0 0,1 1-1 0 0,-1-1 1 0 0,-1 1 0 0 0,1 0 0 0 0,0-1 0 0 0,0 1 0 0 0,0 1 0 0 0,-1-1 0 0 0,1 0 0 0 0,0 1 0 0 0,-1 0 0 0 0,1-1 0 0 0,0 1 0 0 0,-1 1 0 0 0,-4 0 0 0 0,2-1-218 0 0,-1 1 1 0 0,1 1 0 0 0,-1-1 0 0 0,1 1 0 0 0,0 0 0 0 0,0 0 0 0 0,-11 6 0 0 0,3 1-702 0 0,1 2-269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33.689"/>
    </inkml:context>
    <inkml:brush xml:id="br0">
      <inkml:brushProperty name="width" value="0.1" units="cm"/>
      <inkml:brushProperty name="height" value="0.1" units="cm"/>
    </inkml:brush>
  </inkml:definitions>
  <inkml:trace contextRef="#ctx0" brushRef="#br0">154 7 4400 0 0,'-12'-7'1483'0'0,"18"14"-971"0"0,-5-6-484 0 0,1 1 1 0 0,-1-1 0 0 0,0 1-1 0 0,0 0 1 0 0,-1-1 0 0 0,1 1 0 0 0,0 0-1 0 0,-1 0 1 0 0,1-1 0 0 0,-1 1 0 0 0,1 0-1 0 0,-1 0 1 0 0,0 0 0 0 0,0 0-1 0 0,0 0 1 0 0,0 0 0 0 0,0 3 0 0 0,-7 42 216 0 0,4-31-34 0 0,-13 91 566 0 0,5 1-1 0 0,5 151 1 0 0,0 80-22 0 0,2-219-524 0 0,-21 237 262 0 0,2-23-400 0 0,12-137-96 0 0,5-121 3 0 0,2-41 0 0 0,2 0 0 0 0,3 58 1 0 0,0-76-2 0 0,-2 0 0 0 0,0 0 1 0 0,0-1-1 0 0,-2 1 1 0 0,0 0-1 0 0,-6 17 0 0 0,3-8 0 0 0,-5 31 0 0 0,11-52-1 0 0,0 0 0 0 0,0 0 1 0 0,0 0-1 0 0,0 0 0 0 0,1-1 0 0 0,0 1 0 0 0,0 0 0 0 0,0 0 0 0 0,1-1 1 0 0,-1 1-1 0 0,1-1 0 0 0,0 1 0 0 0,0-1 0 0 0,1 0 0 0 0,-1 0 1 0 0,1 0-1 0 0,0 0 0 0 0,0 0 0 0 0,0-1 0 0 0,8 7 0 0 0,-5-5-16 0 0,-1-1-1 0 0,1-1 1 0 0,1 1-1 0 0,-1-1 1 0 0,0 0-1 0 0,10 3 0 0 0,-8-3 21 0 0,-1-1-1 0 0,0 1 0 0 0,0 1 0 0 0,0 0 0 0 0,0 0 0 0 0,-1 0 1 0 0,9 8-1 0 0,-11-10-4 0 0,-1 1 0 0 0,1 0 1 0 0,0-1-1 0 0,-1 1 0 0 0,1-1 0 0 0,0 0 1 0 0,1-1-1 0 0,-1 1 0 0 0,8 1 1 0 0,43 7-3 0 0,-40-8 1 0 0,323 22-30 0 0,4-27-19 0 0,-146-1 40 0 0,121 0 45 0 0,311-1 53 0 0,-231 6-102 0 0,629 22-44 0 0,-338 4 24 0 0,1-25-14 0 0,-385-3 46 0 0,43-6 27 0 0,8 0-69 0 0,-1 22-74 0 0,-184 6 145 0 0,43 4-30 0 0,-203-25-81 0 0,-18-2-387 0 0,-9-3-228 0 0,1-4 91 0 0,-2 0-194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35.857"/>
    </inkml:context>
    <inkml:brush xml:id="br0">
      <inkml:brushProperty name="width" value="0.1" units="cm"/>
      <inkml:brushProperty name="height" value="0.1" units="cm"/>
    </inkml:brush>
  </inkml:definitions>
  <inkml:trace contextRef="#ctx0" brushRef="#br0">52 1 3784 0 0,'-4'0'62'0'0,"0"0"31"0"0,1-1 1 0 0,-1 1-1 0 0,0 0 1 0 0,0 1-1 0 0,0-1 1 0 0,0 1-1 0 0,1 0 0 0 0,-1 0 1 0 0,0 0-1 0 0,-5 2 1 0 0,9-2-47 0 0,1-1 1 0 0,-1 0-1 0 0,1 0 0 0 0,-1 0 1 0 0,1 1-1 0 0,-1-1 0 0 0,1 0 1 0 0,-1 0-1 0 0,1 0 0 0 0,-1 0 1 0 0,1 0-1 0 0,-1 0 1 0 0,1 0-1 0 0,-1 0 0 0 0,1 0 1 0 0,-1 0-1 0 0,1 0 0 0 0,-1 0 1 0 0,1 0-1 0 0,-1 0 0 0 0,1 0 1 0 0,-1-1-1 0 0,1 1 0 0 0,-1 0 1 0 0,1-1-1 0 0,7 0 80 0 0,0 0 0 0 0,0 0 1 0 0,0 1-1 0 0,0 0 0 0 0,0 0 0 0 0,0 1 0 0 0,11 3 0 0 0,19 0 36 0 0,505-7 503 0 0,-248-4-542 0 0,939 14 558 0 0,-374 25-705 0 0,-46-1 7 0 0,-8-27-63 0 0,-462-6 105 0 0,-227 2 10 0 0,1064 20-359 0 0,-1015-12 275 0 0,286 19-3 0 0,-397-21 62 0 0,177 10 41 0 0,-218-16-45 0 0,-8 0 20 0 0,-16-5-40 0 0,5 3-2 0 0,2 1 13 0 0,-1-1-1 0 0,1 1 1 0 0,-1 1 0 0 0,1-1-1 0 0,-1 1 1 0 0,0-1 0 0 0,1 1-1 0 0,-1 0 1 0 0,-6 1 0 0 0,11 1 0 0 0,0 0 0 0 0,-1-1 0 0 0,1 1 0 0 0,0 0 0 0 0,-1 0 0 0 0,1 0 0 0 0,-1 0-1 0 0,0 0 1 0 0,1 0 0 0 0,-1 1 0 0 0,-1 2 0 0 0,2 37 71 0 0,-9 7 454 0 0,-27 91 0 0 0,19-86-212 0 0,-9 56-1 0 0,7 77 413 0 0,13-114-447 0 0,-12 305 1014 0 0,23-36-1092 0 0,-7 127 548 0 0,-38-220-109 0 0,8-71-474 0 0,27-129 30 0 0,4 99 0 0 0,2-58-85 0 0,-4-62-92 0 0,2-28-26 0 0,-3 5 98 0 0,-26-3-118 0 0,-55 9-1 0 0,-11 2 11 0 0,89-12 14 0 0,0 0 0 0 0,0 0 1 0 0,1 1-1 0 0,-1-1 0 0 0,1 1 0 0 0,-1 1 0 0 0,1-1 1 0 0,-8 5-1 0 0,-13 6-27 0 0,22-11 9 0 0,-1 0-1 0 0,0 0 1 0 0,1 0 0 0 0,-1-1 0 0 0,0 1 0 0 0,0-1 0 0 0,0 0 0 0 0,-1-1 0 0 0,1 1 0 0 0,0-1 0 0 0,0 0-1 0 0,-9-2 1 0 0,5 1 22 0 0,0 1-1 0 0,1 0 0 0 0,-1 0 1 0 0,0 0-1 0 0,0 1 0 0 0,-11 3 1 0 0,-32 2 6 0 0,14-8 1 0 0,1-3 1 0 0,-1 0-1 0 0,1-2 1 0 0,-45-16-1 0 0,31 10-14 0 0,-19-5-7 0 0,0 3 0 0 0,-1 4 1 0 0,-95-4-1 0 0,29 13-2300 0 0,112 2 1051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36.849"/>
    </inkml:context>
    <inkml:brush xml:id="br0">
      <inkml:brushProperty name="width" value="0.1" units="cm"/>
      <inkml:brushProperty name="height" value="0.1" units="cm"/>
    </inkml:brush>
  </inkml:definitions>
  <inkml:trace contextRef="#ctx0" brushRef="#br0">0 1 3784 0 0,'9'0'455'0'0,"-1"1"0"0"0,1 1 0 0 0,-1-1 0 0 0,15 6 0 0 0,27 5 105 0 0,81-2-3 0 0,188-10-1 0 0,-199-3-354 0 0,1526-6 864 0 0,1 58-3 0 0,-1315-21-1037 0 0,-223-18-81 0 0,-106-10 30 0 0,0 1-1 0 0,0-1 0 0 0,-1 0 1 0 0,1 1-1 0 0,0 0 0 0 0,-1-1 1 0 0,1 1-1 0 0,3 2 0 0 0,-6-3 19 0 0,0 0 0 0 0,0 0 0 0 0,0 0-1 0 0,0 0 1 0 0,0 0 0 0 0,0 0 0 0 0,0 0-1 0 0,0 0 1 0 0,0 1 0 0 0,0-1-1 0 0,0 0 1 0 0,0 0 0 0 0,1 0 0 0 0,-1 0-1 0 0,0 0 1 0 0,0 0 0 0 0,0 0-1 0 0,0 0 1 0 0,0 1 0 0 0,0-1 0 0 0,0 0-1 0 0,0 0 1 0 0,0 0 0 0 0,0 0 0 0 0,0 0-1 0 0,0 0 1 0 0,0 0 0 0 0,0 1-1 0 0,0-1 1 0 0,0 0 0 0 0,0 0 0 0 0,0 0-1 0 0,-1 0 1 0 0,1 0 0 0 0,0 0 0 0 0,0 0-1 0 0,0 0 1 0 0,0 0 0 0 0,0 1-1 0 0,0-1 1 0 0,0 0 0 0 0,0 0 0 0 0,0 0-1 0 0,0 0 1 0 0,0 0 0 0 0,0 0 0 0 0,-1 0-1 0 0,1 0 1 0 0,0 0 0 0 0,0 0-1 0 0,0 0 1 0 0,0 0 0 0 0,-15 5-480 0 0,8-4 274 0 0,-1-1 0 0 0,1 0-1 0 0,-1 0 1 0 0,-9-1 0 0 0,-9-1-326 0 0,-12 2-238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37.555"/>
    </inkml:context>
    <inkml:brush xml:id="br0">
      <inkml:brushProperty name="width" value="0.1" units="cm"/>
      <inkml:brushProperty name="height" value="0.1" units="cm"/>
    </inkml:brush>
  </inkml:definitions>
  <inkml:trace contextRef="#ctx0" brushRef="#br0">0 27 3264 0 0,'0'16'2126'0'0,"0"-16"-2100"0"0,26-4 653 0 0,177 5 317 0 0,-25 1-819 0 0,130-10-120 0 0,519-6 237 0 0,491 7 304 0 0,-1085 1-457 0 0,396-1 59 0 0,-599 8-2123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38.302"/>
    </inkml:context>
    <inkml:brush xml:id="br0">
      <inkml:brushProperty name="width" value="0.1" units="cm"/>
      <inkml:brushProperty name="height" value="0.1" units="cm"/>
    </inkml:brush>
  </inkml:definitions>
  <inkml:trace contextRef="#ctx0" brushRef="#br0">12 1 3608 0 0,'-11'2'352'0'0,"11"5"430"0"0,0-7-710 0 0,1 1 0 0 0,0 0-1 0 0,-1 0 1 0 0,1 0 0 0 0,0 0-1 0 0,0-1 1 0 0,-1 1 0 0 0,1 0-1 0 0,0-1 1 0 0,0 1 0 0 0,0-1-1 0 0,0 1 1 0 0,0-1 0 0 0,0 1-1 0 0,0-1 1 0 0,2 1 0 0 0,9 0 34 0 0,0 0 1 0 0,0-1 0 0 0,22-2 0 0 0,-5 0-20 0 0,828-5 1580 0 0,3 28-546 0 0,-311-5-731 0 0,554 4-257 0 0,-1055-16-199 0 0,-35-2-188 0 0,0-1 1 0 0,1 0 0 0 0,15-2-1 0 0,-35 0-827 0 0,-8 2 353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39.032"/>
    </inkml:context>
    <inkml:brush xml:id="br0">
      <inkml:brushProperty name="width" value="0.1" units="cm"/>
      <inkml:brushProperty name="height" value="0.1" units="cm"/>
    </inkml:brush>
  </inkml:definitions>
  <inkml:trace contextRef="#ctx0" brushRef="#br0">31 34 3352 0 0,'-27'9'301'0'0,"26"-9"-290"0"0,1 0 0 0 0,0 0 0 0 0,0 0 1 0 0,0 0-1 0 0,0 0 0 0 0,0 0 0 0 0,0 0 0 0 0,0 1 0 0 0,-1-1 0 0 0,1 0 1 0 0,0 0-1 0 0,0 0 0 0 0,0 0 0 0 0,0 0 0 0 0,0 0 0 0 0,0 0 0 0 0,0 0 1 0 0,0 0-1 0 0,0 0 0 0 0,0 0 0 0 0,-1 0 0 0 0,1 0 0 0 0,0 1 0 0 0,0-1 1 0 0,0 0-1 0 0,0 0 0 0 0,0 0 0 0 0,0 0 0 0 0,0 0 0 0 0,0 0 0 0 0,0 0 1 0 0,0 0-1 0 0,0 1 0 0 0,0-1 0 0 0,0 0 0 0 0,0 0 0 0 0,0 0 0 0 0,0 0 1 0 0,0 0-1 0 0,0 0 0 0 0,0 0 0 0 0,0 1 0 0 0,0-1 0 0 0,0 0 0 0 0,0 0 1 0 0,0 0-1 0 0,0 0 0 0 0,0 0 0 0 0,0 0 0 0 0,0 0 0 0 0,1 0 0 0 0,-1 1 1 0 0,0-1-1 0 0,0 0 0 0 0,0 0 0 0 0,0 0 0 0 0,17 3 687 0 0,761-2 1251 0 0,-393-7-1648 0 0,682-6 1731 0 0,-151 2 21 0 0,-884 10-1992 0 0,418-21 1103 0 0,-536 21-3055 0 0,56-1 649 0 0,5 0-10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44.047"/>
    </inkml:context>
    <inkml:brush xml:id="br0">
      <inkml:brushProperty name="width" value="0.1" units="cm"/>
      <inkml:brushProperty name="height" value="0.1" units="cm"/>
    </inkml:brush>
  </inkml:definitions>
  <inkml:trace contextRef="#ctx0" brushRef="#br0">107 72 3724 0 0,'0'-2'22'0'0,"0"1"-1"0"0,1-1 1 0 0,-1 1-1 0 0,0-1 0 0 0,0 1 1 0 0,0-1-1 0 0,0 0 1 0 0,0 1-1 0 0,-1-1 0 0 0,1 1 1 0 0,0-1-1 0 0,-1 1 1 0 0,1-1-1 0 0,-2-2 1 0 0,1 3 22 0 0,1-1 0 0 0,-1 1 0 0 0,1 0 0 0 0,-1-1 0 0 0,1 1 0 0 0,0-1 0 0 0,0 1 0 0 0,-1 0 0 0 0,1-1 0 0 0,0 1 0 0 0,0-1 0 0 0,1-2 0 0 0,-3-15 777 0 0,2 18-809 0 0,0 1 0 0 0,0 0-1 0 0,-1 0 1 0 0,1-1-1 0 0,0 1 1 0 0,0 0 0 0 0,0 0-1 0 0,0-1 1 0 0,0 1 0 0 0,0 0-1 0 0,-1 0 1 0 0,1-1-1 0 0,0 1 1 0 0,0 0 0 0 0,0 0-1 0 0,-1 0 1 0 0,1 0-1 0 0,0-1 1 0 0,0 1 0 0 0,-1 0-1 0 0,1 0 1 0 0,0 0 0 0 0,0 0-1 0 0,-1 0 1 0 0,1 0-1 0 0,0-1 1 0 0,0 1 0 0 0,-1 0-1 0 0,1 0 1 0 0,0 0-1 0 0,-1 0 1 0 0,1 0 0 0 0,0 0-1 0 0,0 0 1 0 0,-1 0 0 0 0,1 0-1 0 0,0 0 1 0 0,0 1-1 0 0,-1-1 1 0 0,1 0 0 0 0,0 0-1 0 0,-1 0 1 0 0,1 0-1 0 0,0 0 1 0 0,0 0 0 0 0,0 0-1 0 0,-1 1 1 0 0,1-1 0 0 0,0 0-1 0 0,0 0 1 0 0,-1 0-1 0 0,1 1 1 0 0,0-1 0 0 0,0 0-1 0 0,0 0 1 0 0,0 1-1 0 0,0-1 1 0 0,-1 0 0 0 0,1 0-1 0 0,0 1 1 0 0,-18 39 789 0 0,5-17-643 0 0,1 0 1 0 0,1 1-1 0 0,-15 49 1 0 0,24-67-117 0 0,1 1 0 0 0,0 0 0 0 0,0 0-1 0 0,1 0 1 0 0,-1 0 0 0 0,1 0 0 0 0,1 0 0 0 0,-1 0 0 0 0,2 0 0 0 0,1 9 0 0 0,3 3 36 0 0,0 0 0 0 0,12 21 0 0 0,-13-29-66 0 0,0 0 0 0 0,0 0 0 0 0,-1 0 0 0 0,0 1 0 0 0,-1-1-1 0 0,0 1 1 0 0,-1 0 0 0 0,0 0 0 0 0,0 19 0 0 0,-3-27-22 0 0,1 4 1 0 0,-1 0 0 0 0,0-1 0 0 0,0 1 0 0 0,-3 7 0 0 0,3-14-30 0 0,1 1 0 0 0,0-1-1 0 0,-1 0 1 0 0,0 1 0 0 0,1-1 0 0 0,-1 0-1 0 0,0 1 1 0 0,1-1 0 0 0,-1 0 0 0 0,0 0-1 0 0,0 0 1 0 0,0 0 0 0 0,0 0 0 0 0,0 0-1 0 0,0 0 1 0 0,-1 0 0 0 0,1 0 0 0 0,0-1-1 0 0,0 1 1 0 0,-1 0 0 0 0,1-1 0 0 0,0 1-1 0 0,-1-1 1 0 0,1 1 0 0 0,0-1 0 0 0,-1 0-1 0 0,1 1 1 0 0,-3-1 0 0 0,-7 1-455 0 0,-5 1-119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40.888"/>
    </inkml:context>
    <inkml:brush xml:id="br0">
      <inkml:brushProperty name="width" value="0.1" units="cm"/>
      <inkml:brushProperty name="height" value="0.1" units="cm"/>
    </inkml:brush>
  </inkml:definitions>
  <inkml:trace contextRef="#ctx0" brushRef="#br0">29 0 6377 0 0,'-7'1'89'0'0,"-9"1"168"0"0,16-2-232 0 0,-1 0 0 0 0,1 0 1 0 0,0 0-1 0 0,0 0 0 0 0,0 0 0 0 0,-1 0 0 0 0,1 0 0 0 0,0 0 0 0 0,0 0 0 0 0,0 0 0 0 0,0 0 0 0 0,-1 0 0 0 0,1 1 1 0 0,0-1-1 0 0,0 0 0 0 0,0 0 0 0 0,0 0 0 0 0,-1 0 0 0 0,1 0 0 0 0,0 0 0 0 0,0 0 0 0 0,0 0 0 0 0,0 1 0 0 0,0-1 1 0 0,-1 0-1 0 0,1 0 0 0 0,0 0 0 0 0,0 0 0 0 0,0 0 0 0 0,0 1 0 0 0,0-1 0 0 0,0 0 0 0 0,0 0 0 0 0,0 0 0 0 0,0 0 0 0 0,0 1 1 0 0,0-1-1 0 0,-1 0 0 0 0,1 0 0 0 0,0 0 0 0 0,0 1 0 0 0,0-1 0 0 0,0 0 0 0 0,0 0 0 0 0,1 0 0 0 0,-1 0 0 0 0,0 1 1 0 0,0-1-1 0 0,0 0 0 0 0,0 0 0 0 0,0 0 0 0 0,0 0 0 0 0,0 1 0 0 0,27 0 2366 0 0,-16-1-1806 0 0,28 4 642 0 0,5 2-367 0 0,55-2 0 0 0,228-10-727 0 0,-322 7-240 0 0,-1-1 0 0 0,1-1-1 0 0,0 1 1 0 0,0-1 0 0 0,0 1 0 0 0,-1-1-1 0 0,1-1 1 0 0,0 1 0 0 0,6-4 0 0 0,-44 2-4802 0 0,19 3 3837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44.392"/>
    </inkml:context>
    <inkml:brush xml:id="br0">
      <inkml:brushProperty name="width" value="0.1" units="cm"/>
      <inkml:brushProperty name="height" value="0.1" units="cm"/>
    </inkml:brush>
  </inkml:definitions>
  <inkml:trace contextRef="#ctx0" brushRef="#br0">0 51 4340 0 0,'21'-8'112'0'0,"1"1"0"0"0,0 1 0 0 0,0 1 0 0 0,32-4 0 0 0,19-4 87 0 0,-70 13-269 0 0,0-1 0 0 0,-1 0-1 0 0,1 1 1 0 0,0 0 0 0 0,-1 0 0 0 0,1 0 0 0 0,0 0-1 0 0,0 0 1 0 0,-1 0 0 0 0,1 1 0 0 0,0-1 0 0 0,0 1-1 0 0,-1 0 1 0 0,1 0 0 0 0,-1 0 0 0 0,1 0-1 0 0,-1 0 1 0 0,4 2 0 0 0,-18 5 441 0 0,5-6 488 0 0,12-8-2 0 0,-5 5-833 0 0,1 1 0 0 0,-1-1 0 0 0,1 1 0 0 0,0-1 0 0 0,-1 1 0 0 0,1-1-1 0 0,0 1 1 0 0,-1 0 0 0 0,1 0 0 0 0,0-1 0 0 0,0 1 0 0 0,-1 0 0 0 0,1 0 0 0 0,0 0 0 0 0,0 0 0 0 0,0 0 0 0 0,-1 0 0 0 0,1 0 0 0 0,0 0 0 0 0,0 0 0 0 0,-1 0 0 0 0,1 0 0 0 0,0 0 0 0 0,0 1-1 0 0,-1-1 1 0 0,1 0 0 0 0,0 1 0 0 0,0-1 0 0 0,-1 0 0 0 0,1 1 0 0 0,0-1 0 0 0,-1 1 0 0 0,1-1 0 0 0,-1 1 0 0 0,1-1 0 0 0,-1 1 0 0 0,1-1 0 0 0,-1 1 0 0 0,1 0 0 0 0,-1-1 0 0 0,1 1 0 0 0,0 1 0 0 0,0 0 21 0 0,0 0 0 0 0,1 1 0 0 0,-1-1 0 0 0,0 0 0 0 0,0 1 0 0 0,0-1 0 0 0,0 1 0 0 0,-1-1 0 0 0,1 1 0 0 0,-1 0 1 0 0,1 4-1 0 0,-2 13 224 0 0,2 0 0 0 0,2 26 1 0 0,-1-35-449 0 0,6 4-660 0 0,23 44 301 0 0,-23-44-148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44.729"/>
    </inkml:context>
    <inkml:brush xml:id="br0">
      <inkml:brushProperty name="width" value="0.1" units="cm"/>
      <inkml:brushProperty name="height" value="0.1" units="cm"/>
    </inkml:brush>
  </inkml:definitions>
  <inkml:trace contextRef="#ctx0" brushRef="#br0">48 22 4756 0 0,'0'0'733'0'0,"-47"-21"-389"0"0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45.045"/>
    </inkml:context>
    <inkml:brush xml:id="br0">
      <inkml:brushProperty name="width" value="0.1" units="cm"/>
      <inkml:brushProperty name="height" value="0.1" units="cm"/>
    </inkml:brush>
  </inkml:definitions>
  <inkml:trace contextRef="#ctx0" brushRef="#br0">65 15 5360 0 0,'0'0'566'0'0,"-6"-3"-292"0"0,-26-9 1057 0 0,28 16-1145 0 0,-10 13 80 0 0,10-12 749 0 0,3 23-944 0 0,-2 90-28 0 0,6-74-24 0 0,3-28-5 0 0,0-1-5 0 0,-1 3-54 0 0,-5-14-82 0 0,1 0 0 0 0,0 0 0 0 0,0 0 0 0 0,0 0 0 0 0,0-1 0 0 0,1 1 1 0 0,-1-1-1 0 0,1 1 0 0 0,0-1 0 0 0,0 1 0 0 0,1-1 0 0 0,-1 0 0 0 0,1 0 0 0 0,2 3 0 0 0,0-3-533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45.373"/>
    </inkml:context>
    <inkml:brush xml:id="br0">
      <inkml:brushProperty name="width" value="0.1" units="cm"/>
      <inkml:brushProperty name="height" value="0.1" units="cm"/>
    </inkml:brush>
  </inkml:definitions>
  <inkml:trace contextRef="#ctx0" brushRef="#br0">12 16 6033 0 0,'-1'0'6'0'0,"1"0"1"0"0,0 0 0 0 0,-1 0 0 0 0,1-1-1 0 0,-1 1 1 0 0,1 0 0 0 0,0 0-1 0 0,-1-1 1 0 0,1 1 0 0 0,0 0 0 0 0,0-1-1 0 0,-1 1 1 0 0,1 0 0 0 0,0-1 0 0 0,0 1-1 0 0,-1 0 1 0 0,1-1 0 0 0,0 1 0 0 0,0-1-1 0 0,0 1 1 0 0,0 0 0 0 0,0-1 0 0 0,0 1-1 0 0,0-1 1 0 0,-1 1 0 0 0,1-1-1 0 0,0 1 1 0 0,0 0 0 0 0,0-1 0 0 0,1 1-1 0 0,-1-1 1 0 0,0 1 0 0 0,0-1 0 0 0,0 1-1 0 0,0-1 5 0 0,0 1 0 0 0,0 0 0 0 0,1 0 0 0 0,-1 0 0 0 0,0 0 0 0 0,0-1 0 0 0,0 1 0 0 0,0 0 0 0 0,1 0 0 0 0,-1 0 0 0 0,0 0 0 0 0,0-1 0 0 0,0 1 0 0 0,0 0 0 0 0,1 0 0 0 0,-1 0 0 0 0,0 0-1 0 0,0 0 1 0 0,1 0 0 0 0,-1 0 0 0 0,0 0 0 0 0,0 0 0 0 0,0 0 0 0 0,1 0 0 0 0,-1 0 0 0 0,0 0 0 0 0,0 0 0 0 0,1 0 0 0 0,-1 0 0 0 0,0 0 0 0 0,0 0 0 0 0,0 0 0 0 0,1 0 0 0 0,-1 0 0 0 0,0 0 0 0 0,0 0 0 0 0,0 0-1 0 0,1 1 1 0 0,1 1 1102 0 0,-4 6-902 0 0,-9 24 11 0 0,9-23 460 0 0,13 217-710 0 0,-11-225-22 0 0,0 0-1 0 0,0 1 1 0 0,0-1-1 0 0,0 1 1 0 0,1-1-1 0 0,-1 0 1 0 0,0 1-1 0 0,1-1 1 0 0,-1 0-1 0 0,1 1 1 0 0,-1-1-1 0 0,1 0 1 0 0,0 0-1 0 0,0 0 1 0 0,-1 1-1 0 0,1-1 0 0 0,1 1 1 0 0,6 8-1882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45.683"/>
    </inkml:context>
    <inkml:brush xml:id="br0">
      <inkml:brushProperty name="width" value="0.1" units="cm"/>
      <inkml:brushProperty name="height" value="0.1" units="cm"/>
    </inkml:brush>
  </inkml:definitions>
  <inkml:trace contextRef="#ctx0" brushRef="#br0">13 99 4876 0 0,'-11'-5'427'0'0,"9"0"-62"0"0,19-3 168 0 0,32 0-330 0 0,75-3-362 0 0,93-7 125 0 0,-189 17 37 0 0,-10 1 4 0 0,1-2 0 0 0,0 1 0 0 0,19-6 0 0 0,-38 7-7 0 0,1 0 1 0 0,-1 0-1 0 0,1 0 1 0 0,-1 0 0 0 0,0 0-1 0 0,1 0 1 0 0,-1 0-1 0 0,0 0 1 0 0,1-1-1 0 0,-1 1 1 0 0,0 0-1 0 0,1 0 1 0 0,-1 0-1 0 0,0 0 1 0 0,0-1-1 0 0,1 1 1 0 0,-1 0-1 0 0,0 0 1 0 0,0-1-1 0 0,1 1 1 0 0,-1 0-1 0 0,0 0 1 0 0,0-1-1 0 0,1 1 1 0 0,-1 0 0 0 0,0-1-1 0 0,0 1 1 0 0,0 0-1 0 0,0 0 1 0 0,1-1-1 0 0,-9-6 29 0 0,-13-2-3 0 0,10 6 35 0 0,0 0-1 0 0,0 1 1 0 0,-1 1 0 0 0,1 0 0 0 0,0 0 0 0 0,-1 1 0 0 0,1 1 0 0 0,0 0 0 0 0,0 0 0 0 0,-12 4 0 0 0,19-4-50 0 0,0 0-1 0 0,1 0 1 0 0,-1 1 0 0 0,0-1-1 0 0,1 1 1 0 0,-1 0 0 0 0,1 0-1 0 0,0 0 1 0 0,0 1-1 0 0,0-1 1 0 0,0 1 0 0 0,0-1-1 0 0,-4 7 1 0 0,5-7 9 0 0,1 1-1 0 0,-1 0 0 0 0,1 0 1 0 0,0 0-1 0 0,0 0 1 0 0,0 0-1 0 0,1 1 1 0 0,-1-1-1 0 0,1 0 0 0 0,-1 0 1 0 0,1 0-1 0 0,0 1 1 0 0,0-1-1 0 0,1 0 1 0 0,-1 0-1 0 0,1 0 0 0 0,-1 1 1 0 0,1-1-1 0 0,1 3 1 0 0,-1-3-27 0 0,0 0 0 0 0,1 0 0 0 0,-1 0 0 0 0,0 0 0 0 0,1 0 0 0 0,0 0 0 0 0,0-1 0 0 0,0 1 0 0 0,0 0 0 0 0,0-1 0 0 0,0 0 1 0 0,1 1-1 0 0,-1-1 0 0 0,1 0 0 0 0,-1 0 0 0 0,1-1 0 0 0,0 1 0 0 0,0 0 0 0 0,5 1 0 0 0,3 0-202 0 0,-1 0-1 0 0,1 0 1 0 0,0-2 0 0 0,15 2-1 0 0,-13-2-128 0 0,5 2-283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46"/>
    </inkml:context>
    <inkml:brush xml:id="br0">
      <inkml:brushProperty name="width" value="0.1" units="cm"/>
      <inkml:brushProperty name="height" value="0.1" units="cm"/>
    </inkml:brush>
  </inkml:definitions>
  <inkml:trace contextRef="#ctx0" brushRef="#br0">4 125 3236 0 0,'-2'-7'56'0'0,"2"-1"1"0"0,-1 1-1 0 0,1 0 0 0 0,0-1 0 0 0,1 1 0 0 0,1-8 0 0 0,-2 13-22 0 0,0 1 0 0 0,1-1-1 0 0,-1 1 1 0 0,1 0 0 0 0,-1-1 0 0 0,1 1-1 0 0,0 0 1 0 0,0-1 0 0 0,-1 1-1 0 0,1 0 1 0 0,0 0 0 0 0,0 0 0 0 0,0-1-1 0 0,1 1 1 0 0,-1 0 0 0 0,0 0-1 0 0,0 1 1 0 0,0-1 0 0 0,1 0 0 0 0,-1 0-1 0 0,0 1 1 0 0,1-1 0 0 0,-1 1-1 0 0,1-1 1 0 0,-1 1 0 0 0,1-1 0 0 0,-1 1-1 0 0,1 0 1 0 0,-1 0 0 0 0,1 0-1 0 0,-1 0 1 0 0,1 0 0 0 0,-1 0 0 0 0,1 0-1 0 0,-1 0 1 0 0,1 0 0 0 0,1 1-1 0 0,5 1 88 0 0,0 1-1 0 0,1-1 1 0 0,-2 1-1 0 0,1 1 1 0 0,0-1-1 0 0,-1 1 1 0 0,1 1-1 0 0,-1-1 1 0 0,0 1-1 0 0,-1 1 1 0 0,1-1-1 0 0,-1 1 1 0 0,7 9-1 0 0,-5-6-57 0 0,-1 0-1 0 0,0 0 1 0 0,0 1-1 0 0,-1 0 1 0 0,-1 1-1 0 0,0-1 1 0 0,0 1-1 0 0,-1 0 1 0 0,3 13-1 0 0,-7-23-53 0 0,1 0 1 0 0,-1 0-1 0 0,0 0 0 0 0,1 0 1 0 0,-1 0-1 0 0,0 0 0 0 0,0 0 1 0 0,0 1-1 0 0,0-1 1 0 0,0 0-1 0 0,0 0 0 0 0,0 0 1 0 0,0 0-1 0 0,0 0 0 0 0,-1 0 1 0 0,1 0-1 0 0,0 0 0 0 0,-1 0 1 0 0,1 0-1 0 0,0 0 0 0 0,-1-1 1 0 0,0 1-1 0 0,1 0 0 0 0,-1 0 1 0 0,1 0-1 0 0,-1 0 1 0 0,0-1-1 0 0,0 1 0 0 0,1 0 1 0 0,-1-1-1 0 0,0 1 0 0 0,0 0 1 0 0,0-1-1 0 0,-1 1 0 0 0,1-1 13 0 0,-1 0-1 0 0,1 0 0 0 0,0 0 0 0 0,-1 0 0 0 0,1 0 0 0 0,-1 0 0 0 0,1 0 0 0 0,-1-1 0 0 0,1 1 1 0 0,0-1-1 0 0,-1 1 0 0 0,1-1 0 0 0,0 0 0 0 0,-1 1 0 0 0,1-1 0 0 0,0 0 0 0 0,0 0 0 0 0,0 0 1 0 0,0 0-1 0 0,0 0 0 0 0,0 0 0 0 0,0 0 0 0 0,0 0 0 0 0,0 0 0 0 0,0 0 0 0 0,0-3 0 0 0,-1 2 19 0 0,0-1-1 0 0,1 0 0 0 0,-1 0 0 0 0,1 0 1 0 0,0 0-1 0 0,0 0 0 0 0,0 0 0 0 0,0 0 1 0 0,1 0-1 0 0,-1 0 0 0 0,1 0 0 0 0,0 0 1 0 0,0-1-1 0 0,0 1 0 0 0,0 0 0 0 0,1-4 1 0 0,0 1-13 0 0,1 1 1 0 0,0-1 0 0 0,0 1-1 0 0,0 0 1 0 0,1 0 0 0 0,0 0 0 0 0,0 0-1 0 0,5-8 1 0 0,2 3-22 0 0,-1-1 1 0 0,1 2-1 0 0,1-1 1 0 0,-1 1-1 0 0,2 1 0 0 0,21-13 1 0 0,-21 14-75 0 0,0 1 0 0 0,0 0 1 0 0,1 1-1 0 0,-1 1 0 0 0,1 0 1 0 0,0 0-1 0 0,1 1 0 0 0,-1 1 1 0 0,1 0-1 0 0,-1 1 0 0 0,1 1 0 0 0,23 2 1 0 0,-37-2 50 0 0,0-1 1 0 0,0 1 0 0 0,0 0 0 0 0,1 0-1 0 0,-1 0 1 0 0,0 0 0 0 0,0 0 0 0 0,0 0-1 0 0,1 0 1 0 0,-1 1 0 0 0,0-1-1 0 0,0 0 1 0 0,0 0 0 0 0,1 0 0 0 0,-1 0-1 0 0,0 0 1 0 0,0 0 0 0 0,0 0 0 0 0,1 0-1 0 0,-1 0 1 0 0,0 1 0 0 0,0-1-1 0 0,0 0 1 0 0,0 0 0 0 0,1 0 0 0 0,-1 0-1 0 0,0 0 1 0 0,0 1 0 0 0,0-1-1 0 0,0 0 1 0 0,0 0 0 0 0,0 0 0 0 0,0 1-1 0 0,0-1 1 0 0,0 0 0 0 0,1 0 0 0 0,-1 0-1 0 0,0 1 1 0 0,0-1 0 0 0,0 0-1 0 0,0 0 1 0 0,0 0 0 0 0,0 1 0 0 0,0-1-1 0 0,0 0 1 0 0,-1 0 0 0 0,1 0 0 0 0,0 1-1 0 0,0-1 1 0 0,0 0 0 0 0,0 1-48 0 0,-2 9-638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46.453"/>
    </inkml:context>
    <inkml:brush xml:id="br0">
      <inkml:brushProperty name="width" value="0.1" units="cm"/>
      <inkml:brushProperty name="height" value="0.1" units="cm"/>
    </inkml:brush>
  </inkml:definitions>
  <inkml:trace contextRef="#ctx0" brushRef="#br0">10 44 6625 0 0,'-7'-9'274'0'0,"5"6"-37"0"0,5 6 98 0 0,0-2-197 0 0,0 0 0 0 0,0-1 0 0 0,0 1 1 0 0,0-1-1 0 0,0 0 0 0 0,0 0 0 0 0,0 0 1 0 0,0 0-1 0 0,3-1 0 0 0,44-5 313 0 0,-41 5-361 0 0,16-2-45 0 0,218-22-625 0 0,-240 25 329 0 0,11-1-219 0 0,-10 1-139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46.781"/>
    </inkml:context>
    <inkml:brush xml:id="br0">
      <inkml:brushProperty name="width" value="0.1" units="cm"/>
      <inkml:brushProperty name="height" value="0.1" units="cm"/>
    </inkml:brush>
  </inkml:definitions>
  <inkml:trace contextRef="#ctx0" brushRef="#br0">38 12 4488 0 0,'-9'0'77'0'0,"-10"-2"217"0"0,19 2-274 0 0,-1 0 0 0 0,1 0 1 0 0,0 0-1 0 0,-1 0 0 0 0,1 0 0 0 0,-1 0 1 0 0,1 0-1 0 0,-1 0 0 0 0,1-1 1 0 0,0 1-1 0 0,-1 0 0 0 0,1 0 0 0 0,0 0 1 0 0,-1-1-1 0 0,1 1 0 0 0,-1 0 0 0 0,1 0 1 0 0,0-1-1 0 0,0 1 0 0 0,-1 0 1 0 0,1-1-1 0 0,0 1 0 0 0,-1 0 0 0 0,1-1 1 0 0,0 1-1 0 0,0 0 0 0 0,-1-1 1 0 0,2 0 2 0 0,-1 1 0 0 0,0 0 0 0 0,0 0 0 0 0,0 0 0 0 0,1-1 0 0 0,-1 1 1 0 0,0 0-1 0 0,0 0 0 0 0,1 0 0 0 0,-1 0 0 0 0,0-1 0 0 0,1 1 0 0 0,-1 0 1 0 0,0 0-1 0 0,0 0 0 0 0,1 0 0 0 0,-1 0 0 0 0,0 0 0 0 0,1 0 0 0 0,-1 0 1 0 0,0 0-1 0 0,1 0 0 0 0,-1 0 0 0 0,0 0 0 0 0,1 0 0 0 0,-1 0 0 0 0,0 0 1 0 0,0 0-1 0 0,1 0 0 0 0,-1 1 0 0 0,0-1 0 0 0,1 0 0 0 0,-1 0 0 0 0,0 0 1 0 0,0 0-1 0 0,1 1 0 0 0,-1-1 0 0 0,0 0 0 0 0,0 0 0 0 0,1 1 1 0 0,12 10 374 0 0,-11-1-335 0 0,0 0-1 0 0,-1 0 1 0 0,0 0 0 0 0,0 0-1 0 0,-1 0 1 0 0,-3 18 0 0 0,2 9 39 0 0,1-16-78 0 0,1 0 1 0 0,1 0 0 0 0,1-1-1 0 0,1 1 1 0 0,0-1 0 0 0,2 0-1 0 0,12 29 1 0 0,10-2-1566 0 0,-22-39 918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47.094"/>
    </inkml:context>
    <inkml:brush xml:id="br0">
      <inkml:brushProperty name="width" value="0.1" units="cm"/>
      <inkml:brushProperty name="height" value="0.1" units="cm"/>
    </inkml:brush>
  </inkml:definitions>
  <inkml:trace contextRef="#ctx0" brushRef="#br0">111 102 4696 0 0,'-2'-4'61'0'0,"2"1"-1"0"0,-1-1 1 0 0,0 1-1 0 0,1-1 1 0 0,-1 0-1 0 0,1 1 1 0 0,0-1-1 0 0,0 0 1 0 0,1 1-1 0 0,-1-1 1 0 0,2-6-1 0 0,2-16 607 0 0,-5 25-656 0 0,1 0 0 0 0,0-1 0 0 0,0 1 0 0 0,-1 0 1 0 0,1 0-1 0 0,-1 0 0 0 0,1-1 0 0 0,-1 1 0 0 0,0 0 1 0 0,1 0-1 0 0,-1 0 0 0 0,0 0 0 0 0,0 0 0 0 0,0 0 0 0 0,1 0 1 0 0,-1 0-1 0 0,0 1 0 0 0,0-1 0 0 0,0 0 0 0 0,-1 1 1 0 0,1-1-1 0 0,0 0 0 0 0,0 1 0 0 0,0-1 0 0 0,0 1 1 0 0,-1 0-1 0 0,1-1 0 0 0,0 1 0 0 0,0 0 0 0 0,-1 0 1 0 0,1 0-1 0 0,0-1 0 0 0,0 2 0 0 0,-1-1 0 0 0,0 0 1 0 0,-1 0 4 0 0,0 0 1 0 0,0 0 0 0 0,1 0-1 0 0,-1 0 1 0 0,0 1 0 0 0,0-1-1 0 0,1 1 1 0 0,-1 0 0 0 0,0 0-1 0 0,1 0 1 0 0,-1 0 0 0 0,1 0 0 0 0,-1 0-1 0 0,1 1 1 0 0,-4 2 0 0 0,2 1-16 0 0,1 0 0 0 0,-1 1 0 0 0,1-1 0 0 0,0 1 0 0 0,0-1 0 0 0,1 1 0 0 0,-1 0 0 0 0,1 0 0 0 0,1 1 0 0 0,-1-1 0 0 0,1 0 0 0 0,0 0 0 0 0,0 1 0 0 0,1-1 0 0 0,0 1 0 0 0,0-1 0 0 0,1 0 0 0 0,-1 1 1 0 0,2-1-1 0 0,1 7 0 0 0,-3-11 1 0 0,1-1 1 0 0,-1 1-1 0 0,1-1 0 0 0,0 0 1 0 0,0 1-1 0 0,0-1 1 0 0,0 0-1 0 0,0 0 1 0 0,0 0-1 0 0,0 0 0 0 0,0 1 1 0 0,0-2-1 0 0,0 1 1 0 0,1 0-1 0 0,-1 0 1 0 0,0 0-1 0 0,1 0 1 0 0,-1-1-1 0 0,0 1 0 0 0,1-1 1 0 0,-1 1-1 0 0,3 0 1 0 0,-2-1-4 0 0,1 0-1 0 0,0 0 1 0 0,0 0 0 0 0,-1-1 0 0 0,1 1 0 0 0,0 0-1 0 0,0-1 1 0 0,-1 0 0 0 0,1 0 0 0 0,-1 0 0 0 0,4-2 0 0 0,4-2-3 0 0,0-1 1 0 0,0 0 0 0 0,-1-1 0 0 0,14-13 0 0 0,-23 20 5 0 0,1-1 0 0 0,-1 1 1 0 0,0 0-1 0 0,1-1 0 0 0,-1 1 1 0 0,1-1-1 0 0,-1 1 0 0 0,1 0 1 0 0,-1-1-1 0 0,1 1 0 0 0,-1 0 1 0 0,1 0-1 0 0,-1-1 0 0 0,1 1 1 0 0,-1 0-1 0 0,1 0 1 0 0,0 0-1 0 0,-1 0 0 0 0,1 0 1 0 0,-1 0-1 0 0,1 0 0 0 0,-1 0 1 0 0,1 0-1 0 0,0 0 0 0 0,-1 0 1 0 0,1 0-1 0 0,-1 0 0 0 0,2 1 1 0 0,10 12 125 0 0,5 4-50 0 0,-16-16-121 0 0,0 0 0 0 0,0-1 0 0 0,0 1 1 0 0,0 0-1 0 0,0 0 0 0 0,0-1 0 0 0,0 1 1 0 0,0-1-1 0 0,0 1 0 0 0,1-1 0 0 0,-1 0 1 0 0,0 1-1 0 0,0-1 0 0 0,1 0 0 0 0,-1 0 1 0 0,0 0-1 0 0,1 0 0 0 0,-1 0 0 0 0,0 0 1 0 0,0 0-1 0 0,1 0 0 0 0,-1 0 0 0 0,0-1 1 0 0,0 1-1 0 0,3-2 0 0 0,2 0-453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47.467"/>
    </inkml:context>
    <inkml:brush xml:id="br0">
      <inkml:brushProperty name="width" value="0.1" units="cm"/>
      <inkml:brushProperty name="height" value="0.1" units="cm"/>
    </inkml:brush>
  </inkml:definitions>
  <inkml:trace contextRef="#ctx0" brushRef="#br0">12 84 5088 0 0,'-2'-5'121'0'0,"0"0"-1"0"0,0 0 1 0 0,1-1-1 0 0,0 1 1 0 0,0-1-1 0 0,0 1 1 0 0,0-1-1 0 0,1-7 0 0 0,0-10 711 0 0,1 19-430 0 0,1 6-42 0 0,8 99-159 0 0,-8-64-193 0 0,8 38 0 0 0,-9-69-4 0 0,0-1 1 0 0,1 1-1 0 0,-1-1 1 0 0,1 0-1 0 0,5 11 0 0 0,7-42-34 0 0,-9 13 22 0 0,1 1 1 0 0,1-1-1 0 0,0 1 0 0 0,0 0 1 0 0,1 1-1 0 0,18-19 0 0 0,-25 28 10 0 0,0 1-1 0 0,1-1 0 0 0,-1 1 0 0 0,1 0 1 0 0,-1 0-1 0 0,1-1 0 0 0,0 1 1 0 0,-1 0-1 0 0,1 1 0 0 0,0-1 0 0 0,-1 0 1 0 0,1 0-1 0 0,0 1 0 0 0,0-1 0 0 0,0 1 1 0 0,0 0-1 0 0,0-1 0 0 0,0 1 1 0 0,0 0-1 0 0,0 0 0 0 0,2 0 0 0 0,0 1-1 0 0,0 0 0 0 0,-1 0 0 0 0,1 1 0 0 0,-1-1 0 0 0,1 1-1 0 0,-1-1 1 0 0,0 1 0 0 0,0 0 0 0 0,1 1 0 0 0,3 3 0 0 0,2 2 1 0 0,-1 1 1 0 0,1 0 0 0 0,-2 0-1 0 0,1 1 1 0 0,11 20 0 0 0,-18-27-2 0 0,1 1 1 0 0,0-1-1 0 0,-1 1 1 0 0,1-1-1 0 0,-1 1 1 0 0,0-1-1 0 0,-1 1 1 0 0,1 0-1 0 0,0-1 1 0 0,-1 1-1 0 0,0 0 1 0 0,0 4-1 0 0,0-7 1 0 0,-1 1-1 0 0,1-1 0 0 0,-1 1 1 0 0,1-1-1 0 0,-1 1 1 0 0,0-1-1 0 0,0 0 0 0 0,1 0 1 0 0,-1 1-1 0 0,0-1 0 0 0,0 0 1 0 0,0 0-1 0 0,0 0 0 0 0,0 0 1 0 0,-1 0-1 0 0,1 0 1 0 0,0 0-1 0 0,0 0 0 0 0,-1 0 1 0 0,1-1-1 0 0,0 1 0 0 0,-1 0 1 0 0,1-1-1 0 0,-1 1 0 0 0,1-1 1 0 0,-1 0-1 0 0,1 1 1 0 0,-1-1-1 0 0,1 0 0 0 0,-1 0 1 0 0,-2 0-1 0 0,-4 0-74 0 0,0 0 0 0 0,1 0 0 0 0,-1 0 0 0 0,0-1 0 0 0,1 0 0 0 0,-12-4 0 0 0,17 5 3 0 0,0-1-1 0 0,-1 0 0 0 0,1 0 0 0 0,0 0 1 0 0,0 0-1 0 0,0 0 0 0 0,0 0 1 0 0,0-1-1 0 0,0 1 0 0 0,0-1 0 0 0,0 1 1 0 0,1-1-1 0 0,-1 0 0 0 0,0 0 0 0 0,1 0 1 0 0,0 0-1 0 0,-1 0 0 0 0,1 0 1 0 0,0 0-1 0 0,0 0 0 0 0,0 0 0 0 0,0 0 1 0 0,1-1-1 0 0,-2-3 0 0 0,1-1-343 0 0,5 0-157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41.196"/>
    </inkml:context>
    <inkml:brush xml:id="br0">
      <inkml:brushProperty name="width" value="0.1" units="cm"/>
      <inkml:brushProperty name="height" value="0.1" units="cm"/>
    </inkml:brush>
  </inkml:definitions>
  <inkml:trace contextRef="#ctx0" brushRef="#br0">68 0 5789 0 0,'-6'3'85'0'0,"0"0"1"0"0,0 0 0 0 0,0 0-1 0 0,1 1 1 0 0,-11 8 0 0 0,14-10-12 0 0,0-1 0 0 0,1 1 0 0 0,-1-1-1 0 0,0 1 1 0 0,1-1 0 0 0,-1 1 0 0 0,1 0 0 0 0,0 0 0 0 0,0 0 0 0 0,-1 0 0 0 0,1 0 0 0 0,1 0 0 0 0,-1 0-1 0 0,0 0 1 0 0,0 0 0 0 0,1 0 0 0 0,-1 0 0 0 0,1 1 0 0 0,0-1 0 0 0,-1 3 0 0 0,2-4-11 0 0,-1-1 1 0 0,1 1 0 0 0,-1 0 0 0 0,1-1-1 0 0,-1 1 1 0 0,1 0 0 0 0,-1-1-1 0 0,1 1 1 0 0,0-1 0 0 0,-1 1 0 0 0,1-1-1 0 0,0 0 1 0 0,-1 1 0 0 0,1-1-1 0 0,0 1 1 0 0,0-1 0 0 0,-1 0 0 0 0,1 0-1 0 0,0 0 1 0 0,0 1 0 0 0,-1-1-1 0 0,2 0 1 0 0,23 3 794 0 0,-19-3-551 0 0,47 6 541 0 0,1-3 1 0 0,-1-2-1 0 0,89-9 1 0 0,-78 0-809 0 0,-32 5-86 0 0,0-1-1 0 0,0-2 1 0 0,59-18-1 0 0,-83 18-455 0 0,-13 2-471 0 0,-18 1-1196 0 0,7 5 785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47.802"/>
    </inkml:context>
    <inkml:brush xml:id="br0">
      <inkml:brushProperty name="width" value="0.1" units="cm"/>
      <inkml:brushProperty name="height" value="0.1" units="cm"/>
    </inkml:brush>
  </inkml:definitions>
  <inkml:trace contextRef="#ctx0" brushRef="#br0">1 9 5208 0 0,'10'-6'182'0'0,"-1"4"1314"0"0,-4 18-735 0 0,4 44-656 0 0,22 81 0 0 0,-27-130-485 0 0,-1 0 1 0 0,1-1 0 0 0,1 1-1 0 0,5 9 1 0 0,-3-10-377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48.121"/>
    </inkml:context>
    <inkml:brush xml:id="br0">
      <inkml:brushProperty name="width" value="0.1" units="cm"/>
      <inkml:brushProperty name="height" value="0.1" units="cm"/>
    </inkml:brush>
  </inkml:definitions>
  <inkml:trace contextRef="#ctx0" brushRef="#br0">60 100 5388 0 0,'-7'-2'188'0'0,"0"-1"0"0"0,0 0 0 0 0,0 0 0 0 0,1-1 0 0 0,-1 0 0 0 0,-11-9 0 0 0,23 16-111 0 0,1 1 0 0 0,-1-1 0 0 0,1 0 0 0 0,-1-1 0 0 0,1 1 0 0 0,0-1 1 0 0,0 0-1 0 0,0-1 0 0 0,1 0 0 0 0,-1 0 0 0 0,0 0 0 0 0,10 0 0 0 0,4-1-54 0 0,0 0 0 0 0,0-1 0 0 0,20-4 0 0 0,-38 5-23 0 0,0 0-1 0 0,0 0 1 0 0,0-1 0 0 0,0 1-1 0 0,0-1 1 0 0,-1 0 0 0 0,1 0-1 0 0,0 1 1 0 0,0-1-1 0 0,0 0 1 0 0,-1 0 0 0 0,1-1-1 0 0,0 1 1 0 0,-1 0 0 0 0,1 0-1 0 0,1-3 1 0 0,-3 3-2 0 0,1 0 1 0 0,-1 0-1 0 0,1 0 0 0 0,-1 0 1 0 0,1 0-1 0 0,-1 0 0 0 0,0-1 1 0 0,0 1-1 0 0,1 0 1 0 0,-1 0-1 0 0,0 0 0 0 0,0 0 1 0 0,0-1-1 0 0,0 1 0 0 0,0 0 1 0 0,-1 0-1 0 0,1 0 1 0 0,0 0-1 0 0,0-1 0 0 0,-2 0 1 0 0,1-1-4 0 0,-1 0 1 0 0,1 0 0 0 0,-1 0 0 0 0,0 0-1 0 0,0 0 1 0 0,0 1 0 0 0,-1-1 0 0 0,1 1 0 0 0,-1 0-1 0 0,1 0 1 0 0,-1 0 0 0 0,0 0 0 0 0,0 0-1 0 0,0 0 1 0 0,0 1 0 0 0,0-1 0 0 0,-5-1-1 0 0,3 2 4 0 0,-1 0 0 0 0,0 0 0 0 0,0 0 0 0 0,1 1 0 0 0,-1 0-1 0 0,0 0 1 0 0,0 0 0 0 0,0 1 0 0 0,0-1 0 0 0,1 2 0 0 0,-1-1-1 0 0,0 1 1 0 0,1-1 0 0 0,-1 1 0 0 0,1 1 0 0 0,-6 2 0 0 0,8-3 37 0 0,0 0 1 0 0,1 0 0 0 0,-1 0 0 0 0,1 0 0 0 0,-1 0-1 0 0,1 0 1 0 0,0 1 0 0 0,0-1 0 0 0,0 1 0 0 0,0-1 0 0 0,0 1-1 0 0,0 0 1 0 0,1 0 0 0 0,-1 0 0 0 0,1 0 0 0 0,0 0-1 0 0,0 0 1 0 0,0 0 0 0 0,1 0 0 0 0,-1 0 0 0 0,1 0-1 0 0,-1 1 1 0 0,1-1 0 0 0,0 0 0 0 0,0 0 0 0 0,1 1 0 0 0,-1-1-1 0 0,1 0 1 0 0,-1 0 0 0 0,2 4 0 0 0,1-1 31 0 0,-1 0 1 0 0,1 0 0 0 0,0-1-1 0 0,0 0 1 0 0,1 1 0 0 0,-1-1-1 0 0,1 0 1 0 0,0-1 0 0 0,0 1-1 0 0,1-1 1 0 0,0 0 0 0 0,0 0-1 0 0,0 0 1 0 0,0 0-1 0 0,0-1 1 0 0,1 0 0 0 0,-1 0-1 0 0,1-1 1 0 0,0 0 0 0 0,6 2-1 0 0,2 1-361 0 0,0-2 0 0 0,0 0-1 0 0,0 0 1 0 0,0-1 0 0 0,0-1 0 0 0,0-1-1 0 0,26-1 1 0 0,-23-3-672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51.836"/>
    </inkml:context>
    <inkml:brush xml:id="br0">
      <inkml:brushProperty name="width" value="0.1" units="cm"/>
      <inkml:brushProperty name="height" value="0.1" units="cm"/>
    </inkml:brush>
  </inkml:definitions>
  <inkml:trace contextRef="#ctx0" brushRef="#br0">18 5 5881 0 0,'-13'-5'-14'0'0,"12"5"15"0"0,1 0 1 0 0,0 0 0 0 0,0 0-1 0 0,0 0 1 0 0,0 0 0 0 0,-1 0-1 0 0,1 1 1 0 0,0-1 0 0 0,0 0 0 0 0,0 0-1 0 0,-1 0 1 0 0,1 0 0 0 0,0 0-1 0 0,0 0 1 0 0,0 0 0 0 0,0 1-1 0 0,0-1 1 0 0,-1 0 0 0 0,1 0-1 0 0,0 0 1 0 0,0 0 0 0 0,0 1-1 0 0,0-1 1 0 0,0 0 0 0 0,0 0-1 0 0,0 0 1 0 0,0 1 0 0 0,0-1-1 0 0,0 0 1 0 0,-1 0 0 0 0,1 0-1 0 0,0 1 1 0 0,0-1 0 0 0,0 0-1 0 0,6 27 214 0 0,-1-10-102 0 0,13 103 1373 0 0,2 134 1 0 0,-2-6 7 0 0,20 330 663 0 0,-42 1-1159 0 0,-18-308-911 0 0,10-153-59 0 0,4-75 37 0 0,6-31-392 0 0,-1 0-1 0 0,0 20 1 0 0,2-42-1498 0 0,1-6 626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52.269"/>
    </inkml:context>
    <inkml:brush xml:id="br0">
      <inkml:brushProperty name="width" value="0.1" units="cm"/>
      <inkml:brushProperty name="height" value="0.1" units="cm"/>
    </inkml:brush>
  </inkml:definitions>
  <inkml:trace contextRef="#ctx0" brushRef="#br0">21 5 6469 0 0,'-5'-2'-9'0'0,"7"0"54"0"0,1 5 48 0 0,-3 9 43 0 0,-8 29 549 0 0,3 1-1 0 0,0-1 1 0 0,3 1 0 0 0,2 0 0 0 0,6 54-1 0 0,46 496 3164 0 0,-13-108-2202 0 0,-30-398-1574 0 0,-3 1-1 0 0,-4 0 0 0 0,-13 117 1 0 0,11-202-153 0 0,0 0 1 0 0,-1 0-1 0 0,1 1 1 0 0,0-1-1 0 0,-1 0 1 0 0,0 0 0 0 0,0 0-1 0 0,1 0 1 0 0,-1 0-1 0 0,0 0 1 0 0,-1 0 0 0 0,0 2-1 0 0,2-4 35 0 0,0 0 1 0 0,-1 0-1 0 0,1 0 0 0 0,0 0 0 0 0,0 0 0 0 0,0 0 0 0 0,0 0 0 0 0,0 0 0 0 0,-1 0 1 0 0,1 0-1 0 0,0 1 0 0 0,0-1 0 0 0,0 0 0 0 0,0 0 0 0 0,-1 0 0 0 0,1 0 1 0 0,0 0-1 0 0,0 0 0 0 0,0 0 0 0 0,0 0 0 0 0,-1 0 0 0 0,1-1 0 0 0,0 1 0 0 0,0 0 1 0 0,0 0-1 0 0,0 0 0 0 0,-1 0 0 0 0,1 0 0 0 0,0 0 0 0 0,0 0 0 0 0,0 0 1 0 0,0 0-1 0 0,0 0 0 0 0,-1-1 0 0 0,1 1 0 0 0,0 0 0 0 0,0 0 0 0 0,0 0 0 0 0,0 0 1 0 0,0 0-1 0 0,0 0 0 0 0,0-1 0 0 0,-5-16-1986 0 0,1 1 313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52.658"/>
    </inkml:context>
    <inkml:brush xml:id="br0">
      <inkml:brushProperty name="width" value="0.1" units="cm"/>
      <inkml:brushProperty name="height" value="0.1" units="cm"/>
    </inkml:brush>
  </inkml:definitions>
  <inkml:trace contextRef="#ctx0" brushRef="#br0">4 5 6001 0 0,'-4'-5'571'0'0,"7"7"-70"0"0,6 14 229 0 0,-2 17 93 0 0,-1 1 1 0 0,-2 0-1 0 0,-1 1 0 0 0,-3 60 1 0 0,0-22-82 0 0,13 229 1787 0 0,-1-51-980 0 0,38 462 722 0 0,-49-706-2274 0 0,2 19-46 0 0,10 42 0 0 0,-9-60-408 0 0,-1-11-668 0 0,-1-14-1808 0 0,-2 6 1335 0 0,2-6-122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53.929"/>
    </inkml:context>
    <inkml:brush xml:id="br0">
      <inkml:brushProperty name="width" value="0.1" units="cm"/>
      <inkml:brushProperty name="height" value="0.1" units="cm"/>
    </inkml:brush>
  </inkml:definitions>
  <inkml:trace contextRef="#ctx0" brushRef="#br0">57 21 6437 0 0,'-17'-16'422'0'0,"17"15"-398"0"0,0 1-1 0 0,0 0 0 0 0,-1-1 1 0 0,1 1-1 0 0,0 0 1 0 0,-1-1-1 0 0,1 1 0 0 0,-1 0 1 0 0,1 0-1 0 0,0 0 1 0 0,-1-1-1 0 0,1 1 0 0 0,-1 0 1 0 0,1 0-1 0 0,-1 0 1 0 0,1 0-1 0 0,-1 0 0 0 0,1-1 1 0 0,-1 1-1 0 0,1 0 0 0 0,-1 0 1 0 0,1 0-1 0 0,0 0 1 0 0,-1 1-1 0 0,1-1 0 0 0,-1 0 1 0 0,1 0-1 0 0,-1 0 1 0 0,1 0-1 0 0,-1 0 0 0 0,1 1 1 0 0,-1-1-1 0 0,-18 8 674 0 0,14-5-374 0 0,5-3-300 0 0,0 0 0 0 0,0 0 0 0 0,-1 0 0 0 0,1 0 0 0 0,0 1 0 0 0,0-1 0 0 0,0 0 0 0 0,0 0-1 0 0,0 0 1 0 0,0 0 0 0 0,0 0 0 0 0,0 1 0 0 0,0-1 0 0 0,0 0 0 0 0,0 0 0 0 0,0 0-1 0 0,0 1 1 0 0,0-1 0 0 0,0 0 0 0 0,0 0 0 0 0,0 0 0 0 0,0 0 0 0 0,0 1 0 0 0,0-1-1 0 0,0 0 1 0 0,0 0 0 0 0,0 0 0 0 0,0 0 0 0 0,0 0 0 0 0,1 1 0 0 0,-1-1 0 0 0,0 0 0 0 0,0 0-1 0 0,0 0 1 0 0,0 0 0 0 0,0 0 0 0 0,0 0 0 0 0,1 1 0 0 0,-1-1 0 0 0,0 0 0 0 0,0 0-1 0 0,0 0 1 0 0,0 0 0 0 0,0 0 0 0 0,1 0 0 0 0,-1 0 0 0 0,0 0 0 0 0,0 0 0 0 0,0 0 0 0 0,1 0-1 0 0,-1 0 1 0 0,0 0 0 0 0,10 6 347 0 0,24 10-38 0 0,1-2 0 0 0,1-1 0 0 0,55 11 0 0 0,3 2-218 0 0,-64-13-120 0 0,-30-13 13 0 0,0 0 0 0 0,1 0 0 0 0,-1 0 0 0 0,1 1 0 0 0,-1-1-1 0 0,0 0 1 0 0,1 0 0 0 0,-1 1 0 0 0,0-1 0 0 0,1 0 0 0 0,-1 1-1 0 0,0-1 1 0 0,0 0 0 0 0,1 1 0 0 0,-1-1 0 0 0,0 0 0 0 0,0 1-1 0 0,1-1 1 0 0,-1 0 0 0 0,0 1 0 0 0,0-1 0 0 0,0 1 0 0 0,0-1-1 0 0,0 0 1 0 0,0 1 0 0 0,0-1 0 0 0,1 1 0 0 0,-1-1 0 0 0,0 1 0 0 0,-1-1-1 0 0,1 0 1 0 0,0 1 0 0 0,0-1 0 0 0,0 1 0 0 0,0-1 0 0 0,0 1-1 0 0,0-1 1 0 0,0 0 0 0 0,-1 1 0 0 0,1-1 0 0 0,0 0 0 0 0,0 1-1 0 0,-1-1 1 0 0,1 1 0 0 0,0-1 0 0 0,0 0 0 0 0,-1 0 0 0 0,1 1-1 0 0,0-1 1 0 0,-1 0 0 0 0,1 0 0 0 0,0 1 0 0 0,-1-1 0 0 0,1 0-1 0 0,-1 0 1 0 0,1 0 0 0 0,0 1 0 0 0,-1-1 0 0 0,1 0 0 0 0,-1 0-1 0 0,1 0 1 0 0,-1 0 0 0 0,-103 57 548 0 0,53-33-445 0 0,31-15-70 0 0,0 1 0 0 0,1 0-1 0 0,-29 21 1 0 0,37-21-25 0 0,22-13-481 0 0,14-5-2281 0 0,-18 6 1621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54.489"/>
    </inkml:context>
    <inkml:brush xml:id="br0">
      <inkml:brushProperty name="width" value="0.1" units="cm"/>
      <inkml:brushProperty name="height" value="0.1" units="cm"/>
    </inkml:brush>
  </inkml:definitions>
  <inkml:trace contextRef="#ctx0" brushRef="#br0">25 4 6689 0 0,'-11'-4'-36'0'0,"9"6"254"0"0,-5 7 784 0 0,7-9-984 0 0,0 0 1 0 0,0 0 0 0 0,0 0 0 0 0,-1 0 0 0 0,1 0-1 0 0,0 0 1 0 0,0 0 0 0 0,0 0 0 0 0,0 0-1 0 0,0 0 1 0 0,-1 0 0 0 0,1 0 0 0 0,0 0 0 0 0,0 0-1 0 0,0 0 1 0 0,0 0 0 0 0,0 0 0 0 0,-1-1-1 0 0,1 1 1 0 0,0 0 0 0 0,0 0 0 0 0,0 0 0 0 0,0 0-1 0 0,0 0 1 0 0,0 0 0 0 0,-1 0 0 0 0,1 0-1 0 0,0 0 1 0 0,0-1 0 0 0,0 1 0 0 0,0 0-1 0 0,0 0 1 0 0,0 0 0 0 0,0 0 0 0 0,0 0 0 0 0,0 0-1 0 0,0-1 1 0 0,0 1 0 0 0,0 0 0 0 0,0 0-1 0 0,0 0 1 0 0,0 0 0 0 0,-1 0 0 0 0,1-1 0 0 0,0 1-1 0 0,1 0 1 0 0,-1 0 0 0 0,0 0 0 0 0,0 0-1 0 0,0 0 1 0 0,0-1 0 0 0,0 1 0 0 0,0 0 0 0 0,0 0-1 0 0,0 0 1 0 0,0 0 0 0 0,0 0 0 0 0,0 0-1 0 0,0-1 1 0 0,0 1 0 0 0,1 0 60 0 0,-1 0 1 0 0,0-1-1 0 0,0 1 1 0 0,1 0-1 0 0,-1-1 0 0 0,0 1 1 0 0,1 0-1 0 0,-1 0 1 0 0,0 0-1 0 0,1-1 0 0 0,-1 1 1 0 0,0 0-1 0 0,1 0 1 0 0,-1 0-1 0 0,0 0 0 0 0,1 0 1 0 0,-1 0-1 0 0,0 0 1 0 0,1-1-1 0 0,-1 1 1 0 0,1 0-1 0 0,-1 0 0 0 0,0 0 1 0 0,1 1-1 0 0,-1-1 1 0 0,0 0-1 0 0,1 0 0 0 0,-1 0 1 0 0,1 0-1 0 0,-1 0 1 0 0,0 0-1 0 0,1 0 0 0 0,-1 1 1 0 0,0-1-1 0 0,1 0 1 0 0,-1 0-1 0 0,0 0 0 0 0,0 1 1 0 0,1-1-1 0 0,-1 0 1 0 0,0 1-1 0 0,1-1 0 0 0,9 7-55 0 0,80 58 67 0 0,-81-60-83 0 0,-1 1 0 0 0,0-1 1 0 0,1-1-1 0 0,0 0 0 0 0,15 5 0 0 0,8 5 40 0 0,-29-13 996 0 0,-7 4-936 0 0,-13 17-5 0 0,13-17 75 0 0,-7 5-114 0 0,-79 67 226 0 0,72-62-72 0 0,-41 25 0 0 0,50-35-230 0 0,9-5 11 0 0,0 0 0 0 0,0 0 0 0 0,0 0 0 0 0,0 0 1 0 0,1 1-1 0 0,-1-1 0 0 0,0 0 0 0 0,0 0 0 0 0,0 0 0 0 0,0 0 0 0 0,0 0 0 0 0,0 0 0 0 0,0 0 0 0 0,0 0 0 0 0,0 0 0 0 0,0 0 0 0 0,0 0 0 0 0,0 0 0 0 0,0 0 0 0 0,0 0 0 0 0,0 1 0 0 0,0-1 0 0 0,0 0 0 0 0,0 0 0 0 0,0 0 0 0 0,0 0 0 0 0,0 0 0 0 0,0 0 0 0 0,0 0 0 0 0,0 0 0 0 0,0 0 0 0 0,0 0 0 0 0,0 0 0 0 0,0 0 1 0 0,0 0-1 0 0,0 1 0 0 0,0-1 0 0 0,0 0 0 0 0,0 0 0 0 0,0 0 0 0 0,0 0 0 0 0,-1 0 0 0 0,1 0 0 0 0,0 0 0 0 0,0 0 0 0 0,0 0 0 0 0,0 0 0 0 0,0 0 0 0 0,0 0 0 0 0,0 0 0 0 0,0 0 0 0 0,0 0 0 0 0,0 0 0 0 0,0 0 0 0 0,11-1-216 0 0,16-9-720 0 0,20-16-2906 0 0,-38 19 2451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55.027"/>
    </inkml:context>
    <inkml:brush xml:id="br0">
      <inkml:brushProperty name="width" value="0.1" units="cm"/>
      <inkml:brushProperty name="height" value="0.1" units="cm"/>
    </inkml:brush>
  </inkml:definitions>
  <inkml:trace contextRef="#ctx0" brushRef="#br0">15 22 7517 0 0,'-15'-22'2298'0'0,"144"87"549"0"0,-22-13-2807 0 0,-84-40-36 0 0,-16-9 8 0 0,0 0-1 0 0,-1 1 0 0 0,1-1 0 0 0,9 9 1 0 0,-19-13-4 0 0,1 0 1 0 0,-1 0 0 0 0,0 0 0 0 0,0 0 0 0 0,1 0 0 0 0,-1 1 0 0 0,0 0 0 0 0,0-1 0 0 0,0 1 0 0 0,0 0 0 0 0,0 0 0 0 0,0 1 0 0 0,0-1 0 0 0,-3 2 0 0 0,1-2-13 0 0,1 1 1 0 0,-1 0 0 0 0,1 0 0 0 0,-1 1-1 0 0,1-1 1 0 0,0 1 0 0 0,0 0 0 0 0,0 0-1 0 0,0 1 1 0 0,0-1 0 0 0,0 1 0 0 0,-3 3 0 0 0,-53 65 169 0 0,14-15 65 0 0,45-55-224 0 0,0 0 0 0 0,0 0 0 0 0,0 0-1 0 0,0 0 1 0 0,0 1 0 0 0,0-1 0 0 0,0 0 0 0 0,1 1 0 0 0,-1-1 0 0 0,0 1 0 0 0,1-1 0 0 0,0 1 0 0 0,-1 2-1 0 0,1-4-7 0 0,0 1 0 0 0,0-1 0 0 0,0 0-1 0 0,0 0 1 0 0,0 1 0 0 0,0-1-1 0 0,0 0 1 0 0,0 0 0 0 0,0 0-1 0 0,0 1 1 0 0,1-1 0 0 0,-1 0 0 0 0,0 0-1 0 0,0 0 1 0 0,0 0 0 0 0,0 0-1 0 0,0 1 1 0 0,1-1 0 0 0,-1 0 0 0 0,0 0-1 0 0,0 0 1 0 0,0 0 0 0 0,1 0-1 0 0,-1 0 1 0 0,0 0 0 0 0,0 1 0 0 0,0-1-1 0 0,1 0 1 0 0,-1 0 0 0 0,0 0-1 0 0,0 0 1 0 0,1 0 0 0 0,14-4-421 0 0,15-9-3144 0 0,-26 12 2433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55.546"/>
    </inkml:context>
    <inkml:brush xml:id="br0">
      <inkml:brushProperty name="width" value="0.1" units="cm"/>
      <inkml:brushProperty name="height" value="0.1" units="cm"/>
    </inkml:brush>
  </inkml:definitions>
  <inkml:trace contextRef="#ctx0" brushRef="#br0">1 27 6033 0 0,'1'-11'138'0'0,"-1"10"-100"0"0,1 0 0 0 0,-1 1 1 0 0,0-1-1 0 0,0 0 1 0 0,0 0-1 0 0,0 0 0 0 0,0 0 1 0 0,0 0-1 0 0,0 1 1 0 0,0-1-1 0 0,0 0 0 0 0,0 0 1 0 0,0 0-1 0 0,-1 0 1 0 0,1 1-1 0 0,-1-2 0 0 0,29 22 4738 0 0,49 29-4193 0 0,-28-26-491 0 0,-20-10-87 0 0,28 17-1 0 0,-57-30 1 0 0,-1 5 41 0 0,0-1 0 0 0,0 1 0 0 0,0 0 0 0 0,-1-1 1 0 0,0 1-1 0 0,0-1 0 0 0,0 1 0 0 0,0-1 0 0 0,-1 0 0 0 0,0 0 0 0 0,-4 5 1 0 0,-4 5 270 0 0,-24 23 1 0 0,27-30-161 0 0,0-1 1 0 0,-1 0-1 0 0,0 0 0 0 0,0 0 0 0 0,0-1 1 0 0,-12 4-1 0 0,8-3-41 0 0,9-4-192 0 0,-5 2 89 0 0,14-14-3308 0 0,-1 6 1804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56.887"/>
    </inkml:context>
    <inkml:brush xml:id="br0">
      <inkml:brushProperty name="width" value="0.1" units="cm"/>
      <inkml:brushProperty name="height" value="0.1" units="cm"/>
    </inkml:brush>
  </inkml:definitions>
  <inkml:trace contextRef="#ctx0" brushRef="#br0">651 52 4488 0 0,'-8'-15'485'0'0,"8"14"-430"0"0,-1-1 0 0 0,1 1 0 0 0,-1-1 0 0 0,1 1 0 0 0,-1 0 1 0 0,0-1-1 0 0,0 1 0 0 0,1 0 0 0 0,-1-1 0 0 0,0 1 0 0 0,0 0 0 0 0,0 0 1 0 0,0 0-1 0 0,-1 0 0 0 0,1 0 0 0 0,0 0 0 0 0,0 0 0 0 0,-1 0 0 0 0,1 0 1 0 0,0 1-1 0 0,-1-1 0 0 0,1 0 0 0 0,-1 1 0 0 0,-1-1 0 0 0,-30-4 175 0 0,0 2-1 0 0,-1 1 1 0 0,-37 3-1 0 0,17 0-135 0 0,30-1 8 0 0,1 2 0 0 0,0 0 0 0 0,-1 2 0 0 0,1 0 0 0 0,1 2 0 0 0,-1 0 0 0 0,-26 12 0 0 0,37-13-59 0 0,0 1 1 0 0,0 0 0 0 0,1 1-1 0 0,0 0 1 0 0,1 0 0 0 0,-1 1-1 0 0,2 0 1 0 0,-1 1 0 0 0,1 0-1 0 0,0 1 1 0 0,1 0 0 0 0,0 0-1 0 0,1 1 1 0 0,-11 19-1 0 0,14-18 53 0 0,-1 0 0 0 0,2 1 0 0 0,0-1 0 0 0,0 1-1 0 0,1-1 1 0 0,1 1 0 0 0,0 0 0 0 0,1 0-1 0 0,0 0 1 0 0,1 0 0 0 0,0-1 0 0 0,1 1-1 0 0,4 14 1 0 0,6 56 389 0 0,-10-63-379 0 0,1 0-1 0 0,0 0 1 0 0,10 29 0 0 0,-11-42-94 0 0,1 0 0 0 0,1 0 1 0 0,-1 0-1 0 0,1 0 0 0 0,0-1 1 0 0,1 0-1 0 0,-1 0 1 0 0,1 0-1 0 0,1-1 0 0 0,-1 1 1 0 0,1-1-1 0 0,0 0 1 0 0,8 5-1 0 0,0-2-9 0 0,0-1 0 0 0,1 0 0 0 0,0-1 0 0 0,0-1 0 0 0,0 0 0 0 0,1-1 0 0 0,0-1 0 0 0,0 0 0 0 0,-1-1 0 0 0,2-1-1 0 0,-1 0 1 0 0,0-1 0 0 0,28-4 0 0 0,-7-2-8 0 0,0-1 0 0 0,-1-2 0 0 0,1-1 0 0 0,62-27-1 0 0,-70 24 11 0 0,0-1-1 0 0,0-2 0 0 0,-2-1 1 0 0,0 0-1 0 0,-1-3 0 0 0,34-30 1 0 0,-50 39-8 0 0,0 0 0 0 0,0-1 0 0 0,-1 0 1 0 0,-1 0-1 0 0,0-1 0 0 0,12-26 0 0 0,-16 29 7 0 0,0 0-1 0 0,-1 0 0 0 0,0-1 1 0 0,-1 1-1 0 0,-1-1 1 0 0,1 1-1 0 0,-2-1 1 0 0,1 0-1 0 0,-1 0 1 0 0,-3-17-1 0 0,2 23-2 0 0,0-1 0 0 0,0 1 1 0 0,-1 0-1 0 0,1-1 0 0 0,-1 1 0 0 0,0 0 0 0 0,-1 0 1 0 0,1 1-1 0 0,-1-1 0 0 0,0 0 0 0 0,0 1 0 0 0,0 0 1 0 0,-1-1-1 0 0,0 1 0 0 0,-6-5 0 0 0,2 3-4 0 0,-1 1-1 0 0,0-1 1 0 0,0 1-1 0 0,0 1 1 0 0,0 0-1 0 0,-1 0 1 0 0,-13-2-1 0 0,-10-3-79 0 0,-1 2-1 0 0,0 2 0 0 0,0 1 0 0 0,0 1 0 0 0,-43 3 1 0 0,73 0-178 0 0,0 0 1 0 0,0 1-1 0 0,0-1 1 0 0,1 1 0 0 0,-1 0-1 0 0,-6 3 1 0 0,4-1-772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55.412"/>
    </inkml:context>
    <inkml:brush xml:id="br0">
      <inkml:brushProperty name="width" value="0.1" units="cm"/>
      <inkml:brushProperty name="height" value="0.1" units="cm"/>
    </inkml:brush>
  </inkml:definitions>
  <inkml:trace contextRef="#ctx0" brushRef="#br0">320 9 5757 0 0,'5'-9'297'0'0,"-8"14"139"0"0,-13 15 969 0 0,9 17 626 0 0,4-24-1655 0 0,0 0 0 0 0,-1 0 0 0 0,-7 17 1 0 0,-7 22 252 0 0,3 3-96 0 0,-79 349 1144 0 0,78-315-1302 0 0,-4 0-1 0 0,-54 148 1 0 0,66-217-347 0 0,-1 0 6 0 0,1 0 1 0 0,-5 22-1 0 0,13-40-25 0 0,-1-1 1 0 0,1 1 0 0 0,-1-1 0 0 0,1 1-1 0 0,0-1 1 0 0,0 1 0 0 0,0-1-1 0 0,0 1 1 0 0,0-1 0 0 0,0 1 0 0 0,0-1-1 0 0,1 1 1 0 0,-1-1 0 0 0,0 1-1 0 0,1-1 1 0 0,-1 0 0 0 0,1 1 0 0 0,0-1-1 0 0,-1 1 1 0 0,1-1 0 0 0,0 0-1 0 0,0 0 1 0 0,0 1 0 0 0,0-1 0 0 0,0 0-1 0 0,0 0 1 0 0,0 0 0 0 0,0 0-1 0 0,0 0 1 0 0,0 0 0 0 0,1-1 0 0 0,-1 1-1 0 0,0 0 1 0 0,1-1 0 0 0,-1 1-1 0 0,1-1 1 0 0,-1 1 0 0 0,0-1 0 0 0,3 1-1 0 0,6 1 80 0 0,0-1-1 0 0,0 0 0 0 0,0-1 0 0 0,20-2 1 0 0,-11 2-40 0 0,136-4 221 0 0,442 2-64 0 0,1216 159 2025 0 0,-1018-85-1431 0 0,-735-70-797 0 0,0-4-1 0 0,78-10 0 0 0,-109 3 34 0 0,-29 9-35 0 0,1 0-1 0 0,-1 0 1 0 0,1-1 0 0 0,-1 1 0 0 0,1 0-1 0 0,-1-1 1 0 0,0 1 0 0 0,1 0-1 0 0,-1 0 1 0 0,0-1 0 0 0,1 1 0 0 0,-1-1-1 0 0,0 1 1 0 0,1 0 0 0 0,-1-1-1 0 0,0 1 1 0 0,0-1 0 0 0,0 1 0 0 0,1 0-1 0 0,-1-1 1 0 0,0 0 0 0 0,0 0 0 0 0,0 1 0 0 0,0-1 0 0 0,-1 1 0 0 0,1-1 0 0 0,0 1 0 0 0,-1-1 0 0 0,1 1 0 0 0,0-1 0 0 0,-1 1-1 0 0,1-1 1 0 0,0 1 0 0 0,-1-1 0 0 0,1 1 0 0 0,-1-1 0 0 0,1 1 0 0 0,-1 0 0 0 0,1-1 0 0 0,-1 1 0 0 0,1 0 0 0 0,-1-1 0 0 0,0 1 0 0 0,-33-16-578 0 0,0 3-1 0 0,0 0 1 0 0,-1 2-1 0 0,-65-11 1 0 0,39 9-915 0 0,5 2-92 0 0,2-2-203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58.112"/>
    </inkml:context>
    <inkml:brush xml:id="br0">
      <inkml:brushProperty name="width" value="0.1" units="cm"/>
      <inkml:brushProperty name="height" value="0.1" units="cm"/>
    </inkml:brush>
  </inkml:definitions>
  <inkml:trace contextRef="#ctx0" brushRef="#br0">1 9 4516 0 0,'17'-8'1913'0'0,"141"16"-1447"0"0,262-9-332 0 0,694 7-141 0 0,503 69 73 0 0,-1378-59-121 0 0,1022 75 1310 0 0,-909-70-354 0 0,-331-17 838 0 0,-36-3-982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59.058"/>
    </inkml:context>
    <inkml:brush xml:id="br0">
      <inkml:brushProperty name="width" value="0.1" units="cm"/>
      <inkml:brushProperty name="height" value="0.1" units="cm"/>
    </inkml:brush>
  </inkml:definitions>
  <inkml:trace contextRef="#ctx0" brushRef="#br0">6 7 5420 0 0,'-5'-6'1405'0'0,"35"31"-1071"0"0,2-2-1 0 0,1-1 0 0 0,45 23 0 0 0,-63-36-272 0 0,68 33 5 0 0,128 47 1 0 0,-205-87-52 0 0,0 0-1 0 0,0 1 1 0 0,0 0-1 0 0,0 1 1 0 0,-1-1 0 0 0,8 7-1 0 0,-12-9 14 0 0,1 0-1 0 0,-1 0 0 0 0,0 0 0 0 0,0 0 1 0 0,0 0-1 0 0,-1 1 0 0 0,1-1 0 0 0,0 0 1 0 0,0 0-1 0 0,-1 1 0 0 0,1-1 1 0 0,0 0-1 0 0,-1 1 0 0 0,1-1 0 0 0,-1 1 1 0 0,0-1-1 0 0,0 1 0 0 0,1-1 0 0 0,-1 1 1 0 0,0-1-1 0 0,0 1 0 0 0,0-1 0 0 0,0 0 1 0 0,-1 1-1 0 0,1-1 0 0 0,0 1 1 0 0,-1-1-1 0 0,1 1 0 0 0,-1-1 0 0 0,1 0 1 0 0,-1 1-1 0 0,-1 1 0 0 0,-4 6 131 0 0,-1 0 1 0 0,1-1-1 0 0,-2 0 0 0 0,1 0 0 0 0,-1-1 0 0 0,0 0 1 0 0,-1 0-1 0 0,-9 6 0 0 0,-82 42 426 0 0,56-33-444 0 0,15-7-139 0 0,11-6-100 0 0,1 1-1 0 0,0 0 1 0 0,-20 16-1 0 0,36-26 17 0 0,0 1 0 0 0,1-1 1 0 0,-1 0-1 0 0,0 1 0 0 0,1-1 0 0 0,-1 1 1 0 0,1-1-1 0 0,-1 1 0 0 0,1 0 0 0 0,-1-1 0 0 0,1 1 1 0 0,-1 0-1 0 0,1-1 0 0 0,-1 1 0 0 0,1 0 1 0 0,0-1-1 0 0,-1 1 0 0 0,1 0 0 0 0,0 0 0 0 0,0-1 1 0 0,0 1-1 0 0,0 0 0 0 0,-1 0 0 0 0,1-1 1 0 0,0 1-1 0 0,0 0 0 0 0,0 0 0 0 0,1 0 0 0 0,-1-1 1 0 0,0 1-1 0 0,0 1 0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59.688"/>
    </inkml:context>
    <inkml:brush xml:id="br0">
      <inkml:brushProperty name="width" value="0.1" units="cm"/>
      <inkml:brushProperty name="height" value="0.1" units="cm"/>
    </inkml:brush>
  </inkml:definitions>
  <inkml:trace contextRef="#ctx0" brushRef="#br0">182 19 5481 0 0,'-12'-12'122'0'0,"5"5"180"0"0,4 20 312 0 0,6 39 435 0 0,17 89 0 0 0,-11-82-506 0 0,20 137 527 0 0,-8 1 1 0 0,-6 209-1 0 0,-101 627 1085 0 0,35-712-1692 0 0,-12 94 481 0 0,42-272-659 0 0,-8 70-102 0 0,25-162-173 0 0,2 1-1 0 0,4 56 1 0 0,0-92 0 0 0,-1-1 1 0 0,2 0 0 0 0,0 0 0 0 0,0 0 0 0 0,2 0 0 0 0,10 24 0 0 0,11 16-37 0 0,-23-50 29 0 0,-2 0 1 0 0,1 0 0 0 0,-1 1 0 0 0,1-1 0 0 0,-2 0 0 0 0,1 0 0 0 0,0 1 0 0 0,-1-1 0 0 0,0 1 0 0 0,0-1 0 0 0,-1 0 0 0 0,0 1 0 0 0,1-1 0 0 0,-2 0 0 0 0,-1 6 0 0 0,3-11-25 0 0,0 0 0 0 0,0 0 0 0 0,0 0 0 0 0,0 0 0 0 0,0 0 1 0 0,0 0-1 0 0,0-1 0 0 0,0 1 0 0 0,0 0 0 0 0,0 0 0 0 0,0 0 0 0 0,0 0 0 0 0,0 0 1 0 0,-1 0-1 0 0,1 0 0 0 0,0-1 0 0 0,0 1 0 0 0,0 0 0 0 0,0 0 0 0 0,0 0 0 0 0,0 0 1 0 0,0 0-1 0 0,0 0 0 0 0,0 0 0 0 0,-1 0 0 0 0,1 0 0 0 0,0 0 0 0 0,0 0 0 0 0,0 0 1 0 0,0 0-1 0 0,0 0 0 0 0,0 0 0 0 0,0 0 0 0 0,-1 0 0 0 0,1 0 0 0 0,0 0 0 0 0,0 0 1 0 0,0 0-1 0 0,0 0 0 0 0,0 0 0 0 0,0 0 0 0 0,-1 0 0 0 0,1 0 0 0 0,0 0 0 0 0,0 0 1 0 0,0 0-1 0 0,0 0 0 0 0,0 0 0 0 0,0 0 0 0 0,0 0 0 0 0,-1 0 0 0 0,1 0 0 0 0,0 0 0 0 0,0 0 1 0 0,0 0-1 0 0,0 1 0 0 0,0-1 0 0 0,-1-17-2610 0 0,1 13 2119 0 0,0-10-1124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00.369"/>
    </inkml:context>
    <inkml:brush xml:id="br0">
      <inkml:brushProperty name="width" value="0.1" units="cm"/>
      <inkml:brushProperty name="height" value="0.1" units="cm"/>
    </inkml:brush>
  </inkml:definitions>
  <inkml:trace contextRef="#ctx0" brushRef="#br0">0 62 4312 0 0,'1'-1'13'0'0,"-1"0"0"0"0,0 0 0 0 0,1 0 0 0 0,-1 1 0 0 0,1-1 0 0 0,-1 0 0 0 0,1 0 0 0 0,0 0-1 0 0,-1 1 1 0 0,1-1 0 0 0,0 0 0 0 0,-1 1 0 0 0,1-1 0 0 0,0 1 0 0 0,0-1 0 0 0,-1 1 0 0 0,1-1-1 0 0,0 1 1 0 0,0-1 0 0 0,0 1 0 0 0,0 0 0 0 0,0 0 0 0 0,1-1 0 0 0,28-7 248 0 0,-21 6-170 0 0,39-8 250 0 0,95-8-1 0 0,53 10-249 0 0,-169 7-75 0 0,709 4 144 0 0,4 23 97 0 0,-591-20-209 0 0,737 34 506 0 0,37 2 515 0 0,-2-21 95 0 0,-641-19-869 0 0,897-14 48 0 0,-1159 11-345 0 0,26-1 26 0 0,74-12 1 0 0,-149 23-1675 0 0,18-7 1010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01.579"/>
    </inkml:context>
    <inkml:brush xml:id="br0">
      <inkml:brushProperty name="width" value="0.1" units="cm"/>
      <inkml:brushProperty name="height" value="0.1" units="cm"/>
    </inkml:brush>
  </inkml:definitions>
  <inkml:trace contextRef="#ctx0" brushRef="#br0">451 0 6033 0 0,'6'4'124'0'0,"0"1"1"0"0,-1 0 0 0 0,1 0 0 0 0,-1 0-1 0 0,-1 0 1 0 0,1 1 0 0 0,-1-1 0 0 0,1 1 0 0 0,-2 1-1 0 0,1-1 1 0 0,-1 0 0 0 0,0 1 0 0 0,0 0-1 0 0,0-1 1 0 0,-1 1 0 0 0,-1 0 0 0 0,1 0 0 0 0,-1 1-1 0 0,1 11 1 0 0,-1 11 489 0 0,-1 1 1 0 0,-2-1-1 0 0,-6 41 0 0 0,6-55-478 0 0,-46 209 1532 0 0,13-80-1147 0 0,-29 293 246 0 0,36-215-543 0 0,-78 447 877 0 0,3-17-735 0 0,70-397-353 0 0,-10 70 15 0 0,9-155 29 0 0,27-138-68 0 0,3-16 20 0 0,1 0 1 0 0,-2 32-1 0 0,5-47-6 0 0,1-1-1 0 0,-1 0 1 0 0,0 0-1 0 0,1 1 1 0 0,-1-1-1 0 0,1 0 1 0 0,-1 0-1 0 0,1 0 1 0 0,0 0-1 0 0,0 0 1 0 0,-1 0-1 0 0,1 0 1 0 0,0 0-1 0 0,0 0 1 0 0,0 0-1 0 0,0 0 1 0 0,0 0-1 0 0,0-1 1 0 0,0 1-1 0 0,0 0 1 0 0,0-1-1 0 0,1 1 1 0 0,-1-1-1 0 0,0 1 1 0 0,0-1-1 0 0,0 1 1 0 0,1-1-1 0 0,-1 0 1 0 0,0 0-1 0 0,1 0 1 0 0,-1 0-1 0 0,0 0 1 0 0,2 0-1 0 0,10 1 19 0 0,0-1-1 0 0,20-2 1 0 0,-15 1-7 0 0,1627 6-282 0 0,0 51 618 0 0,-1397-46-159 0 0,1180 56 426 0 0,344 12 501 0 0,-275-35-691 0 0,-1461-42-464 0 0,5 0-287 0 0,1 0-1 0 0,0-3 0 0 0,50-8 1 0 0,-89 9 128 0 0,-1 1 0 0 0,1-1 1 0 0,0 0-1 0 0,0 0 1 0 0,0 0-1 0 0,-1 0 1 0 0,1 0-1 0 0,4-4 0 0 0,-7 5 69 0 0,0-1-1 0 0,0 0 0 0 0,0 1 0 0 0,-1-1 0 0 0,1 1 1 0 0,0-1-1 0 0,0 0 0 0 0,-1 1 0 0 0,1-1 0 0 0,0 1 1 0 0,-1-1-1 0 0,1 1 0 0 0,-1-1 0 0 0,1 1 1 0 0,0-1-1 0 0,-1 1 0 0 0,1-1 0 0 0,-1 1 0 0 0,1-1 1 0 0,-1 1-1 0 0,-1-1 0 0 0,-9-5-1723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03.304"/>
    </inkml:context>
    <inkml:brush xml:id="br0">
      <inkml:brushProperty name="width" value="0.1" units="cm"/>
      <inkml:brushProperty name="height" value="0.1" units="cm"/>
    </inkml:brush>
  </inkml:definitions>
  <inkml:trace contextRef="#ctx0" brushRef="#br0">21 49 5236 0 0,'-1'0'96'0'0,"-1"-1"-1"0"0,1 0 0 0 0,0 0 0 0 0,-1 0 0 0 0,1 0 1 0 0,0 0-1 0 0,-1 0 0 0 0,1-1 0 0 0,0 1 0 0 0,0 0 0 0 0,0-1 1 0 0,0 1-1 0 0,1-1 0 0 0,-1 1 0 0 0,0-1 0 0 0,0 1 0 0 0,1-1 1 0 0,-1 1-1 0 0,0-4 0 0 0,17 0-93 0 0,1 1 0 0 0,-1 1 0 0 0,1 0 0 0 0,0 1 0 0 0,27 0 0 0 0,-12 1 7 0 0,739 2 1351 0 0,-1 59-986 0 0,-750-59-388 0 0,161 14 132 0 0,1-8 0 0 0,212-19 0 0 0,-378 10 113 0 0,-1 0 0 0 0,0-1 0 0 0,15-5 1 0 0,-31 9-204 0 0,0 1 1 0 0,0-1-1 0 0,1 1 1 0 0,-1 0-1 0 0,1-1 1 0 0,-1 1 0 0 0,1 0-1 0 0,0 0 1 0 0,-1-1-1 0 0,1 1 1 0 0,0 0-1 0 0,0 0 1 0 0,0-1-1 0 0,0 1 1 0 0,1 2 0 0 0,4 34-4 0 0,21 43 447 0 0,-5 1 0 0 0,-3 1 1 0 0,-3 1-1 0 0,4 119 0 0 0,-11 165-13 0 0,-4-91-110 0 0,-39 917 2031 0 0,22-1060-2031 0 0,-30 394 1187 0 0,40-1-380 0 0,58-122-725 0 0,-33-276-381 0 0,-3-2 43 0 0,4 169 0 0 0,-23-225 57 0 0,-3-1 0 0 0,-3 0 0 0 0,-3 0 1 0 0,-19 71-1 0 0,-9-3 286 0 0,8-36 6 0 0,-16 115 1 0 0,12 95 286 0 0,-30 164 101 0 0,38-210-400 0 0,4-63-297 0 0,4 13-546 0 0,8-136 449 0 0,-25 111 0 0 0,29-170-62 0 0,4-13 20 0 0,-8 30 20 0 0,2 2-1 0 0,-3 73 1 0 0,10-111-12 0 0,0-2 49 0 0,-4-2 16 0 0,2 1-61 0 0,1 1 1 0 0,0 0-1 0 0,-1 0 1 0 0,1 0-1 0 0,0 0 1 0 0,-1 0-1 0 0,1 0 1 0 0,0 0-1 0 0,-1 0 1 0 0,1 0-1 0 0,0 1 0 0 0,-1-1 1 0 0,1 1-1 0 0,0-1 1 0 0,-2 1-1 0 0,-26 13 18 0 0,18-9-15 0 0,-4 2-186 0 0,0 0 1 0 0,0-2 0 0 0,-21 6-1 0 0,30-10-168 0 0,-1 0 0 0 0,1 0 0 0 0,0-1 0 0 0,0 0 0 0 0,-1 0 1 0 0,1-1-1 0 0,0 0 0 0 0,0 0 0 0 0,0 0 0 0 0,-1-1 0 0 0,-10-4 0 0 0,-50-21-3616 0 0,33 5 1687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04.883"/>
    </inkml:context>
    <inkml:brush xml:id="br0">
      <inkml:brushProperty name="width" value="0.1" units="cm"/>
      <inkml:brushProperty name="height" value="0.1" units="cm"/>
    </inkml:brush>
  </inkml:definitions>
  <inkml:trace contextRef="#ctx0" brushRef="#br0">87 1 8165 0 0,'0'0'-157'0'0,"-15"2"-317"0"0,-1 2 563 0 0,-11 2-126 0 0,-1-5 3925 0 0,50 3-3553 0 0,67 9-25 0 0,-67-10 391 0 0,39 6-548 0 0,192 26-65 0 0,-123-20-18 0 0,-111-14-62 0 0,273 9 90 0 0,-291-10-93 0 0,-3-1-128 0 0,-1 0 0 0 0,1-1 1 0 0,0 1-1 0 0,-1 0 0 0 0,1 0 0 0 0,-1 0 0 0 0,1 1 1 0 0,-1-1-1 0 0,1 1 0 0 0,-1-1 0 0 0,1 1 1 0 0,-4 0-1 0 0,-72-3-3512 0 0,51 6 2517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05.290"/>
    </inkml:context>
    <inkml:brush xml:id="br0">
      <inkml:brushProperty name="width" value="0.1" units="cm"/>
      <inkml:brushProperty name="height" value="0.1" units="cm"/>
    </inkml:brush>
  </inkml:definitions>
  <inkml:trace contextRef="#ctx0" brushRef="#br0">0 14 6881 0 0,'14'-4'1430'0'0,"18"-1"-392"0"0,499 0 2416 0 0,-502 8-3355 0 0,-20-2-777 0 0,-21 0-1933 0 0,8-1 1479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05.696"/>
    </inkml:context>
    <inkml:brush xml:id="br0">
      <inkml:brushProperty name="width" value="0.1" units="cm"/>
      <inkml:brushProperty name="height" value="0.1" units="cm"/>
    </inkml:brush>
  </inkml:definitions>
  <inkml:trace contextRef="#ctx0" brushRef="#br0">0 1 6597 0 0,'3'4'492'0'0,"-2"-4"-52"0"0,7-3 295 0 0,-2 3-14 0 0,1 0 0 0 0,-1 0 0 0 0,1 0 0 0 0,12 4 0 0 0,-11-3-254 0 0,42 7 924 0 0,-25-3-994 0 0,1-1 0 0 0,0-1 0 0 0,25-1 0 0 0,75-2 592 0 0,218 28 1 0 0,-397-36-6231 0 0,38 3 3425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06.405"/>
    </inkml:context>
    <inkml:brush xml:id="br0">
      <inkml:brushProperty name="width" value="0.1" units="cm"/>
      <inkml:brushProperty name="height" value="0.1" units="cm"/>
    </inkml:brush>
  </inkml:definitions>
  <inkml:trace contextRef="#ctx0" brushRef="#br0">0 17 5268 0 0,'3'-4'1645'0'0,"-2"4"-1371"0"0,0 0 0 0 0,-1-1 0 0 0,1 1 0 0 0,0 0 0 0 0,-1-1 0 0 0,1 1 0 0 0,0 0 0 0 0,0 0 0 0 0,-1-1 0 0 0,1 1 0 0 0,0 0 0 0 0,0 0 0 0 0,0 0 0 0 0,-1 0 0 0 0,1 0 0 0 0,0 0 0 0 0,1 1 0 0 0,15-4-57 0 0,40-2 262 0 0,1 2 0 0 0,95 8-1 0 0,-132-4-398 0 0,82 8 24 0 0,-80-3-38 0 0,-22-6-200 0 0,-1 0 0 0 0,1 0 0 0 0,-1 0 0 0 0,1 0 0 0 0,-1 0 0 0 0,1 0 0 0 0,0 1 0 0 0,-1-1 0 0 0,1 0 0 0 0,-1 0 0 0 0,1 0 0 0 0,-1 1 0 0 0,1-1 0 0 0,-1 0 0 0 0,0 0 0 0 0,1 1 0 0 0,-1-1 0 0 0,1 0 0 0 0,-1 1 0 0 0,1-1 0 0 0,-1 1 0 0 0,0-1 0 0 0,1 1 0 0 0,-1-1 0 0 0,0 0 0 0 0,0 1 0 0 0,1-1 0 0 0,-1 1 0 0 0,0 0 0 0 0,-3 2-1297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16.358"/>
    </inkml:context>
    <inkml:brush xml:id="br0">
      <inkml:brushProperty name="width" value="0.1" units="cm"/>
      <inkml:brushProperty name="height" value="0.1" units="cm"/>
    </inkml:brush>
  </inkml:definitions>
  <inkml:trace contextRef="#ctx0" brushRef="#br0">389 14 5208 0 0,'1'-1'30'0'0,"0"0"0"0"0,0 0 0 0 0,0 0 0 0 0,0 0-1 0 0,0 0 1 0 0,0 0 0 0 0,0 1 0 0 0,0-1-1 0 0,0 0 1 0 0,1 1 0 0 0,-1-1 0 0 0,0 1-1 0 0,0-1 1 0 0,1 1 0 0 0,-1 0 0 0 0,3-1 0 0 0,-4 1-18 0 0,1 0 0 0 0,-1-1 1 0 0,1 1-1 0 0,-1 0 0 0 0,0 0 1 0 0,1 0-1 0 0,-1 0 0 0 0,1 0 1 0 0,-1 0-1 0 0,1 0 0 0 0,-1 0 1 0 0,0 0-1 0 0,1 0 1 0 0,-1 0-1 0 0,1 0 0 0 0,-1 0 1 0 0,1 0-1 0 0,-1 0 0 0 0,0 1 1 0 0,1-1-1 0 0,-1 0 0 0 0,1 0 1 0 0,-1 0-1 0 0,0 1 0 0 0,1-1 1 0 0,-1 0-1 0 0,0 0 1 0 0,1 1-1 0 0,-1-1 0 0 0,0 0 1 0 0,0 1-1 0 0,1-1 0 0 0,-1 0 1 0 0,0 1-1 0 0,0-1 0 0 0,1 1 1 0 0,-1-1-1 0 0,0 0 1 0 0,0 1-1 0 0,0-1 0 0 0,0 1 1 0 0,0-1-1 0 0,0 1 0 0 0,1-1 1 0 0,-1 0-1 0 0,0 1 0 0 0,0-1 1 0 0,0 1-1 0 0,-1-1 0 0 0,1 1 1 0 0,0-1-1 0 0,0 0 1 0 0,0 1-1 0 0,0-1 0 0 0,0 1 1 0 0,-3 2 10 0 0,1-1 0 0 0,0 1 0 0 0,-1-1 0 0 0,1 0 0 0 0,-1 1 0 0 0,0-1 0 0 0,0-1 0 0 0,-6 4 0 0 0,-10 8 139 0 0,-22 23 629 0 0,41-34-740 0 0,0-1 0 0 0,0 1 1 0 0,0 0-1 0 0,0-1 0 0 0,0 1 1 0 0,0-1-1 0 0,0 1 0 0 0,0 0 1 0 0,1-1-1 0 0,-1 1 0 0 0,1-1 1 0 0,-1 1-1 0 0,1-1 0 0 0,0 1 1 0 0,1 1-1 0 0,1 7 275 0 0,-2-1-172 0 0,0 0 1 0 0,-1 1-1 0 0,-1-1 0 0 0,1 1 1 0 0,-2-1-1 0 0,-3 17 0 0 0,-2 14 138 0 0,2 142 476 0 0,5-90-446 0 0,-54 890 2607 0 0,-7-563-2397 0 0,-2 23-372 0 0,-28 68-64 0 0,51-320-66 0 0,34-162-33 0 0,3-15 6 0 0,0 1 0 0 0,1 0 0 0 0,-1 20-1 0 0,3-34-3 0 0,0 1-1 0 0,1 0 0 0 0,-1 0 1 0 0,0-1-1 0 0,1 1 0 0 0,-1 0 1 0 0,1 0-1 0 0,-1-1 0 0 0,0 1 0 0 0,1-1 1 0 0,0 1-1 0 0,-1 0 0 0 0,1-1 1 0 0,-1 1-1 0 0,1-1 0 0 0,0 1 1 0 0,-1-1-1 0 0,1 1 0 0 0,0-1 1 0 0,-1 0-1 0 0,1 1 0 0 0,0-1 0 0 0,0 0 1 0 0,-1 0-1 0 0,1 1 0 0 0,0-1 1 0 0,0 0-1 0 0,0 0 0 0 0,0 0 1 0 0,30 3-17 0 0,-26-3 20 0 0,510-10-34 0 0,-397 5 48 0 0,1533 0 624 0 0,1 74-394 0 0,-1438-58-218 0 0,-135-7-23 0 0,426 17 87 0 0,-4-28-52 0 0,-479 6-75 0 0,-11 1-21 0 0,0 0 0 0 0,0-1-1 0 0,1 0 1 0 0,-1-1-1 0 0,0 0 1 0 0,0-1-1 0 0,0 0 1 0 0,10-6-1 0 0,-20 9 35 0 0,-1 0-1 0 0,1 0 0 0 0,-1 0 1 0 0,1-1-1 0 0,-1 1 0 0 0,1 0 0 0 0,-1-1 1 0 0,0 1-1 0 0,1 0 0 0 0,-1-1 0 0 0,1 1 1 0 0,-1 0-1 0 0,0-1 0 0 0,1 1 1 0 0,-1-1-1 0 0,0 1 0 0 0,0-1 0 0 0,1 1 1 0 0,-1-1-1 0 0,0 1 0 0 0,0-1 0 0 0,0 1 1 0 0,1-1-1 0 0,-1 1 0 0 0,0-1 1 0 0,0 1-1 0 0,0-1 0 0 0,0 1 0 0 0,0-1 1 0 0,0 0-1 0 0,-1-1-36 0 0,1 1 1 0 0,-1 0-1 0 0,0 0 1 0 0,0 0-1 0 0,1 0 1 0 0,-1 0-1 0 0,0 0 1 0 0,0 0 0 0 0,0 0-1 0 0,0 0 1 0 0,0 0-1 0 0,-2 0 1 0 0,-36-19-1502 0 0,38 20 1545 0 0,-34-14-1184 0 0,-5-1-163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55.887"/>
    </inkml:context>
    <inkml:brush xml:id="br0">
      <inkml:brushProperty name="width" value="0.1" units="cm"/>
      <inkml:brushProperty name="height" value="0.1" units="cm"/>
    </inkml:brush>
  </inkml:definitions>
  <inkml:trace contextRef="#ctx0" brushRef="#br0">4 1 5208 0 0,'0'0'9'0'0,"0"0"-1"0"0,0 0 0 0 0,0 0 0 0 0,0 0 0 0 0,0 0 0 0 0,-1 0 0 0 0,1 0 0 0 0,0 0 1 0 0,0 0-1 0 0,0 0 0 0 0,0 0 0 0 0,-1 0 0 0 0,1 0 0 0 0,0 1 0 0 0,0-1 0 0 0,0 0 0 0 0,0 0 1 0 0,0 0-1 0 0,0 0 0 0 0,0 0 0 0 0,-1 0 0 0 0,1 0 0 0 0,0 1 0 0 0,0-1 0 0 0,0 0 1 0 0,0 0-1 0 0,0 0 0 0 0,0 0 0 0 0,0 0 0 0 0,0 1 0 0 0,0-1 0 0 0,0 0 0 0 0,0 0 0 0 0,0 0 1 0 0,0 0-1 0 0,0 0 0 0 0,0 1 0 0 0,0-1 0 0 0,0 0 0 0 0,0 0 0 0 0,0 0 0 0 0,0 0 1 0 0,0 1-1 0 0,0-1 0 0 0,0 0 0 0 0,0 0 0 0 0,0 0 0 0 0,0 0 0 0 0,0 0 0 0 0,0 1 0 0 0,0-1 1 0 0,0 0-1 0 0,1 0 0 0 0,-1 0 0 0 0,0 0 0 0 0,0 0 0 0 0,0 0 0 0 0,0 0 0 0 0,0 1 0 0 0,0-1 1 0 0,1 0-1 0 0,16 6 394 0 0,32 5 143 0 0,-41-10-461 0 0,66 11 689 0 0,134 3 1 0 0,77-19 782 0 0,-146 0-973 0 0,459 10 887 0 0,-1 22-811 0 0,-191-8-301 0 0,-164-7-26 0 0,206 6 713 0 0,-432-18-962 0 0,-11-1-25 0 0,-1 1 1 0 0,1-1 0 0 0,0 0 0 0 0,-1 0-1 0 0,1 0 1 0 0,0-1 0 0 0,-1 1 0 0 0,1-1 0 0 0,0-1-1 0 0,6-1 1 0 0,-11 2-40 0 0,0 1 1 0 0,0 0-1 0 0,0-1 0 0 0,0 1 1 0 0,0-1-1 0 0,0 1 0 0 0,0 0 0 0 0,0-1 1 0 0,0 1-1 0 0,0-1 0 0 0,0 1 1 0 0,0 0-1 0 0,0-1 0 0 0,0 1 1 0 0,0 0-1 0 0,-1-1 0 0 0,1 1 0 0 0,0-1 1 0 0,0 1-1 0 0,0 0 0 0 0,-1-1 1 0 0,1 1-1 0 0,0 0 0 0 0,0 0 1 0 0,-1-1-1 0 0,1 1 0 0 0,0 0 0 0 0,-1 0 1 0 0,1-1-1 0 0,0 1 0 0 0,-1 0 1 0 0,1 0-1 0 0,0 0 0 0 0,-1-1 0 0 0,1 1 1 0 0,0 0-1 0 0,-1 0 0 0 0,-15-8 177 0 0,13 8-419 0 0,7 0-206 0 0,8 1-3922 0 0,-8-1 2688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06.725"/>
    </inkml:context>
    <inkml:brush xml:id="br0">
      <inkml:brushProperty name="width" value="0.1" units="cm"/>
      <inkml:brushProperty name="height" value="0.1" units="cm"/>
    </inkml:brush>
  </inkml:definitions>
  <inkml:trace contextRef="#ctx0" brushRef="#br0">1 1 6097 0 0,'1'1'102'0'0,"-1"0"1"0"0,1 0 0 0 0,0 0 0 0 0,1-1 0 0 0,-1 1 0 0 0,0 0 0 0 0,0 0 0 0 0,0-1 0 0 0,0 1 0 0 0,1 0 0 0 0,-1-1 0 0 0,0 1 0 0 0,1-1 0 0 0,-1 0 0 0 0,0 1 0 0 0,1-1 0 0 0,-1 0-1 0 0,2 0 1 0 0,38 3 1721 0 0,-21-2-1066 0 0,444 35 2458 0 0,-464-36-3226 0 0,0 0 1 0 0,0 0-1 0 0,0 0 0 0 0,0 0 0 0 0,0 0 1 0 0,0 0-1 0 0,0 0 0 0 0,-1-1 1 0 0,1 1-1 0 0,0 0 0 0 0,0 0 0 0 0,0 0 1 0 0,0 0-1 0 0,0 0 0 0 0,0 0 1 0 0,0 0-1 0 0,0 0 0 0 0,0 0 1 0 0,0 0-1 0 0,0 0 0 0 0,0 0 0 0 0,0 0 1 0 0,0 0-1 0 0,0 0 0 0 0,0 0 1 0 0,0 0-1 0 0,0 0 0 0 0,0 0 0 0 0,0 0 1 0 0,0-1-1 0 0,0 1 0 0 0,0 0 1 0 0,0 0-1 0 0,0 0 0 0 0,0 0 0 0 0,0 0 1 0 0,0 0-1 0 0,0 0 0 0 0,0 0 1 0 0,0 0-1 0 0,0 0 0 0 0,0 0 1 0 0,0 0-1 0 0,0 0 0 0 0,0 0 0 0 0,0-1 1 0 0,0 1-1 0 0,0 0 0 0 0,0 0 1 0 0,0 0-1 0 0,0 0 0 0 0,0 0 0 0 0,0 0 1 0 0,0 0-1 0 0,0 0 0 0 0,0 0 1 0 0,0 0-1 0 0,0 0 0 0 0,0 0 1 0 0,0 0-1 0 0,0 0 0 0 0,1 0 0 0 0,-1 0 1 0 0,0 0-1 0 0,0 0 0 0 0,0 0 1 0 0,0 0-1 0 0,-8-2-826 0 0,-28 5-3035 0 0,25 0 2529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07.037"/>
    </inkml:context>
    <inkml:brush xml:id="br0">
      <inkml:brushProperty name="width" value="0.1" units="cm"/>
      <inkml:brushProperty name="height" value="0.1" units="cm"/>
    </inkml:brush>
  </inkml:definitions>
  <inkml:trace contextRef="#ctx0" brushRef="#br0">1 0 6881 0 0,'2'2'123'0'0,"0"0"1"0"0,0-1 0 0 0,1 0 0 0 0,-1 1-1 0 0,1-1 1 0 0,-1 0 0 0 0,1-1 0 0 0,-1 1 0 0 0,1 0-1 0 0,-1 0 1 0 0,1-1 0 0 0,-1 0 0 0 0,1 0-1 0 0,3 1 1 0 0,47-2 1983 0 0,-46 1-1953 0 0,135 5 1724 0 0,-8-1-1610 0 0,-83-5-232 0 0,52 6-1 0 0,-79 0 72 0 0,-14-3-478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07.697"/>
    </inkml:context>
    <inkml:brush xml:id="br0">
      <inkml:brushProperty name="width" value="0.1" units="cm"/>
      <inkml:brushProperty name="height" value="0.1" units="cm"/>
    </inkml:brush>
  </inkml:definitions>
  <inkml:trace contextRef="#ctx0" brushRef="#br0">80 68 5024 0 0,'-80'-64'2691'0'0,"80"64"-2656"0"0,1 1 0 0 0,-1-1 0 0 0,0 0 0 0 0,0 0 0 0 0,0 0 0 0 0,0 0-1 0 0,0 0 1 0 0,0 0 0 0 0,0 0 0 0 0,0 0 0 0 0,1 0 0 0 0,-1 0 0 0 0,0-1 0 0 0,0 1-1 0 0,0 0 1 0 0,1 0 384 0 0,-1 0-384 0 0,0 0-1 0 0,0-1 1 0 0,0 1 0 0 0,0 0 0 0 0,0 0 0 0 0,0 0 0 0 0,0 0 0 0 0,0 0 0 0 0,0 0-1 0 0,0 0 1 0 0,0 0 0 0 0,0-1 0 0 0,0 1 0 0 0,0 0 0 0 0,0 0 0 0 0,0 0 0 0 0,0 0-1 0 0,0 0 1 0 0,0 0 0 0 0,0 0 0 0 0,0 0 0 0 0,0-1 0 0 0,0 1 0 0 0,0 0-1 0 0,0 0 1 0 0,0 0 0 0 0,0 0 0 0 0,0 0 0 0 0,0 0 0 0 0,0 0 0 0 0,19-1 939 0 0,27 6 9 0 0,432 46 963 0 0,-431-50-2711 0 0,-62 7-2391 0 0,5-5 2014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08.021"/>
    </inkml:context>
    <inkml:brush xml:id="br0">
      <inkml:brushProperty name="width" value="0.1" units="cm"/>
      <inkml:brushProperty name="height" value="0.1" units="cm"/>
    </inkml:brush>
  </inkml:definitions>
  <inkml:trace contextRef="#ctx0" brushRef="#br0">1 0 6221 0 0,'1'2'90'0'0,"0"-1"0"0"0,0 0 0 0 0,1 0 0 0 0,-1 0 0 0 0,0 0 0 0 0,1 0 0 0 0,-1 0 0 0 0,1 0 0 0 0,-1 0 0 0 0,1-1 1 0 0,-1 1-1 0 0,1-1 0 0 0,0 1 0 0 0,-1-1 0 0 0,1 1 0 0 0,2-1 0 0 0,34 4 1346 0 0,-26-3-980 0 0,192 29 3601 0 0,-153-23-3148 0 0,79 2 1 0 0,17 2-509 0 0,-121-7-392 0 0,32 4-15 0 0,-40-10-2347 0 0,-26-2-31 0 0,1 2 2287 0 0,13-1-1340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08.574"/>
    </inkml:context>
    <inkml:brush xml:id="br0">
      <inkml:brushProperty name="width" value="0.1" units="cm"/>
      <inkml:brushProperty name="height" value="0.1" units="cm"/>
    </inkml:brush>
  </inkml:definitions>
  <inkml:trace contextRef="#ctx0" brushRef="#br0">16 26 5973 0 0,'-15'-14'1916'0'0,"15"13"-1783"0"0,0 1 0 0 0,1-1 0 0 0,-1 1 0 0 0,1-1 0 0 0,-1 1 0 0 0,1-1 0 0 0,-1 1 0 0 0,1-1 0 0 0,-1 1-1 0 0,1 0 1 0 0,-1-1 0 0 0,1 1 0 0 0,-1 0 0 0 0,1 0 0 0 0,-1-1 0 0 0,1 1 0 0 0,0 0 0 0 0,-1 0 0 0 0,1 0 0 0 0,0 0 0 0 0,-1-1-1 0 0,1 1 1 0 0,0 0 0 0 0,-1 0 0 0 0,1 0 0 0 0,0 1 0 0 0,0-1 0 0 0,24-3 618 0 0,27 2-40 0 0,52 5 1 0 0,-56-1-408 0 0,72-4 0 0 0,-110-1-555 0 0,-7 1-498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09.742"/>
    </inkml:context>
    <inkml:brush xml:id="br0">
      <inkml:brushProperty name="width" value="0.1" units="cm"/>
      <inkml:brushProperty name="height" value="0.1" units="cm"/>
    </inkml:brush>
  </inkml:definitions>
  <inkml:trace contextRef="#ctx0" brushRef="#br0">1 0 3524 0 0,'0'1'39'0'0,"-1"0"-1"0"0,1-1 0 0 0,0 1 1 0 0,0-1-1 0 0,1 1 0 0 0,-1 0 1 0 0,0-1-1 0 0,0 1 1 0 0,0-1-1 0 0,0 1 0 0 0,0 0 1 0 0,1-1-1 0 0,-1 1 0 0 0,0-1 1 0 0,1 1-1 0 0,-1-1 0 0 0,0 1 1 0 0,1 0-1 0 0,8 2 197 0 0,0 0 1 0 0,0-1-1 0 0,0 0 1 0 0,0-1-1 0 0,16 1 0 0 0,52-3 103 0 0,-34 0-231 0 0,1633 27 985 0 0,-747 18-981 0 0,703 30 995 0 0,-1446-68-753 0 0,943 29 1510 0 0,-3-29-1196 0 0,-1053-7-687 0 0,240-16-347 0 0,-291 12-244 0 0,-33 0-304 0 0,-34 1-445 0 0,7 4 412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11.349"/>
    </inkml:context>
    <inkml:brush xml:id="br0">
      <inkml:brushProperty name="width" value="0.1" units="cm"/>
      <inkml:brushProperty name="height" value="0.1" units="cm"/>
    </inkml:brush>
  </inkml:definitions>
  <inkml:trace contextRef="#ctx0" brushRef="#br0">90 1 3752 0 0,'-11'3'780'0'0,"18"5"-436"0"0,-1 1-1 0 0,1 0 0 0 0,-2 0 1 0 0,1 0-1 0 0,-1 1 0 0 0,-1 0 0 0 0,7 19 1 0 0,66 243 3076 0 0,-63-206-2791 0 0,-3 2-1 0 0,6 119 1 0 0,-25 138 133 0 0,-45 202 728 0 0,41-430-669 0 0,5 1 0 0 0,9 184 0 0 0,8-27 489 0 0,-27-17-442 0 0,-21 2-372 0 0,12-82-438 0 0,-21 308 669 0 0,14-200-386 0 0,20-174-282 0 0,10-78-55 0 0,1 0-1 0 0,1 1 1 0 0,0-1 0 0 0,1 0-1 0 0,1 1 1 0 0,0-1-1 0 0,3 18 1 0 0,-4-32-3 0 0,0 1 1 0 0,0-1-1 0 0,0 0 1 0 0,0 0-1 0 0,1 1 0 0 0,-1-1 1 0 0,0 0-1 0 0,0 0 0 0 0,0 0 1 0 0,0 1-1 0 0,0-1 1 0 0,0 0-1 0 0,0 0 0 0 0,0 0 1 0 0,0 1-1 0 0,0-1 1 0 0,1 0-1 0 0,-1 0 0 0 0,0 0 1 0 0,0 1-1 0 0,0-1 1 0 0,0 0-1 0 0,1 0 0 0 0,-1 0 1 0 0,0 0-1 0 0,0 0 1 0 0,0 0-1 0 0,1 1 0 0 0,-1-1 1 0 0,0 0-1 0 0,0 0 1 0 0,0 0-1 0 0,1 0 0 0 0,-1 0 1 0 0,0 0-1 0 0,0 0 1 0 0,1 0-1 0 0,-1 0 0 0 0,0 0 1 0 0,0 0-1 0 0,1 0 1 0 0,-1 0-1 0 0,0 0 0 0 0,0 0 1 0 0,0 0-1 0 0,1 0 0 0 0,-1 0 1 0 0,0 0-1 0 0,0-1 1 0 0,0 1-1 0 0,1 0 0 0 0,10-12 24 0 0,-1 1-73 0 0,38-2-80 0 0,0 2 0 0 0,1 3 0 0 0,0 1 1 0 0,70 0-1 0 0,202 23-312 0 0,332 69 425 0 0,-182-19 20 0 0,893 64-7 0 0,589 56-70 0 0,-1234-114 97 0 0,0-38-51 0 0,17-41 42 0 0,-717 6-13 0 0,0 1 18 0 0,-1-1 0 0 0,1-1 0 0 0,32-8 0 0 0,-50 10-22 0 0,0 0 0 0 0,0-1 0 0 0,0 1 0 0 0,-1 0 1 0 0,1 0-1 0 0,0-1 0 0 0,0 1 0 0 0,0 0 0 0 0,0-1 0 0 0,0 1 1 0 0,-1-1-1 0 0,1 1 0 0 0,0-1 0 0 0,0 1 0 0 0,-1-1 0 0 0,1 1 1 0 0,0-1-1 0 0,-1 0 0 0 0,1 1 0 0 0,-1-1 0 0 0,1 0 0 0 0,-1 0 0 0 0,1 0 1 0 0,-1 1-1 0 0,1-1 0 0 0,-1 0 0 0 0,0 0 0 0 0,1 0 0 0 0,-1 0 1 0 0,0 0-1 0 0,0 0 0 0 0,0 0 0 0 0,0 1 0 0 0,0-1 0 0 0,0 0 0 0 0,0 0 1 0 0,0 0-1 0 0,0 0 0 0 0,0 0 0 0 0,0 0 0 0 0,-1 0 0 0 0,1 0 1 0 0,0 0-1 0 0,-1-1 0 0 0,0-3-58 0 0,0 0-1 0 0,0 0 1 0 0,1 1 0 0 0,0-1 0 0 0,0 0-1 0 0,0 0 1 0 0,1-6 0 0 0,0-2-577 0 0,4-6-1077 0 0,-4 18 1331 0 0,0-1 0 0 0,0 0 0 0 0,-1 0 0 0 0,1 0 0 0 0,-1 1 0 0 0,1-1 0 0 0,-1 0 0 0 0,0 0 0 0 0,0-4 0 0 0,-1-4-1240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12.646"/>
    </inkml:context>
    <inkml:brush xml:id="br0">
      <inkml:brushProperty name="width" value="0.1" units="cm"/>
      <inkml:brushProperty name="height" value="0.1" units="cm"/>
    </inkml:brush>
  </inkml:definitions>
  <inkml:trace contextRef="#ctx0" brushRef="#br0">20 32 4756 0 0,'-11'-8'376'0'0,"2"2"590"0"0,10 5-952 0 0,-1 1 0 0 0,0 0 1 0 0,0 0-1 0 0,1-1 1 0 0,-1 1-1 0 0,0 0 0 0 0,1 0 1 0 0,-1-1-1 0 0,1 1 0 0 0,-1 0 1 0 0,0 0-1 0 0,1 0 1 0 0,-1-1-1 0 0,0 1 0 0 0,1 0 1 0 0,-1 0-1 0 0,1 0 0 0 0,-1 0 1 0 0,1 0-1 0 0,-1 0 1 0 0,0 0-1 0 0,1 0 0 0 0,-1 0 1 0 0,1 0-1 0 0,-1 0 0 0 0,1 0 1 0 0,-1 1-1 0 0,1-1 1 0 0,187-7 57 0 0,2 0 115 0 0,-188 7-164 0 0,0 0 1 0 0,0 0-1 0 0,0 0 1 0 0,0 0-1 0 0,-1 0 1 0 0,1 1-1 0 0,0-1 1 0 0,0 1-1 0 0,0 0 1 0 0,1 0-1 0 0,-2 0-14 0 0,-1-1-1 0 0,1 0 0 0 0,0 1 0 0 0,-1-1 0 0 0,0 1 0 0 0,1-1 1 0 0,-1 1-1 0 0,1-1 0 0 0,-1 1 0 0 0,1-1 0 0 0,-1 1 0 0 0,0-1 0 0 0,0 1 1 0 0,1-1-1 0 0,-1 1 0 0 0,0 0 0 0 0,0-1 0 0 0,0 1 0 0 0,1 0 1 0 0,-1 0-1 0 0,0 3 17 0 0,-1-1 0 0 0,1 1-1 0 0,-1-1 1 0 0,0 1 0 0 0,0 0 0 0 0,0-1 0 0 0,-1 0 0 0 0,-1 5 0 0 0,-3 6 61 0 0,1 0 101 0 0,1 1-1 0 0,1-1 1 0 0,0 1 0 0 0,1 0-1 0 0,0 0 1 0 0,1 0 0 0 0,2 25-1 0 0,2-14 122 0 0,0 0 0 0 0,3 0 0 0 0,12 39 0 0 0,7 23 35 0 0,-4 1 0 0 0,-3 1 0 0 0,-4 1 1 0 0,-5 0-1 0 0,-2 148 0 0 0,-9-167-125 0 0,-20 583 1160 0 0,17-599-1221 0 0,-3 0 0 0 0,-21 78 0 0 0,-48 105 543 0 0,48-156-82 0 0,-28 126 1 0 0,48-165-530 0 0,3 0 1 0 0,1 1 0 0 0,2 0 0 0 0,6 79 0 0 0,55 290 39 0 0,-47-327 269 0 0,2 155 0 0 0,-14-234-290 0 0,0 0 0 0 0,0 0-1 0 0,-1-1 1 0 0,-3 10 0 0 0,-3 17-27 0 0,0-8-94 0 0,6-22 13 0 0,1-1 1 0 0,0 1 0 0 0,0-1-1 0 0,0 1 1 0 0,0-1-1 0 0,0 1 1 0 0,0 4 0 0 0,1-7 1 0 0,0 0 0 0 0,-1 1 1 0 0,1-1-1 0 0,-1 1 0 0 0,1-1 0 0 0,-1 0 1 0 0,1 1-1 0 0,-1-1 0 0 0,0 0 1 0 0,0 0-1 0 0,0 1 0 0 0,0-1 0 0 0,0 0 1 0 0,0 0-1 0 0,0 0 0 0 0,0 0 1 0 0,0 0-1 0 0,0 0 0 0 0,-1-1 0 0 0,1 1 1 0 0,0 0-1 0 0,-1-1 0 0 0,1 1 1 0 0,0-1-1 0 0,-3 1 0 0 0,-41 11 21 0 0,39-11-17 0 0,-46 7-3 0 0,33-6-873 0 0,-1 1-1 0 0,-38 11 0 0 0,45-3-4171 0 0,10-11 3486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14.095"/>
    </inkml:context>
    <inkml:brush xml:id="br0">
      <inkml:brushProperty name="width" value="0.1" units="cm"/>
      <inkml:brushProperty name="height" value="0.1" units="cm"/>
    </inkml:brush>
  </inkml:definitions>
  <inkml:trace contextRef="#ctx0" brushRef="#br0">152 128 5941 0 0,'-10'0'995'0'0,"15"-1"527"0"0,-3 0-1237 0 0,1 1 0 0 0,0 0 1 0 0,-1 1-1 0 0,1-1 0 0 0,0 0 1 0 0,-1 1-1 0 0,5 1 0 0 0,-6 0-190 0 0,-1 0 0 0 0,1-1 0 0 0,-1 1 0 0 0,1 0-1 0 0,-1 0 1 0 0,0 0 0 0 0,0 0 0 0 0,0 0 0 0 0,0 0-1 0 0,0 0 1 0 0,0 0 0 0 0,-1 3 0 0 0,1-3 3 0 0,-8 98 669 0 0,-27 227-634 0 0,33-309-441 0 0,0 0 0 0 0,1 1 1 0 0,1-1-1 0 0,0 1 1 0 0,4 18-1 0 0,-4-36 225 0 0,0 0 0 0 0,0 0 0 0 0,0 0-1 0 0,0 0 1 0 0,-1 0 0 0 0,1 0 0 0 0,0 0 0 0 0,0 0 0 0 0,-1 0 0 0 0,1-1 0 0 0,-1 1-1 0 0,1 0 1 0 0,-1 0 0 0 0,1 0 0 0 0,-1 0 0 0 0,1 0 0 0 0,-1-1 0 0 0,0 1-1 0 0,1 0 1 0 0,-1-1 0 0 0,0 1 0 0 0,0 0 0 0 0,0-1 0 0 0,1 1 0 0 0,-1-1 0 0 0,0 1-1 0 0,0-1 1 0 0,0 0 0 0 0,0 1 0 0 0,0-1 0 0 0,0 0 0 0 0,0 0 0 0 0,0 0-1 0 0,0 1 1 0 0,0-1 0 0 0,0 0 0 0 0,0 0 0 0 0,0 0 0 0 0,0-1 0 0 0,0 1 0 0 0,-1 0-1 0 0,1-1 31 0 0,1 1-1 0 0,-1-1 1 0 0,1 1 0 0 0,-1-1-1 0 0,1 1 1 0 0,-1-1-1 0 0,1 0 1 0 0,0 1-1 0 0,-1-1 1 0 0,1 0-1 0 0,0 1 1 0 0,-1-1-1 0 0,1 0 1 0 0,0 1-1 0 0,0-1 1 0 0,0 0 0 0 0,0 1-1 0 0,0-1 1 0 0,0 0-1 0 0,0 0 1 0 0,0 1-1 0 0,0-1 1 0 0,0 0-1 0 0,0 1 1 0 0,0-1-1 0 0,0 0 1 0 0,1 0 0 0 0,8-22-273 0 0,-7 18 205 0 0,-1-2 92 0 0,0 1 1 0 0,-1-1-1 0 0,1 1 1 0 0,-2-1-1 0 0,1 0 0 0 0,-1 1 1 0 0,0-1-1 0 0,-3-10 1 0 0,1-2-8 0 0,-2-17-11 0 0,-7-49 500 0 0,-29-109 1 0 0,2 24 636 0 0,38 167-1048 0 0,1-1 0 0 0,-1 0 0 0 0,1 1-1 0 0,0-1 1 0 0,0 0 0 0 0,0 1-1 0 0,0-1 1 0 0,1 0 0 0 0,-1 1 0 0 0,1-1-1 0 0,0 1 1 0 0,0-1 0 0 0,0 1 0 0 0,1-1-1 0 0,-1 1 1 0 0,1 0 0 0 0,0 0 0 0 0,0 0-1 0 0,0-1 1 0 0,0 2 0 0 0,0-1 0 0 0,1 0-1 0 0,0 0 1 0 0,-1 1 0 0 0,1 0-1 0 0,0-1 1 0 0,5-2 0 0 0,0 1 86 0 0,0 0 0 0 0,1 1 0 0 0,-1 0 0 0 0,1 0 0 0 0,0 1 0 0 0,0 0 0 0 0,0 1 0 0 0,0 0 0 0 0,18 0 0 0 0,-25 1-94 0 0,26-1 342 0 0,0 2-1 0 0,-1 1 1 0 0,42 8-1 0 0,-62-8-357 0 0,0-1 1 0 0,0 2-1 0 0,0-1 1 0 0,0 1-1 0 0,-1 0 1 0 0,1 0-1 0 0,-1 0 1 0 0,0 1-1 0 0,0 0 1 0 0,0 1-1 0 0,0-1 1 0 0,-1 1-1 0 0,0 0 1 0 0,0 1-1 0 0,0-1 1 0 0,0 1-1 0 0,-1 0 1 0 0,6 11-1 0 0,-8-12-17 0 0,1 0 1 0 0,-2 0-1 0 0,1-1 0 0 0,-1 1 1 0 0,1 1-1 0 0,-2-1 1 0 0,1 0-1 0 0,0 0 0 0 0,-1 0 1 0 0,0 0-1 0 0,0 1 0 0 0,0-1 1 0 0,-3 10-1 0 0,1-8-1 0 0,-1 1-1 0 0,1-1 1 0 0,-2 1-1 0 0,1-1 1 0 0,-1 0-1 0 0,0 0 1 0 0,0 0-1 0 0,-7 7 1 0 0,-5 4 6 0 0,-1-1 0 0 0,-1-1 0 0 0,0 0 0 0 0,-39 25 0 0 0,49-36 2 0 0,-6 4 2 0 0,0 1 1 0 0,-1-2 0 0 0,-29 13 0 0 0,68-26 72 0 0,-1 1-1 0 0,1 0 1 0 0,0 2 0 0 0,1 1-1 0 0,-1 1 1 0 0,0 2 0 0 0,0 0-1 0 0,0 1 1 0 0,31 9 0 0 0,-43-9-51 0 0,0 0 0 0 0,0 1 0 0 0,0 1 0 0 0,0 0 0 0 0,-1 0 0 0 0,0 2 1 0 0,0-1-1 0 0,-1 1 0 0 0,1 1 0 0 0,-2 0 0 0 0,1 0 0 0 0,15 18 0 0 0,-24-24-25 0 0,1 0 0 0 0,-1 0 0 0 0,0 0 0 0 0,0 1-1 0 0,0-1 1 0 0,0 0 0 0 0,0 1 0 0 0,0-1 0 0 0,-1 1 0 0 0,1-1 0 0 0,-1 1-1 0 0,0 0 1 0 0,1-1 0 0 0,-1 1 0 0 0,0-1 0 0 0,-1 1 0 0 0,1-1-1 0 0,0 1 1 0 0,-1-1 0 0 0,0 1 0 0 0,1-1 0 0 0,-1 1 0 0 0,0-1 0 0 0,0 1-1 0 0,0-1 1 0 0,0 0 0 0 0,-1 0 0 0 0,1 1 0 0 0,-1-1 0 0 0,1 0-1 0 0,-1 0 1 0 0,0-1 0 0 0,-4 4 0 0 0,-1 2 11 0 0,0-2 0 0 0,0 1 0 0 0,-1-1 1 0 0,0 0-1 0 0,0-1 0 0 0,0 1 0 0 0,-1-2 0 0 0,-9 4 0 0 0,2-2-160 0 0,-1-1 0 0 0,-1 0-1 0 0,1-2 1 0 0,0 0 0 0 0,-1 0 0 0 0,1-2-1 0 0,-1 0 1 0 0,1-1 0 0 0,-1-1 0 0 0,1-1-1 0 0,0 0 1 0 0,0-1 0 0 0,0-1 0 0 0,0 0-1 0 0,-21-11 1 0 0,26 10-321 0 0,9 5 291 0 0,0 0 1 0 0,1 0-1 0 0,-1 0 1 0 0,0 0-1 0 0,1-1 0 0 0,-1 1 1 0 0,1-1-1 0 0,0 0 0 0 0,-1 0 1 0 0,1 1-1 0 0,0-2 0 0 0,0 1 1 0 0,0 0-1 0 0,0 0 0 0 0,1-1 1 0 0,-3-2-1 0 0,3-3-637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14.445"/>
    </inkml:context>
    <inkml:brush xml:id="br0">
      <inkml:brushProperty name="width" value="0.1" units="cm"/>
      <inkml:brushProperty name="height" value="0.1" units="cm"/>
    </inkml:brush>
  </inkml:definitions>
  <inkml:trace contextRef="#ctx0" brushRef="#br0">85 0 6597 0 0,'5'2'493'0'0,"-7"-1"288"0"0,-10 7 417 0 0,5-1-940 0 0,0 0 1 0 0,1 1 0 0 0,0 0-1 0 0,1 0 1 0 0,-1 0 0 0 0,1 1-1 0 0,1 0 1 0 0,0 0 0 0 0,0 0-1 0 0,1 1 1 0 0,0-1 0 0 0,-2 12-1 0 0,1 0-28 0 0,1-1 0 0 0,1 0 0 0 0,1 1 0 0 0,1-1 0 0 0,2 21 0 0 0,-1-28-160 0 0,0-1 0 0 0,2 0 0 0 0,-1 1 0 0 0,2-1 0 0 0,-1-1 0 0 0,10 19 0 0 0,-12-26-69 0 0,1-1 1 0 0,0 1-1 0 0,0-1 0 0 0,1 1 0 0 0,-1-1 0 0 0,1 0 1 0 0,-1 0-1 0 0,1 0 0 0 0,0-1 0 0 0,0 1 0 0 0,0-1 1 0 0,0 1-1 0 0,1-1 0 0 0,-1 0 0 0 0,1 0 0 0 0,-1-1 1 0 0,1 1-1 0 0,0-1 0 0 0,0 1 0 0 0,0-1 0 0 0,-1 0 1 0 0,1-1-1 0 0,0 1 0 0 0,6-1 0 0 0,-5 0-51 0 0,1-1 1 0 0,-1 0-1 0 0,0 0 0 0 0,0 0 0 0 0,0-1 0 0 0,0 0 1 0 0,0 0-1 0 0,0 0 0 0 0,0-1 0 0 0,0 1 0 0 0,-1-1 0 0 0,1 0 1 0 0,-1-1-1 0 0,0 1 0 0 0,5-5 0 0 0,4-7-200 0 0,0 1 0 0 0,20-30 1 0 0,-28 36 214 0 0,-1 0 0 0 0,0 0 1 0 0,0-1-1 0 0,0 0 0 0 0,-1 0 1 0 0,0 0-1 0 0,-1 0 1 0 0,0-1-1 0 0,0 1 0 0 0,-1-1 1 0 0,-1 1-1 0 0,1-1 1 0 0,-1 1-1 0 0,-1-1 0 0 0,0 1 1 0 0,0-1-1 0 0,-1 1 0 0 0,0 0 1 0 0,-1 0-1 0 0,0 0 1 0 0,0 0-1 0 0,-8-14 0 0 0,9 19 17 0 0,-1 1-1 0 0,0-1 0 0 0,0 0 1 0 0,-1 1-1 0 0,1-1 0 0 0,-1 1 1 0 0,1 0-1 0 0,-1 0 0 0 0,0 1 1 0 0,0-1-1 0 0,-1 1 0 0 0,1 0 1 0 0,0 0-1 0 0,-1 0 0 0 0,0 0 0 0 0,1 1 1 0 0,-1 0-1 0 0,0 0 0 0 0,1 0 1 0 0,-1 1-1 0 0,0-1 0 0 0,0 1 1 0 0,0 0-1 0 0,-7 2 0 0 0,2-1-102 0 0,1 0 0 0 0,-1 1-1 0 0,0 1 1 0 0,1-1-1 0 0,-1 2 1 0 0,1-1 0 0 0,0 1-1 0 0,0 1 1 0 0,0-1 0 0 0,-15 13-1 0 0,23-17 24 0 0,-1 1 0 0 0,1 0-1 0 0,0 0 1 0 0,0-1-1 0 0,0 1 1 0 0,0 0 0 0 0,0 0-1 0 0,0 0 1 0 0,0 0 0 0 0,0 1-1 0 0,0-1 1 0 0,0 0-1 0 0,1 0 1 0 0,-1 0 0 0 0,0 1-1 0 0,1-1 1 0 0,-1 0 0 0 0,1 1-1 0 0,0-1 1 0 0,-1 1 0 0 0,1-1-1 0 0,0 0 1 0 0,0 1-1 0 0,0-1 1 0 0,0 2 0 0 0,0 6-722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57.015"/>
    </inkml:context>
    <inkml:brush xml:id="br0">
      <inkml:brushProperty name="width" value="0.1" units="cm"/>
      <inkml:brushProperty name="height" value="0.1" units="cm"/>
    </inkml:brush>
  </inkml:definitions>
  <inkml:trace contextRef="#ctx0" brushRef="#br0">169 313 5909 0 0,'0'0'803'0'0,"-1"-10"-388"0"0,-4-30 78 0 0,4 30 2637 0 0,-1 4-2810 0 0,-1 2-207 0 0,2 3-44 0 0,0-1 0 0 0,0 1 0 0 0,0-1 0 0 0,0 1 0 0 0,0-1 0 0 0,0 0 0 0 0,1 1 0 0 0,-1-1-1 0 0,0 0 1 0 0,1 0 0 0 0,0 0 0 0 0,-1-2 0 0 0,1 5-61 0 0,0-1 0 0 0,0 1 0 0 0,0-1 0 0 0,0 1 0 0 0,0-1 0 0 0,-1 1 0 0 0,1-1 0 0 0,0 0 0 0 0,0 1 0 0 0,0-1-1 0 0,-1 1 1 0 0,1-1 0 0 0,0 1 0 0 0,0-1 0 0 0,-1 0 0 0 0,1 1 0 0 0,0-1 0 0 0,-1 0 0 0 0,1 1 0 0 0,-1-1 0 0 0,1 0 0 0 0,0 0 0 0 0,-1 1 0 0 0,1-1 0 0 0,-1 0 0 0 0,0 1 27 0 0,1-1 1 0 0,-1 0-1 0 0,1 0 1 0 0,-1 0-1 0 0,1 1 0 0 0,0-1 1 0 0,-1 0-1 0 0,1 1 1 0 0,-1-1-1 0 0,1 0 1 0 0,0 1-1 0 0,0-1 1 0 0,-1 0-1 0 0,1 1 1 0 0,0-1-1 0 0,-1 1 1 0 0,1-1-1 0 0,0 0 1 0 0,0 1-1 0 0,0-1 1 0 0,0 1-1 0 0,-1-1 0 0 0,1 1 1 0 0,0-1-1 0 0,0 1 1 0 0,-6 28 241 0 0,-18 90-66 0 0,-3 31 290 0 0,-8 27-379 0 0,-4 28-24 0 0,39-205-97 0 0,0 0 0 0 0,0 0 0 0 0,0 1 0 0 0,0-1 0 0 0,0 0 0 0 0,0 1 0 0 0,0-1 0 0 0,0 0 0 0 0,0 1 0 0 0,0-1 0 0 0,0 0 0 0 0,0 0 0 0 0,0 1 1 0 0,0-1-1 0 0,0 0 0 0 0,0 1 0 0 0,0-1 0 0 0,0 0 0 0 0,0 1 0 0 0,1-1 0 0 0,-1 0 0 0 0,0 0 0 0 0,0 1 0 0 0,0-1 0 0 0,0 0 0 0 0,1 0 0 0 0,-1 1 0 0 0,0-1 0 0 0,0 0 0 0 0,1 0 1 0 0,-1 0-1 0 0,0 1 0 0 0,0-1 0 0 0,1 0 0 0 0,-1 0 0 0 0,0 0 0 0 0,0 0 0 0 0,1 0 0 0 0,-1 0 0 0 0,0 0 0 0 0,1 1 0 0 0,-1-1 0 0 0,0 0 0 0 0,1 0 0 0 0,-1 0 0 0 0,1 0 1 0 0,18-4 167 0 0,-5 1-112 0 0,24 0 4 0 0,2-1-33 0 0,0 2 1 0 0,46 4 0 0 0,-18 4-12 0 0,38 5-25 0 0,193-6 0 0 0,-294-5 2 0 0,-1-1 54 0 0,0 1-1 0 0,0 0 0 0 0,0-1 1 0 0,0 0-1 0 0,8-2 1 0 0,-11 3-10 0 0,0-1 1 0 0,0 0-1 0 0,-1 1 1 0 0,1-1-1 0 0,0 1 0 0 0,0-1 1 0 0,0 0-1 0 0,0 0 1 0 0,-1 1-1 0 0,1-1 1 0 0,0 0-1 0 0,-1 0 1 0 0,1 0-1 0 0,-1 0 1 0 0,1 0-1 0 0,-1 0 1 0 0,1 0-1 0 0,-1 0 0 0 0,0 0 1 0 0,0 0-1 0 0,1 0 1 0 0,-1 0-1 0 0,0 0 1 0 0,0 0-1 0 0,0 0 1 0 0,0-2-1 0 0,8-87 163 0 0,4-77-188 0 0,-3 65-37 0 0,-6 62 10 0 0,1-34 6 0 0,3 0 0 0 0,19-84-1 0 0,-23 146 0 0 0,1-1-1 0 0,0 1 0 0 0,1 0 0 0 0,0 1 1 0 0,1-1-1 0 0,0 1 0 0 0,12-17 0 0 0,-17 26 7 0 0,0 1-1 0 0,0-2 0 0 0,0 1 0 0 0,0 0 0 0 0,0 0 1 0 0,0 0-1 0 0,-1 0 0 0 0,0 0 0 0 0,1-1 0 0 0,-1 1 0 0 0,0 0 1 0 0,0 0-1 0 0,0-1 0 0 0,0 1 0 0 0,0 0 0 0 0,-1 0 1 0 0,1-1-1 0 0,0 1 0 0 0,-1 0 0 0 0,0 0 0 0 0,0 0 1 0 0,0 0-1 0 0,0 0 0 0 0,0 0 0 0 0,0 0 0 0 0,0 0 0 0 0,0 0 1 0 0,-1 0-1 0 0,1 1 0 0 0,-1-1 0 0 0,0 0 0 0 0,1 1 1 0 0,-1 0-1 0 0,0-1 0 0 0,0 1 0 0 0,0 0 0 0 0,0 0 0 0 0,0 0 1 0 0,-2-1-1 0 0,-7-2-8 0 0,-1 1-1 0 0,0 1 1 0 0,1 0 0 0 0,-1 1 0 0 0,-19-1-1 0 0,-63 8-92 0 0,41-2 80 0 0,-331 32 11 0 0,318-27 6 0 0,71-8-206 0 0,0 0-1 0 0,0 1 1 0 0,0-1 0 0 0,0 1 0 0 0,0 0 0 0 0,0 0 0 0 0,0 0 0 0 0,4 4-1 0 0,37 15-4891 0 0,-39-19 3992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14.814"/>
    </inkml:context>
    <inkml:brush xml:id="br0">
      <inkml:brushProperty name="width" value="0.1" units="cm"/>
      <inkml:brushProperty name="height" value="0.1" units="cm"/>
    </inkml:brush>
  </inkml:definitions>
  <inkml:trace contextRef="#ctx0" brushRef="#br0">42 113 6125 0 0,'3'-1'130'0'0,"0"-1"0"0"0,0 0 0 0 0,0-1 0 0 0,0 1 0 0 0,0-1 0 0 0,-1 1 0 0 0,1-1 0 0 0,-1 0 0 0 0,0 0 0 0 0,0 0 0 0 0,0 0 0 0 0,0 0 0 0 0,0 0 0 0 0,0 0 0 0 0,-1-1 0 0 0,0 1 0 0 0,0-1 0 0 0,0 1 0 0 0,1-5 0 0 0,-2 7-110 0 0,0 1 0 0 0,0 0-1 0 0,0 0 1 0 0,0 0 0 0 0,0-1-1 0 0,0 1 1 0 0,0 0 0 0 0,0 0-1 0 0,0 0 1 0 0,0-1 0 0 0,0 1-1 0 0,0 0 1 0 0,0 0 0 0 0,0 0-1 0 0,0-1 1 0 0,0 1-1 0 0,0 0 1 0 0,0 0 0 0 0,0 0-1 0 0,0-1 1 0 0,-1 1 0 0 0,1 0-1 0 0,0 0 1 0 0,0 0 0 0 0,0 0-1 0 0,0-1 1 0 0,0 1 0 0 0,-1 0-1 0 0,1 0 1 0 0,0 0 0 0 0,0 0-1 0 0,0 0 1 0 0,0 0 0 0 0,-1-1-1 0 0,1 1 1 0 0,0 0-1 0 0,0 0 1 0 0,0 0 0 0 0,-1 0-1 0 0,1 0 1 0 0,0 0 0 0 0,-10 6 618 0 0,-7 14 15 0 0,8-6-364 0 0,2 1-1 0 0,-1 0 1 0 0,2 0 0 0 0,0 0 0 0 0,-7 29 0 0 0,11-38-250 0 0,1 1 1 0 0,0-1-1 0 0,1 0 0 0 0,-1 1 1 0 0,1-1-1 0 0,1 1 0 0 0,-1-1 1 0 0,1 0-1 0 0,0 0 0 0 0,1 1 1 0 0,-1-1-1 0 0,1 0 0 0 0,0 0 1 0 0,1 0-1 0 0,-1 0 1 0 0,1-1-1 0 0,0 1 0 0 0,5 4 1 0 0,-4-4-19 0 0,1 0 0 0 0,-1-1 0 0 0,1 0 0 0 0,1 0 1 0 0,-1-1-1 0 0,1 0 0 0 0,0 1 0 0 0,0-2 0 0 0,0 1 1 0 0,0-1-1 0 0,13 5 0 0 0,-14-7-36 0 0,0 1 1 0 0,0-1-1 0 0,0 0 0 0 0,0-1 0 0 0,0 1 1 0 0,0-1-1 0 0,0 0 0 0 0,0-1 0 0 0,0 1 1 0 0,0-1-1 0 0,0 0 0 0 0,0 0 1 0 0,0-1-1 0 0,0 1 0 0 0,0-1 0 0 0,0 0 1 0 0,6-4-1 0 0,-4 2-3 0 0,-1-1 0 0 0,0 0 0 0 0,0 0 0 0 0,0 0 0 0 0,-1 0 0 0 0,1-1 0 0 0,-1 0 0 0 0,-1 0 0 0 0,1-1 0 0 0,-1 1 0 0 0,0-1 0 0 0,-1 0 0 0 0,1 0 0 0 0,-1 0 0 0 0,-1-1 0 0 0,1 1 0 0 0,-1 0 0 0 0,-1-1 0 0 0,1 0 0 0 0,-1 1 0 0 0,0-14 0 0 0,-1 10 18 0 0,-1 0 0 0 0,0-1 0 0 0,0 1-1 0 0,-1 0 1 0 0,0 0 0 0 0,-1 1 0 0 0,0-1 0 0 0,-1 0-1 0 0,0 1 1 0 0,-1 0 0 0 0,0 0 0 0 0,0 0 0 0 0,-1 1-1 0 0,-12-15 1 0 0,14 20 1 0 0,1 1 1 0 0,-1 1-1 0 0,0-1 0 0 0,0 0 0 0 0,0 1 0 0 0,0 0 1 0 0,0 0-1 0 0,-1 0 0 0 0,1 0 0 0 0,-1 1 0 0 0,1 0 1 0 0,-1 0-1 0 0,1 0 0 0 0,-1 0 0 0 0,0 1 0 0 0,1-1 1 0 0,-1 1-1 0 0,0 1 0 0 0,-7 0 0 0 0,7 0-70 0 0,-1-1-1 0 0,1 1 1 0 0,0 0-1 0 0,-1 1 1 0 0,1-1 0 0 0,0 1-1 0 0,0 0 1 0 0,0 1-1 0 0,1-1 1 0 0,-1 1 0 0 0,0 0-1 0 0,1 0 1 0 0,0 0-1 0 0,0 1 1 0 0,0-1 0 0 0,0 1-1 0 0,-3 5 1 0 0,6-8-58 0 0,0 0 0 0 0,1 0 0 0 0,-1 1 0 0 0,1-1 0 0 0,-1 0 0 0 0,1 0 0 0 0,0 0 0 0 0,-1 1 0 0 0,1-1 1 0 0,0 0-1 0 0,0 0 0 0 0,0 1 0 0 0,0-1 0 0 0,0 0 0 0 0,0 1 0 0 0,0-1 0 0 0,0 0 0 0 0,1 0 0 0 0,-1 1 0 0 0,0-1 1 0 0,1 0-1 0 0,-1 0 0 0 0,1 0 0 0 0,0 1 0 0 0,-1-1 0 0 0,1 0 0 0 0,0 0 0 0 0,0 0 0 0 0,-1 0 0 0 0,2 1 0 0 0,6 4-1001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15.295"/>
    </inkml:context>
    <inkml:brush xml:id="br0">
      <inkml:brushProperty name="width" value="0.1" units="cm"/>
      <inkml:brushProperty name="height" value="0.1" units="cm"/>
    </inkml:brush>
  </inkml:definitions>
  <inkml:trace contextRef="#ctx0" brushRef="#br0">1 112 9297 0 0,'0'-18'-71'0'0,"0"-30"-23"0"0,0 44 130 0 0,1 0 0 0 0,-1 0-1 0 0,1 0 1 0 0,0 0 0 0 0,0 0 0 0 0,0 1 0 0 0,1-1 0 0 0,-1 0 0 0 0,3-4 0 0 0,2 5 413 0 0,-2 10-96 0 0,-1 17 108 0 0,-2-20-380 0 0,8 104 166 0 0,-7 127 1 0 0,-3-134-1771 0 0,1-98 1382 0 0,0 0-173 0 0,0 1 1 0 0,0-1 0 0 0,0 1 0 0 0,0-1 0 0 0,1 1-1 0 0,-1-1 1 0 0,1 0 0 0 0,0 1 0 0 0,0-1 0 0 0,2 4 0 0 0,-3-7 243 0 0,1 0 1 0 0,-1 0-1 0 0,1 0 1 0 0,-1 0 0 0 0,1 0-1 0 0,-1 0 1 0 0,1 0 0 0 0,-1 0-1 0 0,1 0 1 0 0,-1-1 0 0 0,1 1-1 0 0,-1 0 1 0 0,0 0-1 0 0,1-1 1 0 0,-1 1 0 0 0,1 0-1 0 0,-1 0 1 0 0,0-1 0 0 0,1 1-1 0 0,-1 0 1 0 0,0-1 0 0 0,1 1-1 0 0,-1-1 1 0 0,0 1-1 0 0,1-1 1 0 0,8-11-633 0 0,3-4 602 0 0,-1-1 0 0 0,-1-1 0 0 0,-1 1 0 0 0,0-2-1 0 0,10-32 1 0 0,-17 44 408 0 0,1 1 0 0 0,-1 0 0 0 0,1-1 0 0 0,0 1 0 0 0,0 0 0 0 0,1 0 0 0 0,0 1 1 0 0,0-1-1 0 0,9-9 0 0 0,-13 15-276 0 0,0 0 1 0 0,0 0 0 0 0,0 0 0 0 0,0 0-1 0 0,1-1 1 0 0,-1 1 0 0 0,0 0-1 0 0,0 0 1 0 0,0 0 0 0 0,0 0 0 0 0,0-1-1 0 0,1 1 1 0 0,-1 0 0 0 0,0 0 0 0 0,0 0-1 0 0,0 0 1 0 0,0 0 0 0 0,1 0 0 0 0,-1 0-1 0 0,0 0 1 0 0,0 0 0 0 0,0 0 0 0 0,1-1-1 0 0,-1 1 1 0 0,0 0 0 0 0,0 0 0 0 0,1 0-1 0 0,-1 0 1 0 0,0 0 0 0 0,0 0 0 0 0,0 1-1 0 0,1-1 1 0 0,-1 0 0 0 0,0 0-1 0 0,0 0 1 0 0,0 0 0 0 0,1 0 0 0 0,-1 9 673 0 0,-6 15-98 0 0,6-21-472 0 0,-1 1-102 0 0,0 0-1 0 0,0 0 1 0 0,0 0 0 0 0,0-1-1 0 0,-1 1 1 0 0,1 0 0 0 0,-1 0 0 0 0,0-1-1 0 0,0 1 1 0 0,-1-1 0 0 0,1 0 0 0 0,-1 1-1 0 0,1-1 1 0 0,-5 3 0 0 0,0-1 22 0 0,-1 0 0 0 0,0 0 0 0 0,0-1 0 0 0,0 0 0 0 0,0 0 0 0 0,-1-1 0 0 0,0-1 0 0 0,-13 4 0 0 0,28-6 81 0 0,1 1 1 0 0,-1 0-1 0 0,1 0 1 0 0,-1 1-1 0 0,0 0 1 0 0,1 0-1 0 0,-1 0 1 0 0,0 1-1 0 0,7 4 1 0 0,54 38 865 0 0,-27-17-546 0 0,-6-11-310 0 0,9 7-1132 0 0,-43-24 883 0 0,1 0 1 0 0,-1 0 0 0 0,0 1 0 0 0,1-1-1 0 0,-1 0 1 0 0,0 1 0 0 0,1-1-1 0 0,-1 0 1 0 0,0 1 0 0 0,0-1 0 0 0,1 0-1 0 0,-1 1 1 0 0,0-1 0 0 0,0 1-1 0 0,0-1 1 0 0,0 1 0 0 0,0-1 0 0 0,1 0-1 0 0,-1 1 1 0 0,0-1 0 0 0,0 1 0 0 0,0 0-1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15.667"/>
    </inkml:context>
    <inkml:brush xml:id="br0">
      <inkml:brushProperty name="width" value="0.1" units="cm"/>
      <inkml:brushProperty name="height" value="0.1" units="cm"/>
    </inkml:brush>
  </inkml:definitions>
  <inkml:trace contextRef="#ctx0" brushRef="#br0">35 261 8001 0 0,'-10'-13'291'0'0,"5"12"690"0"0,1 24 1117 0 0,3-11-1883 0 0,-6 42 1009 0 0,4-38-1065 0 0,0 1 0 0 0,2 0-1 0 0,0 25 1 0 0,1-35-244 0 0,1 0 0 0 0,-1 0 0 0 0,1 1 0 0 0,1-1 0 0 0,0 0 0 0 0,0 0 0 0 0,0-1 0 0 0,0 1 0 0 0,7 11-1 0 0,-5-9-901 0 0,-4-8 903 0 0,0-1-1 0 0,0 1 1 0 0,0-1-1 0 0,0 1 1 0 0,1-1-1 0 0,-1 0 0 0 0,0 1 1 0 0,0-1-1 0 0,0 1 1 0 0,1-1-1 0 0,-1 0 1 0 0,0 1-1 0 0,0-1 1 0 0,1 0-1 0 0,-1 1 0 0 0,0-1 1 0 0,0 0-1 0 0,1 1 1 0 0,-1-1-1 0 0,1 0 1 0 0,-1 0-1 0 0,0 1 1 0 0,1-1-1 0 0,-1 0 0 0 0,0 0 1 0 0,1 0-1 0 0,-1 0 1 0 0,1 1-1 0 0,-1-1 1 0 0,1 0-1 0 0,-1 0 1 0 0,0 0-1 0 0,1 0 0 0 0,-1 0 1 0 0,1 0-1 0 0,0 0 1 0 0</inkml:trace>
  <inkml:trace contextRef="#ctx0" brushRef="#br0" timeOffset="1">48 31 5420 0 0,'-2'-9'69'0'0,"-1"-1"103"0"0,3 4-100 0 0,-4 4 180 0 0,2-2 144 0 0,4 4-148 0 0,-2 1-248 0 0,2 4 0 0 0,-2-3-200 0 0,-2 5-164 0 0,4 0-32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16.062"/>
    </inkml:context>
    <inkml:brush xml:id="br0">
      <inkml:brushProperty name="width" value="0.1" units="cm"/>
      <inkml:brushProperty name="height" value="0.1" units="cm"/>
    </inkml:brush>
  </inkml:definitions>
  <inkml:trace contextRef="#ctx0" brushRef="#br0">0 74 7069 0 0,'7'-4'888'0'0,"-6"3"-677"0"0,1 0 1 0 0,-1 0-1 0 0,0 0 0 0 0,1 0 0 0 0,-1 0 0 0 0,1 1 0 0 0,-1-1 0 0 0,1 0 0 0 0,-1 1 1 0 0,1-1-1 0 0,0 1 0 0 0,-1-1 0 0 0,3 1 0 0 0,-1 1-152 0 0,0 0 0 0 0,0 0 0 0 0,-1 0 1 0 0,1 1-1 0 0,-1 0 0 0 0,1-1 0 0 0,-1 1 0 0 0,1 0 0 0 0,-1 0 1 0 0,0 0-1 0 0,0 0 0 0 0,0 1 0 0 0,0-1 0 0 0,0 0 0 0 0,-1 1 1 0 0,1-1-1 0 0,-1 1 0 0 0,0 0 0 0 0,1 0 0 0 0,-1-1 0 0 0,0 4 0 0 0,2 3 25 0 0,0 0 0 0 0,-1 0 0 0 0,0 1 0 0 0,-1-1-1 0 0,1 15 1 0 0,-7 41 83 0 0,5-60-163 0 0,-1 1 0 0 0,0-1 0 0 0,-1 1-1 0 0,0 0 1 0 0,1-1 0 0 0,-2 0-1 0 0,1 1 1 0 0,-1-1 0 0 0,-3 6-1 0 0,6-11-7 0 0,0 0-1 0 0,0 0 1 0 0,0 0 0 0 0,0 0-1 0 0,0 0 1 0 0,-1 1-1 0 0,1-1 1 0 0,0 0 0 0 0,0 0-1 0 0,0 0 1 0 0,0 0 0 0 0,0 0-1 0 0,0 0 1 0 0,0 0-1 0 0,0 0 1 0 0,0 1 0 0 0,0-1-1 0 0,-1 0 1 0 0,1 0-1 0 0,0 0 1 0 0,0 0 0 0 0,0 0-1 0 0,0 0 1 0 0,0 0 0 0 0,0 0-1 0 0,-1 0 1 0 0,1 0-1 0 0,0 0 1 0 0,0 0 0 0 0,0 0-1 0 0,0 0 1 0 0,0 0-1 0 0,-1 0 1 0 0,1 0 0 0 0,0 0-1 0 0,0 0 1 0 0,0 0 0 0 0,0 0-1 0 0,0 0 1 0 0,0 0-1 0 0,-1 0 1 0 0,1 0 0 0 0,0 0-1 0 0,0 0 1 0 0,0 0-1 0 0,0-1 1 0 0,0 1 0 0 0,0 0-1 0 0,0 0 1 0 0,-1 0 0 0 0,1 0-1 0 0,0 0 1 0 0,0 0-1 0 0,0 0 1 0 0,0 0 0 0 0,0-1-1 0 0,-3-11-265 0 0,4-14-99 0 0,4 4 342 0 0,0 1 0 0 0,2 0 0 0 0,0 0-1 0 0,1 0 1 0 0,1 1 0 0 0,1 0 0 0 0,1 1-1 0 0,1 0 1 0 0,0 1 0 0 0,18-19-1 0 0,-28 35 27 0 0,0 0 0 0 0,0 0 0 0 0,0 0-1 0 0,1 0 1 0 0,-1 0 0 0 0,0 0-1 0 0,1 0 1 0 0,0 1 0 0 0,0-1 0 0 0,-1 1-1 0 0,1 0 1 0 0,0 0 0 0 0,0 0 0 0 0,0 0-1 0 0,0 1 1 0 0,4-1 0 0 0,-5 1 10 0 0,-1 0 1 0 0,1 1-1 0 0,-1-1 0 0 0,1 0 1 0 0,-1 1-1 0 0,1-1 1 0 0,-1 1-1 0 0,1 0 1 0 0,-1 0-1 0 0,0-1 0 0 0,1 1 1 0 0,-1 0-1 0 0,0 0 1 0 0,0 0-1 0 0,0 0 1 0 0,1 0-1 0 0,-1 1 0 0 0,0-1 1 0 0,-1 0-1 0 0,1 1 1 0 0,0-1-1 0 0,0 0 1 0 0,0 1-1 0 0,-1-1 0 0 0,1 1 1 0 0,-1-1-1 0 0,1 1 1 0 0,-1-1-1 0 0,0 1 0 0 0,1-1 1 0 0,-1 1-1 0 0,0 2 1 0 0,2 16 188 0 0,-2 31 1 0 0,2 22-43 0 0,-1-67-349 0 0,0 0 0 0 0,0 0 0 0 0,0-1 0 0 0,1 1 0 0 0,0-1 0 0 0,0 1-1 0 0,0-1 1 0 0,1 1 0 0 0,5 7 0 0 0,-7-12 19 0 0,1 0-1 0 0,-1 1 1 0 0,1-1-1 0 0,-1 0 0 0 0,1 0 1 0 0,0 0-1 0 0,-1 0 1 0 0,1 0-1 0 0,0 0 0 0 0,0-1 1 0 0,0 1-1 0 0,2 0 1 0 0,6 2-976 0 0,0 1 70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16.601"/>
    </inkml:context>
    <inkml:brush xml:id="br0">
      <inkml:brushProperty name="width" value="0.1" units="cm"/>
      <inkml:brushProperty name="height" value="0.1" units="cm"/>
    </inkml:brush>
  </inkml:definitions>
  <inkml:trace contextRef="#ctx0" brushRef="#br0">168 187 4104 0 0,'9'-21'161'0'0,"4"-7"839"0"0,16-54 0 0 0,-29 81-967 0 0,1-1 0 0 0,-1 0 1 0 0,1 1-1 0 0,-1-1 0 0 0,0 0 1 0 0,0 0-1 0 0,1 0 0 0 0,-1 1 1 0 0,-1-1-1 0 0,1 0 0 0 0,0 0 1 0 0,0 0-1 0 0,-1 1 0 0 0,1-1 0 0 0,-1 0 1 0 0,1 0-1 0 0,-1 1 0 0 0,0-1 1 0 0,0 1-1 0 0,0-1 0 0 0,1 0 1 0 0,-2 1-1 0 0,0-2 0 0 0,0 1-6 0 0,0 1 0 0 0,0-1 0 0 0,-1 1 0 0 0,1 0-1 0 0,0 0 1 0 0,-1 0 0 0 0,1 0 0 0 0,-1 0 0 0 0,1 0-1 0 0,-1 1 1 0 0,0-1 0 0 0,1 1 0 0 0,-1-1 0 0 0,-2 1-1 0 0,-5 0 71 0 0,1 1 1 0 0,0-1-1 0 0,-1 2 0 0 0,1-1 0 0 0,0 1 0 0 0,0 0 0 0 0,0 1 0 0 0,-9 4 0 0 0,10-3-3 0 0,1 0-1 0 0,0 1 1 0 0,0 0 0 0 0,0 0-1 0 0,1 0 1 0 0,-1 1 0 0 0,-7 9-1 0 0,13-14-78 0 0,-1 1-1 0 0,1 0 1 0 0,-1-1-1 0 0,1 1 1 0 0,0 0-1 0 0,-1 0 1 0 0,1 0-1 0 0,0 0 1 0 0,0 0-1 0 0,1 1 1 0 0,-1-1-1 0 0,0 0 1 0 0,1 0-1 0 0,-1 1 1 0 0,1-1-1 0 0,0 0 1 0 0,0 0-1 0 0,0 1 1 0 0,0-1-1 0 0,0 0 1 0 0,0 1-1 0 0,0-1 0 0 0,1 0 1 0 0,-1 0-1 0 0,1 1 1 0 0,0-1-1 0 0,0 0 1 0 0,0 0-1 0 0,0 0 1 0 0,0 0-1 0 0,2 3 1 0 0,0-2-11 0 0,0 0-1 0 0,1-1 1 0 0,-1 1 0 0 0,1-1-1 0 0,-1 0 1 0 0,1 0 0 0 0,0 0-1 0 0,0 0 1 0 0,0-1 0 0 0,0 0 0 0 0,0 0-1 0 0,0 0 1 0 0,0 0 0 0 0,0 0-1 0 0,1-1 1 0 0,-1 0 0 0 0,0 0-1 0 0,0 0 1 0 0,0 0 0 0 0,1-1-1 0 0,-1 0 1 0 0,0 1 0 0 0,0-2 0 0 0,0 1-1 0 0,0 0 1 0 0,0-1 0 0 0,0 0-1 0 0,-1 0 1 0 0,1 0 0 0 0,0 0-1 0 0,-1 0 1 0 0,0-1 0 0 0,1 0 0 0 0,3-4-1 0 0,22-44 31 0 0,-28 53-16 0 0,1 1-1 0 0,-1-1 0 0 0,0 1 1 0 0,0 0-1 0 0,0-1 1 0 0,-1 1-1 0 0,1 0 0 0 0,0 4 1 0 0,3 31 285 0 0,-2 0 1 0 0,-4 58-1 0 0,0 15 228 0 0,7-60-332 0 0,-3-35-139 0 0,0 0 0 0 0,-1 0 0 0 0,-1 0 1 0 0,-4 28-1 0 0,4-43-42 0 0,0 1 0 0 0,0-1 0 0 0,-1 1 0 0 0,1-1 0 0 0,0 1 0 0 0,-1-1 0 0 0,0 0 0 0 0,1 1 0 0 0,-1-1 0 0 0,0 0 0 0 0,1 1 0 0 0,-1-1 0 0 0,0 0 0 0 0,0 0 0 0 0,0 0 0 0 0,0 0 0 0 0,0 0 0 0 0,-1 0 0 0 0,1 0 0 0 0,0 0 1 0 0,0-1-1 0 0,-1 1 0 0 0,-1 1 0 0 0,1-2-4 0 0,0 1 0 0 0,-1-1 1 0 0,1 0-1 0 0,0 0 1 0 0,-1 0-1 0 0,1 0 1 0 0,-1 0-1 0 0,1 0 0 0 0,0-1 1 0 0,-1 1-1 0 0,1-1 1 0 0,0 0-1 0 0,-3-1 1 0 0,-2-1-12 0 0,1 0 0 0 0,0 0 1 0 0,0-1-1 0 0,0 1 0 0 0,0-2 1 0 0,1 1-1 0 0,-1-1 0 0 0,1 1 0 0 0,-6-8 1 0 0,6 4-60 0 0,0 0 1 0 0,1 0 0 0 0,-1 0-1 0 0,2 0 1 0 0,-1-1 0 0 0,1 0-1 0 0,0 0 1 0 0,1 1 0 0 0,0-1-1 0 0,1-1 1 0 0,0 1 0 0 0,0 0-1 0 0,1 0 1 0 0,0 0 0 0 0,0 0-1 0 0,1-1 1 0 0,0 1 0 0 0,1 0-1 0 0,0 0 1 0 0,1 0 0 0 0,-1 1-1 0 0,2-1 1 0 0,-1 1 0 0 0,1-1-1 0 0,1 1 1 0 0,-1 0 0 0 0,1 1-1 0 0,1-1 1 0 0,-1 1 0 0 0,1 0-1 0 0,13-12 1 0 0,2 5-726 0 0,1 0-1 0 0,0 1 1 0 0,34-14-1 0 0,-44 21 309 0 0,5-1-398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16.932"/>
    </inkml:context>
    <inkml:brush xml:id="br0">
      <inkml:brushProperty name="width" value="0.1" units="cm"/>
      <inkml:brushProperty name="height" value="0.1" units="cm"/>
    </inkml:brush>
  </inkml:definitions>
  <inkml:trace contextRef="#ctx0" brushRef="#br0">175 104 6973 0 0,'24'-29'49'0'0,"-18"20"139"0"0,0 1-1 0 0,1 0 1 0 0,0 1 0 0 0,11-9 0 0 0,8-11 1772 0 0,-60 30-1198 0 0,7 4-724 0 0,6-2-21 0 0,0 1 0 0 0,0 1 0 0 0,1 1 1 0 0,-1 1-1 0 0,-23 15 0 0 0,42-23 8 0 0,1 0 0 0 0,-1 0-1 0 0,1 0 1 0 0,-1 0 0 0 0,1 1-1 0 0,0-1 1 0 0,-1 0 0 0 0,1 1 0 0 0,0-1-1 0 0,0 1 1 0 0,0 0 0 0 0,0-1-1 0 0,1 1 1 0 0,-1 0 0 0 0,0-1-1 0 0,1 1 1 0 0,-1 0 0 0 0,1 0 0 0 0,-1 0-1 0 0,1-1 1 0 0,0 5 0 0 0,0-3 20 0 0,1 1 1 0 0,-1 0 0 0 0,1 0 0 0 0,0-1 0 0 0,0 1-1 0 0,1-1 1 0 0,-1 1 0 0 0,1-1 0 0 0,0 1 0 0 0,2 3-1 0 0,5 6 133 0 0,1-1-1 0 0,1 0 0 0 0,23 22 0 0 0,35 19 170 0 0,-1-1 8 0 0,-67-52-334 0 0,-1 1 1 0 0,1-1-1 0 0,-1 0 1 0 0,1 1 0 0 0,-1-1-1 0 0,1 1 1 0 0,-1-1-1 0 0,1 1 1 0 0,-1-1-1 0 0,0 1 1 0 0,1-1-1 0 0,-1 1 1 0 0,0-1-1 0 0,1 1 1 0 0,-1-1-1 0 0,0 1 1 0 0,0-1-1 0 0,0 1 1 0 0,1-1-1 0 0,-1 1 1 0 0,0 0-1 0 0,0-1 1 0 0,0 2-1 0 0,0-2-5 0 0,-1 0 0 0 0,1 1 0 0 0,-1-1 0 0 0,1 0 0 0 0,0 1-1 0 0,-1-1 1 0 0,1 0 0 0 0,-1 0 0 0 0,1 1 0 0 0,-1-1 0 0 0,1 0-1 0 0,-1 0 1 0 0,1 0 0 0 0,-1 0 0 0 0,1 0 0 0 0,-1 1-1 0 0,1-1 1 0 0,-1 0 0 0 0,1 0 0 0 0,-2 0 0 0 0,-35-4 242 0 0,31 3-251 0 0,-141-27-2626 0 0,118 21 1516 0 0,-3-1-470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22.224"/>
    </inkml:context>
    <inkml:brush xml:id="br0">
      <inkml:brushProperty name="width" value="0.1" units="cm"/>
      <inkml:brushProperty name="height" value="0.1" units="cm"/>
    </inkml:brush>
  </inkml:definitions>
  <inkml:trace contextRef="#ctx0" brushRef="#br0">192 4 4996 0 0,'15'-2'463'0'0,"-12"0"-29"0"0,-15 3 79 0 0,-16 2 2735 0 0,18 10-3036 0 0,-33 40 16 0 0,32-40 18 0 0,1 3-13 0 0,-32 50-5 0 0,34-52-96 0 0,1 0 0 0 0,0 0 0 0 0,1 0 0 0 0,1 1 0 0 0,0 0 0 0 0,1 0 0 0 0,0 0 0 0 0,1 1-1 0 0,-1 26 1 0 0,4-36-105 0 0,-1 0-1 0 0,1-1 0 0 0,0 1 0 0 0,0 0 0 0 0,1 0 0 0 0,0 0 0 0 0,0-1 0 0 0,0 1 0 0 0,1-1 1 0 0,0 1-1 0 0,0-1 0 0 0,0 1 0 0 0,1-1 0 0 0,-1 0 0 0 0,1 0 0 0 0,1 0 0 0 0,-1 0 0 0 0,1-1 0 0 0,5 7 1 0 0,-3-6 2 0 0,0-1 1 0 0,0 1-1 0 0,1-1 1 0 0,-1 0-1 0 0,1 0 1 0 0,0-1-1 0 0,0 0 1 0 0,0 0 0 0 0,1-1-1 0 0,-1 0 1 0 0,0 0-1 0 0,1-1 1 0 0,0 0-1 0 0,9 1 1 0 0,12-2 30 0 0,-1 0 1 0 0,1-2-1 0 0,-1-1 1 0 0,0-1-1 0 0,55-16 1 0 0,-67 15-58 0 0,1-1 1 0 0,-1 0-1 0 0,0-2 1 0 0,0 0-1 0 0,-1 0 1 0 0,0-2-1 0 0,-1 0 1 0 0,0 0-1 0 0,0-1 1 0 0,23-26-1 0 0,-32 31-5 0 0,0 0 0 0 0,-1 0 0 0 0,1-1 0 0 0,-2 0 0 0 0,1 0 0 0 0,-1 0-1 0 0,0 0 1 0 0,0 0 0 0 0,-1-1 0 0 0,1 1 0 0 0,-2-1 0 0 0,1 0 0 0 0,-1 1 0 0 0,-1-1 0 0 0,1 0-1 0 0,-2-9 1 0 0,0 8-7 0 0,-1 0-1 0 0,0-1 0 0 0,0 1 1 0 0,-1 0-1 0 0,0 0 0 0 0,-1 1 1 0 0,0-1-1 0 0,0 1 0 0 0,-1 0 1 0 0,0 0-1 0 0,0 0 0 0 0,-1 1 1 0 0,-7-8-1 0 0,6 8 6 0 0,0 0 0 0 0,-1 0 0 0 0,1 0 0 0 0,-2 1 0 0 0,1 1 0 0 0,-1 0 0 0 0,0 0 0 0 0,0 0 0 0 0,0 1 0 0 0,0 0 0 0 0,-1 1 0 0 0,0 0-1 0 0,1 1 1 0 0,-1 0 0 0 0,0 0 0 0 0,0 1 0 0 0,-14 0 0 0 0,-11 3-6 0 0,1 1-1 0 0,-1 1 1 0 0,-55 15 0 0 0,41-8-1 0 0,32-9-99 0 0,6-1-1924 0 0,21 2-412 0 0,3 1 1354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22.732"/>
    </inkml:context>
    <inkml:brush xml:id="br0">
      <inkml:brushProperty name="width" value="0.1" units="cm"/>
      <inkml:brushProperty name="height" value="0.1" units="cm"/>
    </inkml:brush>
  </inkml:definitions>
  <inkml:trace contextRef="#ctx0" brushRef="#br0">132 72 6313 0 0,'-1'-3'37'0'0,"1"1"1"0"0,-1-1 0 0 0,1 1 0 0 0,-1-1 0 0 0,1 0 0 0 0,0 1 0 0 0,0-1 0 0 0,0 1 0 0 0,0-1-1 0 0,1-3 1 0 0,-1 4 86 0 0,1 0 0 0 0,-1-1 0 0 0,0 1 0 0 0,0 0 0 0 0,0 0 0 0 0,0 0 0 0 0,0-1 0 0 0,-1 1 0 0 0,1 0 0 0 0,-1 0 0 0 0,-1-4 0 0 0,2 5-53 0 0,-1 1-1 0 0,1-1 1 0 0,-1 0-1 0 0,1 1 1 0 0,-1-1-1 0 0,1 0 1 0 0,-1 1-1 0 0,1-1 1 0 0,-1 1-1 0 0,0-1 1 0 0,0 1-1 0 0,1-1 1 0 0,-1 1-1 0 0,0 0 1 0 0,0-1-1 0 0,1 1 1 0 0,-1 0-1 0 0,0 0 1 0 0,0-1-1 0 0,0 1 1 0 0,1 0-1 0 0,-1 0 0 0 0,0 0 1 0 0,0 0-1 0 0,-1 0 1 0 0,0 1 22 0 0,0-1 1 0 0,0 1-1 0 0,0-1 1 0 0,0 1-1 0 0,0 0 0 0 0,0 0 1 0 0,1 0-1 0 0,-1 0 1 0 0,-3 2-1 0 0,-1 2 63 0 0,1-1 0 0 0,1 1 1 0 0,-1 0-1 0 0,1 0 0 0 0,-6 8 0 0 0,3-1 56 0 0,1 0 0 0 0,1 0 0 0 0,0 0 0 0 0,1 1 0 0 0,-6 25 0 0 0,-3 66 609 0 0,12-92-735 0 0,0 0 0 0 0,1 0 0 0 0,1 0 0 0 0,0 0 1 0 0,1 1-1 0 0,0-1 0 0 0,1-1 0 0 0,0 1 0 0 0,8 20 0 0 0,-7-25-58 0 0,-1-1 1 0 0,1 0-1 0 0,0 0 0 0 0,0 0 0 0 0,0-1 0 0 0,1 1 0 0 0,0-1 1 0 0,0 0-1 0 0,0-1 0 0 0,1 1 0 0 0,0-1 0 0 0,0 0 0 0 0,0 0 0 0 0,0-1 1 0 0,0 0-1 0 0,1 0 0 0 0,12 4 0 0 0,-6-4-5 0 0,0 0-1 0 0,-1-1 0 0 0,1 0 1 0 0,0-1-1 0 0,0 0 1 0 0,0-1-1 0 0,0 0 1 0 0,20-4-1 0 0,-25 2-21 0 0,1 0 0 0 0,-1 0-1 0 0,0 0 1 0 0,1-1 0 0 0,-1-1-1 0 0,0 1 1 0 0,-1-1 0 0 0,1-1 0 0 0,-1 1-1 0 0,1-1 1 0 0,-2-1 0 0 0,1 1-1 0 0,9-10 1 0 0,-4 1-21 0 0,-1 1 1 0 0,0-1-1 0 0,17-31 0 0 0,-26 40 14 0 0,1 0 0 0 0,-1-1 0 0 0,0 1 0 0 0,-1-1 0 0 0,1 0 0 0 0,-1 1 0 0 0,0-1-1 0 0,-1 0 1 0 0,1 0 0 0 0,-1 0 0 0 0,0 0 0 0 0,-1 0 0 0 0,1 0 0 0 0,-1 1 0 0 0,-3-11-1 0 0,-4-6-17 0 0,-1-1 0 0 0,-2 2 0 0 0,0-1-1 0 0,-21-29 1 0 0,27 43 2 0 0,0 1-1 0 0,0 0 1 0 0,-1 0 0 0 0,0 1-1 0 0,0 0 1 0 0,-1 0 0 0 0,-11-9-1 0 0,14 13-4 0 0,0 0-1 0 0,0-1 1 0 0,-1 1-1 0 0,1 1 1 0 0,-1-1-1 0 0,1 0 1 0 0,-1 1-1 0 0,1 0 1 0 0,-1 0-1 0 0,0 1 1 0 0,0-1-1 0 0,1 1 1 0 0,-1 0-1 0 0,0 0 1 0 0,-9 2-1 0 0,1 1-189 0 0,-2-1-131 0 0,-1 1-1 0 0,-20 8 1 0 0,33-10 66 0 0,-1 0 1 0 0,1 1 0 0 0,-1-1 0 0 0,1 1 0 0 0,0 0-1 0 0,-1 0 1 0 0,1 0 0 0 0,0 1 0 0 0,0-1 0 0 0,1 1-1 0 0,-1-1 1 0 0,0 1 0 0 0,1 0 0 0 0,0 0 0 0 0,-3 5-1 0 0,1 1-972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23.405"/>
    </inkml:context>
    <inkml:brush xml:id="br0">
      <inkml:brushProperty name="width" value="0.1" units="cm"/>
      <inkml:brushProperty name="height" value="0.1" units="cm"/>
    </inkml:brush>
  </inkml:definitions>
  <inkml:trace contextRef="#ctx0" brushRef="#br0">83 228 8629 0 0,'-23'-9'-83'0'0,"19"8"152"0"0,0 0 0 0 0,0 0 1 0 0,-1-1-1 0 0,2 1 0 0 0,-1-1 0 0 0,0 0 0 0 0,0 0 0 0 0,0-1 0 0 0,1 1 1 0 0,0-1-1 0 0,-1 1 0 0 0,1-1 0 0 0,-5-6 0 0 0,7 7-7 0 0,1 1 1 0 0,-1-1-1 0 0,1 1 0 0 0,0-1 0 0 0,0 1 0 0 0,0-1 1 0 0,0 1-1 0 0,0-1 0 0 0,0 1 0 0 0,0-1 0 0 0,0 1 1 0 0,1-1-1 0 0,-1 1 0 0 0,0 0 0 0 0,1-1 0 0 0,-1 1 1 0 0,1-1-1 0 0,0 1 0 0 0,-1 0 0 0 0,1-1 0 0 0,0 1 1 0 0,0 0-1 0 0,0 0 0 0 0,0 0 0 0 0,1-1 1 0 0,33-32 341 0 0,-23 24-273 0 0,2-3-79 0 0,1 1 0 0 0,0 1 1 0 0,0 1-1 0 0,1 0 0 0 0,1 0 0 0 0,0 2 1 0 0,25-9-1 0 0,-33 14-13 0 0,1 0 0 0 0,-1 1 1 0 0,1 0-1 0 0,0 0 0 0 0,0 1 1 0 0,19 1-1 0 0,-23 1-9 0 0,0-1-1 0 0,0 1 1 0 0,0 1 0 0 0,0-1-1 0 0,0 1 1 0 0,0 0-1 0 0,0 1 1 0 0,-1-1 0 0 0,1 1-1 0 0,-1 0 1 0 0,0 0 0 0 0,5 5-1 0 0,-4-3 0 0 0,-1 0-1 0 0,0 1 1 0 0,-1-1-1 0 0,0 1 0 0 0,1 0 1 0 0,-2 1-1 0 0,1-1 1 0 0,-1 1-1 0 0,0-1 1 0 0,0 1-1 0 0,-1 0 1 0 0,0 0-1 0 0,0 0 0 0 0,-1 0 1 0 0,0 0-1 0 0,0 1 1 0 0,0 12-1 0 0,-1-7-8 0 0,-1-1 0 0 0,0 1-1 0 0,0-1 1 0 0,-1 0 0 0 0,-1 0 0 0 0,0 1-1 0 0,-1-2 1 0 0,0 1 0 0 0,-9 18 0 0 0,8-22-14 0 0,0 0 1 0 0,0 0-1 0 0,-1-1 1 0 0,0 1-1 0 0,0-2 1 0 0,-1 1-1 0 0,0 0 1 0 0,0-1-1 0 0,0-1 1 0 0,-1 1-1 0 0,0-1 1 0 0,0 0-1 0 0,0-1 1 0 0,-1 0-1 0 0,1 0 1 0 0,-1-1 0 0 0,0 0-1 0 0,-9 2 1 0 0,8-3-5 0 0,-32 7 29 0 0,40-9-29 0 0,-1 0 0 0 0,0 0 0 0 0,1 1 0 0 0,-1-1 0 0 0,0-1 0 0 0,1 1 0 0 0,-1 0 0 0 0,0-1 0 0 0,1 1 0 0 0,-1-1 0 0 0,1 0 0 0 0,-5-2 0 0 0,7 3 0 0 0,0 0-1 0 0,-1 0 1 0 0,1 0 0 0 0,0-1-1 0 0,-1 1 1 0 0,1 0 0 0 0,-1-1-1 0 0,1 1 1 0 0,0 0 0 0 0,0-1-1 0 0,-1 1 1 0 0,1 0 0 0 0,0-1-1 0 0,0 1 1 0 0,-1-1 0 0 0,1 1-1 0 0,0 0 1 0 0,0-1-1 0 0,0 1 1 0 0,0-1 0 0 0,0 1-1 0 0,0-1 1 0 0,-1 1 0 0 0,1 0-1 0 0,0-1 1 0 0,0 1 0 0 0,0-1-1 0 0,1 1 1 0 0,-1-1 0 0 0,0 0-1 0 0,10-13 26 0 0,19-5 4 0 0,-18 15-34 0 0,1 1 0 0 0,-1 0 0 0 0,0 1 0 0 0,1 0 0 0 0,-1 1 0 0 0,1 0 0 0 0,-1 1 0 0 0,1 0 0 0 0,0 1 0 0 0,-1 0 0 0 0,1 1 0 0 0,-1 0 0 0 0,0 1 0 0 0,1 0 0 0 0,-2 1 0 0 0,14 6 0 0 0,-16-7 6 0 0,0 1 0 0 0,0 0-1 0 0,0 1 1 0 0,0 0 0 0 0,-1 0 0 0 0,0 0-1 0 0,0 1 1 0 0,0 0 0 0 0,-1 1-1 0 0,0-1 1 0 0,0 1 0 0 0,0 1 0 0 0,-1-1-1 0 0,0 1 1 0 0,-1 0 0 0 0,0 0-1 0 0,0 0 1 0 0,-1 0 0 0 0,1 1 0 0 0,-2-1-1 0 0,3 13 1 0 0,-4-17 3 0 0,-1 0 0 0 0,0 0 1 0 0,1 0-1 0 0,-1 1 0 0 0,-1-1 0 0 0,1 0 0 0 0,-1 0 1 0 0,0 0-1 0 0,1 0 0 0 0,-2 0 0 0 0,1 0 0 0 0,0 0 1 0 0,-1 0-1 0 0,0 0 0 0 0,0 0 0 0 0,-3 4 1 0 0,1-4 0 0 0,1 0 0 0 0,-1 0 1 0 0,0-1-1 0 0,0 1 0 0 0,0-1 1 0 0,-1 0-1 0 0,0 0 1 0 0,1 0-1 0 0,-1-1 0 0 0,0 1 1 0 0,-6 1-1 0 0,-6 1 3 0 0,-1-1 0 0 0,0 0 0 0 0,0-2 0 0 0,0 0 0 0 0,0 0 0 0 0,-23-3 0 0 0,-2-2-8 0 0,0-2 1 0 0,-78-21 0 0 0,120 26-3 0 0,-29-11 27 0 0,29 10-40 0 0,1 1 1 0 0,-1-1-1 0 0,0 1 0 0 0,0-1 0 0 0,1 1 1 0 0,-1-1-1 0 0,0 0 0 0 0,1 1 1 0 0,-1-1-1 0 0,0 0 0 0 0,1 1 1 0 0,-1-1-1 0 0,1 0 0 0 0,0 0 0 0 0,-1 1 1 0 0,1-1-1 0 0,-1 0 0 0 0,1 0 1 0 0,0 0-1 0 0,0 0 0 0 0,-1 1 1 0 0,1-1-1 0 0,0 0 0 0 0,0 0 0 0 0,0 0 1 0 0,0 0-1 0 0,0 0 0 0 0,0 0 1 0 0,1-1-1 0 0,-3-10-1252 0 0,2 12 1184 0 0,0-1 0 0 0,-1 1 0 0 0,1-1 1 0 0,0 1-1 0 0,0-1 0 0 0,0 1 0 0 0,0-1 0 0 0,-1 1 0 0 0,1-1 0 0 0,0 1 1 0 0,0-1-1 0 0,0 1 0 0 0,0-1 0 0 0,0 1 0 0 0,0-1 0 0 0,1 1 0 0 0,-1-1 1 0 0,0 1-1 0 0,0-1 0 0 0,0 1 0 0 0,0-1 0 0 0,1 1 0 0 0,-1-1 0 0 0,0 1 1 0 0,0-1-1 0 0,1 1 0 0 0,-1 0 0 0 0,0-1 0 0 0,1 1 0 0 0,-1-1 0 0 0,1 0 1 0 0,4-6-1261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23.979"/>
    </inkml:context>
    <inkml:brush xml:id="br0">
      <inkml:brushProperty name="width" value="0.1" units="cm"/>
      <inkml:brushProperty name="height" value="0.1" units="cm"/>
    </inkml:brush>
  </inkml:definitions>
  <inkml:trace contextRef="#ctx0" brushRef="#br0">6 310 7613 0 0,'-2'-9'193'0'0,"1"0"0"0"0,0-1 0 0 0,0 1 0 0 0,1-1 0 0 0,0 1 0 0 0,1 0 0 0 0,0-1 0 0 0,0 1 1 0 0,1 0-1 0 0,1 0 0 0 0,-1 0 0 0 0,1 0 0 0 0,1 0 0 0 0,0 1 0 0 0,0-1 0 0 0,1 1 0 0 0,7-11 0 0 0,-4 7-8 0 0,1 1 0 0 0,0 0 0 0 0,0 1 1 0 0,1 0-1 0 0,1 0 0 0 0,0 1 0 0 0,0 0 0 0 0,0 1 0 0 0,1 1 0 0 0,25-13 0 0 0,-28 16-103 0 0,-1 1 0 0 0,1 0 0 0 0,0 1-1 0 0,0-1 1 0 0,1 2 0 0 0,-1-1 0 0 0,9 1 0 0 0,-14 1-66 0 0,-1 0 0 0 0,1 0 0 0 0,-1 0 0 0 0,1 1 0 0 0,-1 0-1 0 0,0 0 1 0 0,1 0 0 0 0,-1 0 0 0 0,0 0 0 0 0,0 1 0 0 0,0-1 0 0 0,0 1 0 0 0,0 0 0 0 0,0 0 0 0 0,0 0 0 0 0,0 0 0 0 0,-1 0 0 0 0,1 1 0 0 0,-1-1-1 0 0,0 1 1 0 0,4 5 0 0 0,-1 0 20 0 0,-1 0 1 0 0,0 1-1 0 0,0 0 0 0 0,-1 0 0 0 0,0 0 0 0 0,-1 1 0 0 0,0-1 0 0 0,0 1 1 0 0,-1-1-1 0 0,0 1 0 0 0,-1 12 0 0 0,-2 12 83 0 0,-10 60 0 0 0,9-76-94 0 0,1-4-1 0 0,0 0-1 0 0,-2 0 1 0 0,0 0 0 0 0,0-1-1 0 0,-1 1 1 0 0,-1-1-1 0 0,0 0 1 0 0,-1 0 0 0 0,0-1-1 0 0,-1 0 1 0 0,0 0 0 0 0,-1-1-1 0 0,-1 0 1 0 0,0-1 0 0 0,0 0-1 0 0,-1 0 1 0 0,0-1-1 0 0,0 0 1 0 0,-22 11 0 0 0,3-5 6 0 0,-63 22 0 0 0,83-36 235 0 0,16-8 73 0 0,13-7 9 0 0,14-1-265 0 0,0 1 0 0 0,0 2 0 0 0,1 1 0 0 0,0 2 0 0 0,1 1 0 0 0,0 2-1 0 0,45-3 1 0 0,-68 9 63 0 0,0 0 0 0 0,0 1 0 0 0,-1 0 0 0 0,1 1 0 0 0,0 0 0 0 0,-1 1 0 0 0,0 0 0 0 0,1 0-1 0 0,-1 2 1 0 0,-1-1 0 0 0,1 1 0 0 0,-1 1 0 0 0,0 0 0 0 0,0 1 0 0 0,0-1 0 0 0,-1 2 0 0 0,0-1 0 0 0,0 2 0 0 0,8 10-1 0 0,1 13-1691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57.472"/>
    </inkml:context>
    <inkml:brush xml:id="br0">
      <inkml:brushProperty name="width" value="0.1" units="cm"/>
      <inkml:brushProperty name="height" value="0.1" units="cm"/>
    </inkml:brush>
  </inkml:definitions>
  <inkml:trace contextRef="#ctx0" brushRef="#br0">126 31 3696 0 0,'10'2'98'0'0,"-2"0"148"0"0,-10 5 689 0 0,-2-4-602 0 0,-1 0 0 0 0,1-1 1 0 0,-1 1-1 0 0,0-1 0 0 0,0 0 0 0 0,1 0 0 0 0,-7 1 1 0 0,-15 8 58 0 0,22-10-315 0 0,0 2-1 0 0,-1-1 0 0 0,1 0 0 0 0,0 1 0 0 0,0 0 0 0 0,0 0 0 0 0,1 0 1 0 0,-1 0-1 0 0,1 1 0 0 0,0-1 0 0 0,0 1 0 0 0,0 0 0 0 0,0 0 1 0 0,0 0-1 0 0,1 0 0 0 0,0 0 0 0 0,0 1 0 0 0,0-1 0 0 0,1 1 0 0 0,-1-1 1 0 0,1 1-1 0 0,-1 7 0 0 0,1-7-8 0 0,0 1 1 0 0,0-1 0 0 0,1 1-1 0 0,0-1 1 0 0,0 1-1 0 0,0 0 1 0 0,0-1-1 0 0,1 1 1 0 0,0-1-1 0 0,3 9 1 0 0,-3-11-37 0 0,0-1 1 0 0,1 0-1 0 0,-1 0 1 0 0,1 1-1 0 0,-1-1 1 0 0,1 0-1 0 0,0 0 1 0 0,-1-1-1 0 0,1 1 1 0 0,0 0 0 0 0,0-1-1 0 0,1 1 1 0 0,-1-1-1 0 0,0 1 1 0 0,0-1-1 0 0,1 0 1 0 0,-1 0-1 0 0,1 0 1 0 0,-1 0-1 0 0,1-1 1 0 0,-1 1-1 0 0,1-1 1 0 0,0 1-1 0 0,4-1 1 0 0,4 0-2 0 0,0 0 1 0 0,0-1-1 0 0,0 0 1 0 0,0 0-1 0 0,-1-2 1 0 0,1 1-1 0 0,-1-1 0 0 0,1-1 1 0 0,17-8-1 0 0,-21 9-36 0 0,0-1-1 0 0,0 1 1 0 0,-1-2-1 0 0,1 1 0 0 0,-1-1 1 0 0,0 1-1 0 0,-1-2 1 0 0,1 1-1 0 0,-1-1 0 0 0,0 0 1 0 0,0 0-1 0 0,-1 0 1 0 0,0 0-1 0 0,6-13 0 0 0,-9 16 6 0 0,0 1 0 0 0,0-1-1 0 0,0 0 1 0 0,-1 1-1 0 0,1-1 1 0 0,-1 0 0 0 0,0 1-1 0 0,1-1 1 0 0,-1 0-1 0 0,-1 0 1 0 0,1 1 0 0 0,0-1-1 0 0,-1 0 1 0 0,1 1-1 0 0,-1-1 1 0 0,0 0 0 0 0,0 1-1 0 0,-2-5 1 0 0,1 3 0 0 0,-1 1 0 0 0,0-1 0 0 0,0 0 0 0 0,0 1 1 0 0,0 0-1 0 0,-1-1 0 0 0,1 1 0 0 0,-1 1 0 0 0,0-1 0 0 0,-5-2 1 0 0,-2-1-2 0 0,-1 0 0 0 0,-1 1 0 0 0,1 1 0 0 0,-1 0 0 0 0,1 0 0 0 0,-25-2 0 0 0,-64 2-115 0 0,83 4-154 0 0,17 0 186 0 0,1 0 1 0 0,-1 0 0 0 0,1 0-1 0 0,0-1 1 0 0,-1 1 0 0 0,1 0-1 0 0,0-1 1 0 0,-1 1 0 0 0,1 0-1 0 0,0-1 1 0 0,-1 1 0 0 0,1 0-1 0 0,0-1 1 0 0,0 1 0 0 0,-1 0-1 0 0,1-1 1 0 0,0 1 0 0 0,0-1-1 0 0,0 1 1 0 0,0-1 0 0 0,-1 1-1 0 0,1-1 1 0 0,0 1 0 0 0,0 0-1 0 0,0-1 1 0 0,0 1 0 0 0,0-1-1 0 0,0 1 1 0 0,0-1 0 0 0,0 1 0 0 0,0-1-1 0 0,1 1 1 0 0,-1-1 0 0 0,0 1-1 0 0,0-1 1 0 0,0-1-105 0 0,0-2-731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26.071"/>
    </inkml:context>
    <inkml:brush xml:id="br0">
      <inkml:brushProperty name="width" value="0.1" units="cm"/>
      <inkml:brushProperty name="height" value="0.1" units="cm"/>
    </inkml:brush>
  </inkml:definitions>
  <inkml:trace contextRef="#ctx0" brushRef="#br0">32 96 5665 0 0,'-2'-3'48'0'0,"0"0"1"0"0,1-1-1 0 0,-1 1 1 0 0,1-1-1 0 0,0 1 1 0 0,0-1 0 0 0,0 1-1 0 0,1-1 1 0 0,-1 1-1 0 0,1-1 1 0 0,0 0 0 0 0,0-3-1 0 0,0 2 235 0 0,0 0-1 0 0,0 0 1 0 0,-1 1 0 0 0,1-1-1 0 0,-1 0 1 0 0,-2-5 0 0 0,-5 6 504 0 0,4 2-422 0 0,5 0 28 0 0,1 4-277 0 0,-1 0 0 0 0,1 1-1 0 0,-1-1 1 0 0,1 0 0 0 0,-1 0 0 0 0,1 1-1 0 0,-1-1 1 0 0,0 1 0 0 0,0-1 0 0 0,-1 1-1 0 0,2 2 1 0 0,-1-2 41 0 0,5 19 179 0 0,-1 0 0 0 0,-1 0 1 0 0,-1 0-1 0 0,-1 0 0 0 0,-1 30 1 0 0,0-25-191 0 0,-3 90 670 0 0,-32 221-1 0 0,31-315-617 0 0,1-1-1 0 0,1 39 1 0 0,1-54-157 0 0,1-1-1 0 0,-1 1 1 0 0,2-1 0 0 0,-1 0 0 0 0,1 1 0 0 0,-1-1-1 0 0,2 0 1 0 0,-1 0 0 0 0,1 0 0 0 0,0 0-1 0 0,0-1 1 0 0,1 1 0 0 0,-1-1 0 0 0,7 7-1 0 0,-7-10-5 0 0,0 0 0 0 0,0 1 0 0 0,0-2-1 0 0,1 1 1 0 0,-1 0 0 0 0,1-1-1 0 0,-1 1 1 0 0,1-1 0 0 0,-1 0-1 0 0,1 0 1 0 0,0 0 0 0 0,0-1-1 0 0,4 1 1 0 0,54-1 270 0 0,-54 0-273 0 0,300-36 257 0 0,-172 16-152 0 0,42-3 117 0 0,-247 30-4958 0 0,56-6 3033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27.170"/>
    </inkml:context>
    <inkml:brush xml:id="br0">
      <inkml:brushProperty name="width" value="0.1" units="cm"/>
      <inkml:brushProperty name="height" value="0.1" units="cm"/>
    </inkml:brush>
  </inkml:definitions>
  <inkml:trace contextRef="#ctx0" brushRef="#br0">74 64 6281 0 0,'0'0'1601'0'0,"-12"-3"-1161"0"0,-37-11 31 0 0,37 11 2729 0 0,34 3-3050 0 0,36-6 1 0 0,22 0-3 0 0,165-22-35 0 0,-274 25-113 0 0,28 3-2 0 0,1 0 1 0 0,-1 0-1 0 0,0 0 0 0 0,1 0 1 0 0,-1 0-1 0 0,1 0 0 0 0,-1 0 1 0 0,1 0-1 0 0,-1 0 0 0 0,1 0 1 0 0,-1 0-1 0 0,0 0 0 0 0,1 0 1 0 0,-1 0-1 0 0,1 1 0 0 0,-1-1 1 0 0,1 0-1 0 0,-1 0 0 0 0,1 1 1 0 0,-1-1-1 0 0,1 0 0 0 0,-1 1 0 0 0,-3 3 5 0 0,0 0-1 0 0,0 0 0 0 0,0 1 1 0 0,1-1-1 0 0,-1 1 0 0 0,1-1 1 0 0,1 1-1 0 0,-1 0 0 0 0,0 0 1 0 0,1 1-1 0 0,0-1 0 0 0,1 0 0 0 0,-1 1 1 0 0,1-1-1 0 0,0 1 0 0 0,0-1 1 0 0,1 1-1 0 0,-1 0 0 0 0,1-1 1 0 0,1 1-1 0 0,1 10 0 0 0,32 198 426 0 0,-21-152-296 0 0,-2 0-1 0 0,3 98 0 0 0,-14-152-125 0 0,-1 0 1 0 0,0 0-1 0 0,0-1 0 0 0,0 1 0 0 0,-5 12 0 0 0,5-19-3 0 0,1 1-1 0 0,-1-1 1 0 0,0 1-1 0 0,1-1 1 0 0,-1 0-1 0 0,0 1 1 0 0,0-1-1 0 0,0 0 1 0 0,0 1-1 0 0,0-1 1 0 0,0 0-1 0 0,-1 0 1 0 0,1 0-1 0 0,-2 1 1 0 0,2-2-2 0 0,0 1 1 0 0,0-1 0 0 0,0 0 0 0 0,0 0-1 0 0,0 0 1 0 0,0 1 0 0 0,0-1 0 0 0,0 0-1 0 0,0 0 1 0 0,0-1 0 0 0,0 1 0 0 0,0 0-1 0 0,0 0 1 0 0,0 0 0 0 0,0-1 0 0 0,0 1-1 0 0,0 0 1 0 0,0-1 0 0 0,0 1 0 0 0,0-1-1 0 0,0 0 1 0 0,0 1 0 0 0,1-1 0 0 0,-2-1-1 0 0,-1 0 1 0 0,1-1-1 0 0,0 0 1 0 0,0 0-1 0 0,0-1 1 0 0,0 1-1 0 0,0 0 1 0 0,1-1-1 0 0,-1 1 0 0 0,1-1 1 0 0,0 1-1 0 0,0-1 1 0 0,1 0-1 0 0,-1 0 1 0 0,0-7-1 0 0,-3-13-22 0 0,0 11 2 0 0,-1 0 0 0 0,0 0 0 0 0,-1 0 1 0 0,0 0-1 0 0,-1 1 0 0 0,-17-23 0 0 0,21 30 11 0 0,-1 1 1 0 0,0-1-1 0 0,0 1 1 0 0,-1-1-1 0 0,1 1 1 0 0,-1 1-1 0 0,0-1 1 0 0,0 1-1 0 0,0-1 1 0 0,-1 1-1 0 0,1 1 1 0 0,-1-1-1 0 0,1 1 1 0 0,-1 0-1 0 0,0 0 1 0 0,0 1-1 0 0,0 0 1 0 0,-10-1-1 0 0,11 2 8 0 0,1 1-1 0 0,-1 0 0 0 0,0 0 0 0 0,0 1 1 0 0,1-1-1 0 0,-1 1 0 0 0,1 0 1 0 0,-1 1-1 0 0,1-1 0 0 0,0 1 1 0 0,0-1-1 0 0,0 1 0 0 0,0 0 0 0 0,1 1 1 0 0,-1-1-1 0 0,1 1 0 0 0,-4 4 1 0 0,6-7-33 0 0,-1 1 0 0 0,1 0 0 0 0,-1 0 1 0 0,1 0-1 0 0,-1 0 0 0 0,1 0 0 0 0,0 0 1 0 0,0 0-1 0 0,0 0 0 0 0,1 1 0 0 0,-1-1 1 0 0,0 0-1 0 0,1 1 0 0 0,-1-1 0 0 0,1 0 1 0 0,0 1-1 0 0,0-1 0 0 0,0 0 0 0 0,0 1 1 0 0,0-1-1 0 0,0 1 0 0 0,1-1 0 0 0,-1 0 1 0 0,1 1-1 0 0,0-1 0 0 0,0 0 0 0 0,0 0 1 0 0,0 0-1 0 0,0 1 0 0 0,0-1 0 0 0,0 0 1 0 0,1 0-1 0 0,-1-1 0 0 0,1 1 1 0 0,3 3-1 0 0,0-2-274 0 0,0 0 0 0 0,1-1 0 0 0,-1 0 0 0 0,1 0 0 0 0,0 0 0 0 0,0-1 0 0 0,0 0 0 0 0,0 0 0 0 0,-1 0-1 0 0,1-1 1 0 0,11 0 0 0 0,-11 0 99 0 0,18 0-864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27.636"/>
    </inkml:context>
    <inkml:brush xml:id="br0">
      <inkml:brushProperty name="width" value="0.1" units="cm"/>
      <inkml:brushProperty name="height" value="0.1" units="cm"/>
    </inkml:brush>
  </inkml:definitions>
  <inkml:trace contextRef="#ctx0" brushRef="#br0">110 282 7709 0 0,'-6'-27'-182'0'0,"6"24"218"0"0,0 0-1 0 0,-1 0 1 0 0,1 0 0 0 0,-1-1-1 0 0,0 1 1 0 0,0 0 0 0 0,0 0-1 0 0,-1 0 1 0 0,1 0 0 0 0,-1 1-1 0 0,1-1 1 0 0,-1 0 0 0 0,0 0-1 0 0,-4-3 1 0 0,6 6-19 0 0,0-1 1 0 0,0 1-1 0 0,-1 0 1 0 0,1 0-1 0 0,0 0 0 0 0,0 0 1 0 0,0 0-1 0 0,0-1 0 0 0,-1 1 1 0 0,1 0-1 0 0,0 0 0 0 0,0 0 1 0 0,0 0-1 0 0,-1 0 0 0 0,1 0 1 0 0,0 0-1 0 0,0 0 1 0 0,0 0-1 0 0,-1 0 0 0 0,1 0 1 0 0,0 0-1 0 0,0 0 0 0 0,0 0 1 0 0,-1 0-1 0 0,1 0 0 0 0,0 0 1 0 0,0 0-1 0 0,0 0 1 0 0,-1 0-1 0 0,1 0 0 0 0,0 0 1 0 0,0 0-1 0 0,0 0 0 0 0,-1 0 1 0 0,1 0-1 0 0,0 0 0 0 0,0 1 1 0 0,-3 8 248 0 0,4 11-84 0 0,82 338 2366 0 0,-81-344-2491 0 0,-1 0 1 0 0,-1 19 0 0 0,0-17-6 0 0,0-15-29 0 0,-11-25 71 0 0,1 3-86 0 0,-69-165-16 0 0,65 149-10 0 0,2-1 0 0 0,1-1 0 0 0,-4-40 0 0 0,11 55 5 0 0,2-1-1 0 0,1-44 0 0 0,1 62 9 0 0,0 0 0 0 0,1 1 0 0 0,0-1 0 0 0,1 1 0 0 0,-1-1 0 0 0,1 1 0 0 0,0-1 0 0 0,1 1-1 0 0,0 0 1 0 0,0 0 0 0 0,0 0 0 0 0,1 0 0 0 0,-1 1 0 0 0,1-1 0 0 0,7-6 0 0 0,-8 10 0 0 0,0-1 1 0 0,0 1 0 0 0,0 0 0 0 0,1 0-1 0 0,-1 0 1 0 0,0 0 0 0 0,1 1-1 0 0,-1-1 1 0 0,1 1 0 0 0,0 0-1 0 0,-1 0 1 0 0,1 0 0 0 0,0 1 0 0 0,5-1-1 0 0,-3 1 0 0 0,1 0 0 0 0,-1 1 0 0 0,0 0 0 0 0,1 0 0 0 0,-1 0 0 0 0,0 1 0 0 0,0 0 0 0 0,7 3 0 0 0,-3 0-2 0 0,0 0 1 0 0,0 0-1 0 0,-1 1 1 0 0,0 1 0 0 0,0-1-1 0 0,0 2 1 0 0,-1-1-1 0 0,0 1 1 0 0,11 14 0 0 0,-13-14 11 0 0,0 0 0 0 0,-1 0 0 0 0,0 1 0 0 0,0 0 0 0 0,-1 0 0 0 0,0 0 1 0 0,0 1-1 0 0,-1 0 0 0 0,0-1 0 0 0,-1 1 0 0 0,0 0 0 0 0,-1 0 0 0 0,0 0 0 0 0,-1 0 0 0 0,1 0 1 0 0,-2 0-1 0 0,-2 17 0 0 0,1-21 13 0 0,0 0 0 0 0,-1 0 1 0 0,0 0-1 0 0,0 0 0 0 0,0 0 0 0 0,0-1 1 0 0,-1 0-1 0 0,0 1 0 0 0,0-2 1 0 0,-1 1-1 0 0,0 0 0 0 0,1-1 0 0 0,-8 5 1 0 0,-4 3 22 0 0,0-1 0 0 0,-1-1 0 0 0,-19 9 0 0 0,29-16-203 0 0,1 0-1 0 0,-1 0 0 0 0,0-1 0 0 0,0 1 0 0 0,0-1 0 0 0,0-1 0 0 0,0 0 0 0 0,-10 1 0 0 0,12-4-692 0 0,2-1-123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27.962"/>
    </inkml:context>
    <inkml:brush xml:id="br0">
      <inkml:brushProperty name="width" value="0.1" units="cm"/>
      <inkml:brushProperty name="height" value="0.1" units="cm"/>
    </inkml:brush>
  </inkml:definitions>
  <inkml:trace contextRef="#ctx0" brushRef="#br0">17 45 8829 0 0,'-13'-2'-136'0'0,"9"-2"370"0"0,5 3-191 0 0,-1 0 1 0 0,1 0-1 0 0,-1 0 1 0 0,1 1-1 0 0,0-1 1 0 0,0 0-1 0 0,-1 0 0 0 0,1 1 1 0 0,0-1-1 0 0,0 1 1 0 0,0-1-1 0 0,-1 1 1 0 0,1-1-1 0 0,0 1 1 0 0,0-1-1 0 0,0 1 0 0 0,3-1 1516 0 0,31-3-1468 0 0,110-13-34 0 0,-126 14-51 0 0,1 1 0 0 0,26 1-1 0 0,-23 2-5 0 0,40 2-779 0 0,-61-3 222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28.372"/>
    </inkml:context>
    <inkml:brush xml:id="br0">
      <inkml:brushProperty name="width" value="0.1" units="cm"/>
      <inkml:brushProperty name="height" value="0.1" units="cm"/>
    </inkml:brush>
  </inkml:definitions>
  <inkml:trace contextRef="#ctx0" brushRef="#br0">108 85 5941 0 0,'0'0'224'0'0,"-4"-1"-90"0"0,-1-1-60 0 0,-14-2 1130 0 0,19 11-922 0 0,-1 22-32 0 0,0-22 389 0 0,7 30-507 0 0,20 114-23 0 0,-14-81-29 0 0,0 14 37 0 0,7 85-63 0 0,-19-169-54 0 0,0 0 0 0 0,0 0 0 0 0,0 1 1 0 0,0-1-1 0 0,1 0 0 0 0,-1 0 0 0 0,0 0 1 0 0,0 0-1 0 0,0 0 0 0 0,0 1 0 0 0,0-1 1 0 0,0 0-1 0 0,0 0 0 0 0,0 0 0 0 0,0 0 1 0 0,0 1-1 0 0,0-1 0 0 0,0 0 0 0 0,0 0 1 0 0,0 0-1 0 0,0 0 0 0 0,0 0 0 0 0,0 1 1 0 0,0-1-1 0 0,0 0 0 0 0,-1 0 0 0 0,1 0 1 0 0,0 0-1 0 0,0 0 0 0 0,0 1 0 0 0,0-1 1 0 0,0 0-1 0 0,0 0 0 0 0,0 0 0 0 0,0 0 1 0 0,0 0-1 0 0,-1 0 0 0 0,1 0 0 0 0,0 0 1 0 0,0 1-1 0 0,0-1 0 0 0,0 0 0 0 0,0 0 1 0 0,-1 0-1 0 0,1 0 0 0 0,0 0 0 0 0,0 0 1 0 0,0 0-1 0 0,0 0 0 0 0,0 0 0 0 0,-1 0 1 0 0,1 0-1 0 0,0 0 0 0 0,0 0 0 0 0,0 0 1 0 0,-1 0-1 0 0,-10-8-97 0 0,-8-14-225 0 0,12 11 179 0 0,0-1 1 0 0,0 0-1 0 0,2 0 0 0 0,-9-24 1 0 0,-10-56-5 0 0,17 63 172 0 0,-1-7-32 0 0,2-1 0 0 0,-4-62 0 0 0,10 82 5 0 0,0 0 0 0 0,1 0 0 0 0,0 0 0 0 0,2 0 0 0 0,0 0 0 0 0,1 1 0 0 0,0 0 0 0 0,9-21 0 0 0,-11 33 1 0 0,0 1 1 0 0,-1-1 0 0 0,2 0-1 0 0,-1 1 1 0 0,0-1 0 0 0,1 1 0 0 0,-1 0-1 0 0,1 0 1 0 0,0 0 0 0 0,0 0-1 0 0,1 0 1 0 0,-1 1 0 0 0,0-1-1 0 0,1 1 1 0 0,-1 0 0 0 0,1 0-1 0 0,0 0 1 0 0,0 1 0 0 0,0-1-1 0 0,0 1 1 0 0,0 0 0 0 0,0 0 0 0 0,0 0-1 0 0,0 1 1 0 0,0 0 0 0 0,0-1-1 0 0,1 1 1 0 0,-1 1 0 0 0,0-1-1 0 0,0 1 1 0 0,8 1 0 0 0,-3 0 23 0 0,-1 1 0 0 0,1 0 0 0 0,0 1 1 0 0,-1 0-1 0 0,0 0 0 0 0,0 1 0 0 0,0 0 1 0 0,-1 0-1 0 0,0 0 0 0 0,0 1 0 0 0,0 0 1 0 0,0 1-1 0 0,9 12 0 0 0,-2-1 132 0 0,-1 1 1 0 0,-1 1-1 0 0,0 1 0 0 0,-2-1 0 0 0,0 2 0 0 0,-1-1 1 0 0,-2 1-1 0 0,0 1 0 0 0,-1-1 0 0 0,4 39 1 0 0,-9-54-133 0 0,-1-1 1 0 0,0 1-1 0 0,-1 0 1 0 0,1 0-1 0 0,-2-1 1 0 0,1 1-1 0 0,0-1 1 0 0,-1 1-1 0 0,-1-1 0 0 0,1 1 1 0 0,-7 11-1 0 0,4-10-1 0 0,-1 0 0 0 0,0 0 0 0 0,0-1 0 0 0,-1 1-1 0 0,0-1 1 0 0,0-1 0 0 0,-13 10 0 0 0,5-6-41 0 0,-1 0 1 0 0,0-1-1 0 0,-1-1 1 0 0,0-1-1 0 0,0 0 1 0 0,-1-1 0 0 0,1-1-1 0 0,-27 4 1 0 0,32-7-183 0 0,-1-1 1 0 0,1 0 0 0 0,-15-1 0 0 0,22-1 18 0 0,0 1-1 0 0,1-1 1 0 0,-1 0 0 0 0,0 0-1 0 0,1 0 1 0 0,-1 0-1 0 0,1-1 1 0 0,-1 0 0 0 0,1 0-1 0 0,0 0 1 0 0,-6-4 0 0 0,-1-6-786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28.700"/>
    </inkml:context>
    <inkml:brush xml:id="br0">
      <inkml:brushProperty name="width" value="0.1" units="cm"/>
      <inkml:brushProperty name="height" value="0.1" units="cm"/>
    </inkml:brush>
  </inkml:definitions>
  <inkml:trace contextRef="#ctx0" brushRef="#br0">240 67 6785 0 0,'13'-13'34'0'0,"-10"11"15"0"0,-1 0 0 0 0,0 0-1 0 0,0 0 1 0 0,0 0 0 0 0,0 0-1 0 0,0 0 1 0 0,0-1 0 0 0,0 1 0 0 0,-1-1-1 0 0,1 1 1 0 0,-1-1 0 0 0,0 0 0 0 0,0 1-1 0 0,2-5 1 0 0,-4 6-13 0 0,1 0-1 0 0,-1 0 1 0 0,1 1 0 0 0,-1-1-1 0 0,1 0 1 0 0,-1 0 0 0 0,0 1-1 0 0,1-1 1 0 0,-1 0-1 0 0,0 1 1 0 0,0-1 0 0 0,1 1-1 0 0,-1-1 1 0 0,0 1 0 0 0,0-1-1 0 0,0 1 1 0 0,1 0 0 0 0,-1-1-1 0 0,0 1 1 0 0,0 0-1 0 0,0 0 1 0 0,0 0 0 0 0,0-1-1 0 0,0 1 1 0 0,0 0 0 0 0,-2 0-1 0 0,-28-1 240 0 0,29 1-243 0 0,-5 0 28 0 0,-1 0-1 0 0,1 1 0 0 0,-1 0 0 0 0,1 0 0 0 0,0 1 0 0 0,-1 0 0 0 0,1 0 0 0 0,0 1 0 0 0,0 0 0 0 0,0 0 0 0 0,1 0 0 0 0,-9 7 0 0 0,7-4 99 0 0,1 0-1 0 0,-1 1 1 0 0,1 0 0 0 0,1 0 0 0 0,0 0 0 0 0,0 1-1 0 0,0 0 1 0 0,-6 13 0 0 0,1 1 211 0 0,2 0 1 0 0,1 1-1 0 0,1 0 0 0 0,0 0 1 0 0,2 1-1 0 0,-4 43 1 0 0,8-57-400 0 0,1 1 0 0 0,0 0 0 0 0,1-1-1 0 0,0 1 1 0 0,1 0 0 0 0,0-1 0 0 0,0 1 0 0 0,1-1 0 0 0,1 0 0 0 0,-1 0 0 0 0,2 0 0 0 0,0-1 0 0 0,0 1 0 0 0,0-1 0 0 0,1 0 0 0 0,1-1 0 0 0,-1 1 0 0 0,1-1 0 0 0,1 0 0 0 0,-1-1 0 0 0,1 0 0 0 0,1 0 0 0 0,-1-1 0 0 0,1 0 0 0 0,1 0 0 0 0,-1-1 0 0 0,1 0 0 0 0,-1-1 0 0 0,1 0 0 0 0,0-1 0 0 0,1 0 0 0 0,-1 0 0 0 0,1-1 0 0 0,-1-1 0 0 0,1 1 0 0 0,0-2 0 0 0,-1 1 0 0 0,1-2 0 0 0,0 1 0 0 0,-1-2 0 0 0,18-3 0 0 0,-21 3-345 0 0,0 0-1 0 0,0-1 1 0 0,0 0 0 0 0,0 0 0 0 0,0-1 0 0 0,-1 0 0 0 0,0 0-1 0 0,0 0 1 0 0,0-1 0 0 0,0 0 0 0 0,-1 0 0 0 0,8-9 0 0 0,-4-2-711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29.011"/>
    </inkml:context>
    <inkml:brush xml:id="br0">
      <inkml:brushProperty name="width" value="0.1" units="cm"/>
      <inkml:brushProperty name="height" value="0.1" units="cm"/>
    </inkml:brush>
  </inkml:definitions>
  <inkml:trace contextRef="#ctx0" brushRef="#br0">66 30 6033 0 0,'-46'3'444'0'0,"28"-4"20"0"0,17 0-184 0 0,7-1 28 0 0,83-13-800 0 0,-27 6-622 0 0,-40 5 503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29.324"/>
    </inkml:context>
    <inkml:brush xml:id="br0">
      <inkml:brushProperty name="width" value="0.1" units="cm"/>
      <inkml:brushProperty name="height" value="0.1" units="cm"/>
    </inkml:brush>
  </inkml:definitions>
  <inkml:trace contextRef="#ctx0" brushRef="#br0">1 183 4996 0 0,'4'-12'202'0'0,"0"0"-1"0"0,0 1 0 0 0,2 0 0 0 0,-1 0 1 0 0,1 0-1 0 0,9-11 0 0 0,2 0 290 0 0,33-33 0 0 0,-49 54-433 0 0,0 0 0 0 0,0-1 0 0 0,1 1-1 0 0,-1 0 1 0 0,0 0 0 0 0,1 0 0 0 0,-1 0 0 0 0,1 0-1 0 0,-1 0 1 0 0,1 1 0 0 0,-1-1 0 0 0,1 0-1 0 0,0 1 1 0 0,-1-1 0 0 0,1 1 0 0 0,0-1 0 0 0,0 1-1 0 0,-1 0 1 0 0,1 0 0 0 0,2 0 0 0 0,-2 1 15 0 0,-1-1 1 0 0,0 1 0 0 0,1-1 0 0 0,-1 1-1 0 0,0 0 1 0 0,0 0 0 0 0,0 0-1 0 0,0 0 1 0 0,0 0 0 0 0,0 0 0 0 0,0 0-1 0 0,0 0 1 0 0,0 0 0 0 0,0 0-1 0 0,0 0 1 0 0,-1 1 0 0 0,1-1 0 0 0,0 0-1 0 0,-1 0 1 0 0,1 1 0 0 0,-1-1-1 0 0,0 1 1 0 0,1-1 0 0 0,-1 2 0 0 0,4 24 595 0 0,-1-1 1 0 0,-1 1 0 0 0,-3 51 0 0 0,1 19 194 0 0,2-65-714 0 0,1 1 1 0 0,2-1 0 0 0,1 0-1 0 0,2 0 1 0 0,1-1 0 0 0,1 0-1 0 0,18 36 1 0 0,-26-63-129 0 0,0 0 0 0 0,0 0 1 0 0,1-1-1 0 0,-1 1 0 0 0,1-1 0 0 0,0 1 1 0 0,0-1-1 0 0,0 0 0 0 0,0 0 0 0 0,0 0 0 0 0,1 0 1 0 0,0-1-1 0 0,-1 1 0 0 0,1-1 0 0 0,8 3 0 0 0,-7-3 8 0 0,0-1 0 0 0,0 0-1 0 0,0-1 1 0 0,0 1 0 0 0,0-1-1 0 0,0 0 1 0 0,0 0 0 0 0,0 0-1 0 0,0-1 1 0 0,-1 0 0 0 0,1 0-1 0 0,0 0 1 0 0,7-3 0 0 0,130-33-260 0 0,-137 36-177 0 0,-1-1 0 0 0,1 0-1 0 0,0 0 1 0 0,-1 0 0 0 0,1-1 0 0 0,-1 0 0 0 0,8-6 0 0 0,-7 0-1092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29.636"/>
    </inkml:context>
    <inkml:brush xml:id="br0">
      <inkml:brushProperty name="width" value="0.1" units="cm"/>
      <inkml:brushProperty name="height" value="0.1" units="cm"/>
    </inkml:brush>
  </inkml:definitions>
  <inkml:trace contextRef="#ctx0" brushRef="#br0">19 6 8001 0 0,'-19'-5'1921'0'0,"29"4"-650"0"0,121 7 412 0 0,28-1-1625 0 0,-138-5-39 0 0,-9 0-18 0 0,0 0 0 0 0,0-1 1 0 0,0 0-1 0 0,19-5 0 0 0,-48 5-2137 0 0,10 1 1006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29.947"/>
    </inkml:context>
    <inkml:brush xml:id="br0">
      <inkml:brushProperty name="width" value="0.1" units="cm"/>
      <inkml:brushProperty name="height" value="0.1" units="cm"/>
    </inkml:brush>
  </inkml:definitions>
  <inkml:trace contextRef="#ctx0" brushRef="#br0">109 45 6753 0 0,'0'0'1684'0'0,"-2"-7"-1278"0"0,-7-23 17 0 0,7 23 1462 0 0,-5 16-1551 0 0,-22 28-1 0 0,28-36-301 0 0,-1 1 1 0 0,1 0-1 0 0,0 0 1 0 0,-1 0-1 0 0,1 0 1 0 0,0 1-1 0 0,0-1 1 0 0,1 0-1 0 0,-2 3 0 0 0,-2 7 50 0 0,-5 12 218 0 0,-10 50 1 0 0,13-42-35 0 0,2 0 0 0 0,1 1 0 0 0,1-1 0 0 0,1 1 0 0 0,3 0 0 0 0,0-1 0 0 0,9 41 1 0 0,-8-59-223 0 0,1-1 1 0 0,0 1 0 0 0,1-1-1 0 0,1 0 1 0 0,0-1 0 0 0,1 0-1 0 0,0 0 1 0 0,13 17-1 0 0,-14-21-106 0 0,1-1 0 0 0,1 0 0 0 0,-1 0 0 0 0,1-1 0 0 0,0 0-1 0 0,1 0 1 0 0,-1-1 0 0 0,1 0 0 0 0,0 0 0 0 0,1-1 0 0 0,-1 0-1 0 0,19 4 1 0 0,-19-6-389 0 0,-1 0 1 0 0,1 0-1 0 0,0-1 0 0 0,0 0 0 0 0,-1-1 0 0 0,18-1 0 0 0,0-3-1103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58.044"/>
    </inkml:context>
    <inkml:brush xml:id="br0">
      <inkml:brushProperty name="width" value="0.1" units="cm"/>
      <inkml:brushProperty name="height" value="0.1" units="cm"/>
    </inkml:brush>
  </inkml:definitions>
  <inkml:trace contextRef="#ctx0" brushRef="#br0">328 854 4428 0 0,'14'-7'290'0'0,"-20"2"399"0"0,-8-5 351 0 0,0-5-413 0 0,7 9-262 0 0,0-1-1 0 0,0 0 0 0 0,1-1 0 0 0,0 1 0 0 0,1-1 0 0 0,0 0 0 0 0,-5-11 1 0 0,3 7-292 0 0,0 0 0 0 0,-1 0 1 0 0,-1 1-1 0 0,1 0 1 0 0,-2 1-1 0 0,-20-19 0 0 0,14 14 79 0 0,-26-32 0 0 0,24 24-60 0 0,2-1-1 0 0,1-1 1 0 0,1 0-1 0 0,1-1 1 0 0,-13-34 0 0 0,23 49-83 0 0,0 1 0 0 0,0 0 1 0 0,1-1-1 0 0,0 0 0 0 0,1 1 1 0 0,0-1-1 0 0,1 0 1 0 0,0 0-1 0 0,1 1 0 0 0,0-1 1 0 0,0 0-1 0 0,1 1 0 0 0,1-1 1 0 0,0 1-1 0 0,0-1 0 0 0,1 1 1 0 0,7-12-1 0 0,-3 8-10 0 0,1 0-1 0 0,1 0 1 0 0,0 1-1 0 0,1 0 1 0 0,1 1-1 0 0,0 0 1 0 0,0 1-1 0 0,1 1 1 0 0,0 0-1 0 0,1 0 1 0 0,0 1-1 0 0,1 1 1 0 0,0 1-1 0 0,26-10 1 0 0,-21 10-5 0 0,1 1 1 0 0,0 1 0 0 0,0 1-1 0 0,0 1 1 0 0,0 1 0 0 0,0 1-1 0 0,0 1 1 0 0,1 0-1 0 0,-1 2 1 0 0,0 1 0 0 0,24 5-1 0 0,-32-4 7 0 0,0 1 0 0 0,0 0 0 0 0,-1 1 0 0 0,1 0 0 0 0,-1 1 0 0 0,-1 1-1 0 0,1 0 1 0 0,-1 0 0 0 0,-1 1 0 0 0,15 15 0 0 0,8 12 16 0 0,44 63 0 0 0,-63-80-22 0 0,39 58 10 0 0,-48-68-3 0 0,0 0 1 0 0,-1 1-1 0 0,0-1 1 0 0,0 1-1 0 0,-1 0 1 0 0,4 20-1 0 0,-7-25 24 0 0,0 1-1 0 0,-1 0 1 0 0,1 0-1 0 0,-1-1 1 0 0,0 1-1 0 0,-1-1 1 0 0,1 1-1 0 0,-1-1 1 0 0,0 1 0 0 0,-1-1-1 0 0,1 0 1 0 0,-1 0-1 0 0,0 0 1 0 0,0 0-1 0 0,0-1 1 0 0,-1 1-1 0 0,0-1 1 0 0,-7 7-1 0 0,-5 4 100 0 0,-1 0 0 0 0,-1-2-1 0 0,-27 17 1 0 0,31-21-83 0 0,9-7-29 0 0,0 0 0 0 0,0 1 0 0 0,1 0 1 0 0,-1 0-1 0 0,1 0 0 0 0,0 0 0 0 0,0 1 0 0 0,0-1 0 0 0,0 1 0 0 0,-6 8 0 0 0,10-11 15 0 0,0-1-117 0 0,0 1 0 0 0,0 0 0 0 0,-1-1 0 0 0,1 1 1 0 0,0 0-1 0 0,-1-1 0 0 0,1 1 0 0 0,0-1 0 0 0,-1 1 0 0 0,1-1 1 0 0,-1 1-1 0 0,1 0 0 0 0,-1-1 0 0 0,1 0 0 0 0,-1 1 0 0 0,0-1 0 0 0,1 1 1 0 0,-1-1-1 0 0,1 0 0 0 0,-1 1 0 0 0,0-1 0 0 0,1 0 0 0 0,-1 1 1 0 0,0-1-1 0 0,0 0 0 0 0,-3 0-903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30.274"/>
    </inkml:context>
    <inkml:brush xml:id="br0">
      <inkml:brushProperty name="width" value="0.1" units="cm"/>
      <inkml:brushProperty name="height" value="0.1" units="cm"/>
    </inkml:brush>
  </inkml:definitions>
  <inkml:trace contextRef="#ctx0" brushRef="#br0">2 20 7133 0 0,'0'0'25'0'0,"0"-1"0"0"0,-1 0 0 0 0,1 0 0 0 0,0 0 0 0 0,0 1 0 0 0,-1-1 0 0 0,1 0 0 0 0,0 0 1 0 0,0 0-1 0 0,0 1 0 0 0,0-1 0 0 0,0 0 0 0 0,0 0 0 0 0,0 0 0 0 0,0 1 0 0 0,1-1 0 0 0,-1 0 1 0 0,0 0-1 0 0,0 0 0 0 0,1 1 0 0 0,-1-1 0 0 0,1-1 0 0 0,43 74 3249 0 0,2 7-2474 0 0,-4 3 1 0 0,38 103-1 0 0,-74-169-713 0 0,-1 0-1 0 0,0 1 1 0 0,-1 0-1 0 0,2 29 1 0 0,-5-41-137 0 0,-1 0 0 0 0,0 1 0 0 0,-1-1 0 0 0,1 0 1 0 0,-1 0-1 0 0,0 0 0 0 0,0 0 0 0 0,-1 0 1 0 0,0 0-1 0 0,0 0 0 0 0,0 0 0 0 0,0 0 0 0 0,-1-1 1 0 0,1 1-1 0 0,-1-1 0 0 0,0 0 0 0 0,-1 0 0 0 0,1 0 1 0 0,-7 6-1 0 0,3-5-216 0 0,1 0 1 0 0,-1-1 0 0 0,0 0-1 0 0,0 0 1 0 0,0 0 0 0 0,0-1-1 0 0,-1 0 1 0 0,1-1 0 0 0,-1 1-1 0 0,-12 1 1 0 0,-16 4-1161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30.579"/>
    </inkml:context>
    <inkml:brush xml:id="br0">
      <inkml:brushProperty name="width" value="0.1" units="cm"/>
      <inkml:brushProperty name="height" value="0.1" units="cm"/>
    </inkml:brush>
  </inkml:definitions>
  <inkml:trace contextRef="#ctx0" brushRef="#br0">10 62 7937 0 0,'-4'-11'133'0'0,"3"10"-80"0"0,0-1 0 0 0,1 0 0 0 0,-1 0-1 0 0,0 0 1 0 0,1 0 0 0 0,0 0 0 0 0,-1 0 0 0 0,1 0 0 0 0,0 0 0 0 0,0 0 0 0 0,0-2 0 0 0,0 3 77 0 0,0 0 1 0 0,1-1-1 0 0,-1 1 1 0 0,0 0-1 0 0,0 0 1 0 0,1 0-1 0 0,-1-1 0 0 0,1 1 1 0 0,-1 0-1 0 0,1 0 1 0 0,0 0-1 0 0,-1 0 1 0 0,1 0-1 0 0,0 0 1 0 0,1-2-1 0 0,20-2 1714 0 0,-20 5-1779 0 0,1 0 0 0 0,-1 0-1 0 0,1 0 1 0 0,-1 1-1 0 0,1 0 1 0 0,-1-1-1 0 0,0 1 1 0 0,1 0-1 0 0,-1 0 1 0 0,0 0-1 0 0,0 0 1 0 0,1 0 0 0 0,-1 1-1 0 0,0-1 1 0 0,0 1-1 0 0,0 0 1 0 0,-1-1-1 0 0,1 1 1 0 0,0 0-1 0 0,-1 0 1 0 0,3 3-1 0 0,4 5 92 0 0,-2 1 0 0 0,11 20-1 0 0,0 4-29 0 0,-2 0-1 0 0,-2 1 1 0 0,-1 1-1 0 0,-2 0 1 0 0,10 73-1 0 0,-17-86-143 0 0,-2 1 1 0 0,0 0-1 0 0,-2-1 1 0 0,0 1-1 0 0,-2-1 1 0 0,-1 1-1 0 0,-1-1 0 0 0,0 0 1 0 0,-2-1-1 0 0,-13 30 1 0 0,13-39-303 0 0,0-1 1 0 0,-1-1-1 0 0,0 1 1 0 0,-1-1-1 0 0,-1-1 1 0 0,0 1-1 0 0,0-2 1 0 0,-1 1-1 0 0,-12 8 1 0 0,-11 6-1212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31.786"/>
    </inkml:context>
    <inkml:brush xml:id="br0">
      <inkml:brushProperty name="width" value="0.1" units="cm"/>
      <inkml:brushProperty name="height" value="0.1" units="cm"/>
    </inkml:brush>
  </inkml:definitions>
  <inkml:trace contextRef="#ctx0" brushRef="#br0">21 6 5573 0 0,'-15'-4'172'0'0,"11"3"120"0"0,10 12 44 0 0,-2-4-243 0 0,0 1-1 0 0,-1 0 0 0 0,0-1 1 0 0,-1 2-1 0 0,1-1 0 0 0,-1 0 1 0 0,-1 0-1 0 0,1 16 1 0 0,-3 73 531 0 0,0-63-371 0 0,-2 70 627 0 0,-7 127 711 0 0,7-208-1473 0 0,-10 166 664 0 0,13-169-717 0 0,1 1 0 0 0,1-1 0 0 0,0 0 0 0 0,2 0 0 0 0,1-1 0 0 0,0 1 1 0 0,1-1-1 0 0,1 0 0 0 0,12 22 0 0 0,-16-37-38 0 0,0 0 1 0 0,0-1-1 0 0,0 1 0 0 0,0-1 1 0 0,0 0-1 0 0,1 0 1 0 0,0 0-1 0 0,-1-1 1 0 0,1 1-1 0 0,0-1 0 0 0,1 0 1 0 0,-1 0-1 0 0,0 0 1 0 0,0-1-1 0 0,1 1 0 0 0,-1-1 1 0 0,1 0-1 0 0,-1 0 1 0 0,8 0-1 0 0,9 0 23 0 0,0-1 0 0 0,39-3-1 0 0,-49 2-55 0 0,300-33 44 0 0,43-3-1341 0 0,-248 20-1482 0 0,-76 11 1501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32.109"/>
    </inkml:context>
    <inkml:brush xml:id="br0">
      <inkml:brushProperty name="width" value="0.1" units="cm"/>
      <inkml:brushProperty name="height" value="0.1" units="cm"/>
    </inkml:brush>
  </inkml:definitions>
  <inkml:trace contextRef="#ctx0" brushRef="#br0">7 9 7873 0 0,'-7'-9'1205'0'0,"7"10"-1138"0"0,1 4 243 0 0,0-1 0 0 0,0 1 1 0 0,1 0-1 0 0,-1-1 0 0 0,4 7 1 0 0,6 16-70 0 0,27 198-147 0 0,-30-177-286 0 0,-4-29-932 0 0,-1 0 0 0 0,2 29 1 0 0,-5-40 97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32.421"/>
    </inkml:context>
    <inkml:brush xml:id="br0">
      <inkml:brushProperty name="width" value="0.1" units="cm"/>
      <inkml:brushProperty name="height" value="0.1" units="cm"/>
    </inkml:brush>
  </inkml:definitions>
  <inkml:trace contextRef="#ctx0" brushRef="#br0">19 280 4312 0 0,'-6'-23'173'0'0,"2"0"0"0"0,0-1 0 0 0,0-29-1 0 0,3 42-45 0 0,1 0 1 0 0,1 1-1 0 0,0-1 0 0 0,0 1 0 0 0,1-1 0 0 0,0 1 0 0 0,1 0 0 0 0,0 0 0 0 0,8-17 0 0 0,-9 24-95 0 0,0 1 0 0 0,0-1 1 0 0,0 1-1 0 0,0-1 0 0 0,0 1 0 0 0,1 0 0 0 0,-1 0 1 0 0,1 0-1 0 0,-1 0 0 0 0,1 0 0 0 0,0 0 0 0 0,0 1 1 0 0,0 0-1 0 0,0-1 0 0 0,0 1 0 0 0,0 0 0 0 0,0 0 1 0 0,0 1-1 0 0,1-1 0 0 0,-1 1 0 0 0,0-1 0 0 0,0 1 1 0 0,1 0-1 0 0,-1 0 0 0 0,0 1 0 0 0,0-1 0 0 0,4 2 1 0 0,6 0 52 0 0,1 1 1 0 0,-1 1-1 0 0,0 0 1 0 0,0 1-1 0 0,15 8 1 0 0,-15-6-13 0 0,0 2 0 0 0,-1-1 1 0 0,0 2-1 0 0,0 0 0 0 0,-1 0 1 0 0,0 1-1 0 0,-1 0 0 0 0,0 1 1 0 0,-1 0-1 0 0,0 0 0 0 0,-1 1 1 0 0,0 0-1 0 0,-1 1 0 0 0,-1 0 1 0 0,0 0-1 0 0,-1 0 0 0 0,5 21 1 0 0,-6-19-11 0 0,0 1 0 0 0,-1 0 0 0 0,-1 0 0 0 0,-1 0 0 0 0,0 0 0 0 0,-2 0 0 0 0,0 0 0 0 0,0 0 0 0 0,-2 0 0 0 0,0-1 0 0 0,-10 32 0 0 0,10-42-55 0 0,0 0 0 0 0,0 0 0 0 0,0-1 0 0 0,0 1 0 0 0,-1-1 1 0 0,0 0-1 0 0,0 0 0 0 0,0-1 0 0 0,-1 1 0 0 0,0-1 0 0 0,0 0 0 0 0,0 0 0 0 0,0 0 1 0 0,-1-1-1 0 0,1 0 0 0 0,-1 0 0 0 0,0 0 0 0 0,-9 2 0 0 0,1 0-99 0 0,-1-2 0 0 0,1 1 0 0 0,-1-2 0 0 0,0 0 0 0 0,0-1 0 0 0,-28-1 0 0 0,37 0-62 0 0,0-1-1 0 0,1 0 1 0 0,-1 0-1 0 0,0 0 0 0 0,0-1 1 0 0,1 1-1 0 0,-1-1 1 0 0,1-1-1 0 0,-1 1 1 0 0,1-1-1 0 0,0 0 1 0 0,0 0-1 0 0,-5-5 1 0 0,-3-5-727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32.730"/>
    </inkml:context>
    <inkml:brush xml:id="br0">
      <inkml:brushProperty name="width" value="0.1" units="cm"/>
      <inkml:brushProperty name="height" value="0.1" units="cm"/>
    </inkml:brush>
  </inkml:definitions>
  <inkml:trace contextRef="#ctx0" brushRef="#br0">359 76 6469 0 0,'-1'-4'57'0'0,"0"1"1"0"0,1-1 0 0 0,-1 1 0 0 0,-1 0-1 0 0,1-1 1 0 0,0 1 0 0 0,-1 0 0 0 0,0 0-1 0 0,1 0 1 0 0,-1 0 0 0 0,-1 0 0 0 0,1 1-1 0 0,0-1 1 0 0,-4-2 0 0 0,2 2 23 0 0,0 0 0 0 0,0 1 0 0 0,0-1 0 0 0,-1 1 1 0 0,1 1-1 0 0,-1-1 0 0 0,1 0 0 0 0,-1 1 0 0 0,-9-1 0 0 0,4 0 20 0 0,-1 0 0 0 0,0 1 1 0 0,1 1-1 0 0,-1 0 0 0 0,0 0 0 0 0,0 1 0 0 0,1 1 0 0 0,-1 0 0 0 0,1 0 1 0 0,-1 1-1 0 0,1 0 0 0 0,0 1 0 0 0,-19 9 0 0 0,21-8 21 0 0,0 0 0 0 0,1 1-1 0 0,-1 0 1 0 0,1 0 0 0 0,1 1 0 0 0,-1 0-1 0 0,1 0 1 0 0,0 0 0 0 0,1 1 0 0 0,0 0-1 0 0,0 0 1 0 0,0 0 0 0 0,1 0 0 0 0,1 1-1 0 0,-1 0 1 0 0,-2 12 0 0 0,2-2 58 0 0,0-1-1 0 0,2 1 1 0 0,0 0 0 0 0,1 0 0 0 0,1-1-1 0 0,1 1 1 0 0,1 0 0 0 0,0 0 0 0 0,1-1 0 0 0,7 21-1 0 0,-7-28-164 0 0,0-1 1 0 0,0 1-1 0 0,2-1 0 0 0,-1 0 0 0 0,1-1 0 0 0,1 1 0 0 0,-1-1 0 0 0,2 0 0 0 0,-1 0 0 0 0,1-1 0 0 0,1 0 0 0 0,-1 0 0 0 0,1-1 0 0 0,1 1 0 0 0,-1-2 0 0 0,1 1 0 0 0,1-2 0 0 0,17 10 0 0 0,-19-12-279 0 0,1-1 1 0 0,0 1-1 0 0,0-2 0 0 0,0 1 0 0 0,0-1 0 0 0,0 0 0 0 0,0-1 0 0 0,0 0 1 0 0,0-1-1 0 0,0 0 0 0 0,-1 0 0 0 0,1-1 0 0 0,0 0 0 0 0,0 0 0 0 0,15-8 1 0 0,-2-3-1110 0 0</inkml:trace>
  <inkml:trace contextRef="#ctx0" brushRef="#br0" timeOffset="1">273 217 6437 0 0,'-11'0'177'0'0,"1"0"1"0"0,-1 1-1 0 0,0 0 0 0 0,1 1 1 0 0,-14 4-1 0 0,9 0 451 0 0,25-6-258 0 0,17 0-399 0 0,-2 1-568 0 0,0 0 0 0 0,33-4 0 0 0,-46 2 265 0 0,17-3-502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33.069"/>
    </inkml:context>
    <inkml:brush xml:id="br0">
      <inkml:brushProperty name="width" value="0.1" units="cm"/>
      <inkml:brushProperty name="height" value="0.1" units="cm"/>
    </inkml:brush>
  </inkml:definitions>
  <inkml:trace contextRef="#ctx0" brushRef="#br0">13 94 6501 0 0,'-1'-8'140'0'0,"-1"-1"1"0"0,1 1 0 0 0,1 0 0 0 0,0-1-1 0 0,0 1 1 0 0,2-13 0 0 0,-2 20-86 0 0,0 0-1 0 0,0 0 1 0 0,0 0 0 0 0,0 0-1 0 0,0 0 1 0 0,1 0-1 0 0,-1 1 1 0 0,0-1 0 0 0,0 0-1 0 0,0 0 1 0 0,1 0 0 0 0,-1 1-1 0 0,0-1 1 0 0,1 0-1 0 0,-1 0 1 0 0,1 1 0 0 0,-1-1-1 0 0,1 0 1 0 0,0 0 0 0 0,-1 1-1 0 0,1-1 1 0 0,-1 1-1 0 0,1-1 1 0 0,0 1 0 0 0,0-1-1 0 0,-1 1 1 0 0,1-1 0 0 0,0 1-1 0 0,0 0 1 0 0,-1-1-1 0 0,1 1 1 0 0,0 0 0 0 0,0 0-1 0 0,0-1 1 0 0,0 1 0 0 0,0 0-1 0 0,-1 0 1 0 0,1 0-1 0 0,2 0 1 0 0,-2 1-3 0 0,1-1-1 0 0,-1 1 1 0 0,0 0 0 0 0,1-1-1 0 0,-1 1 1 0 0,0 0 0 0 0,1 0-1 0 0,-1 0 1 0 0,0 0 0 0 0,0 0-1 0 0,0 0 1 0 0,0 1 0 0 0,0-1-1 0 0,0 0 1 0 0,0 0-1 0 0,0 1 1 0 0,0-1 0 0 0,-1 0-1 0 0,1 1 1 0 0,-1-1 0 0 0,1 1-1 0 0,0 2 1 0 0,0 2 20 0 0,0 1-1 0 0,0-1 1 0 0,-1 1 0 0 0,0-1-1 0 0,0 1 1 0 0,-1-1 0 0 0,-2 13-1 0 0,-15 46 382 0 0,5-22-182 0 0,5-14-56 0 0,2 0 0 0 0,1 1 0 0 0,-1 50 0 0 0,5-69-166 0 0,1 0 0 0 0,1 0 1 0 0,0 0-1 0 0,1 0 0 0 0,0 0 0 0 0,0 0 0 0 0,1-1 0 0 0,1 1 0 0 0,0-1 0 0 0,0 1 1 0 0,1-2-1 0 0,0 1 0 0 0,10 13 0 0 0,-12-20-33 0 0,0 0-1 0 0,0 0 1 0 0,1-1 0 0 0,-1 1 0 0 0,1-1 0 0 0,-1 0-1 0 0,1 0 1 0 0,0-1 0 0 0,0 1 0 0 0,-1-1-1 0 0,1 0 1 0 0,0 0 0 0 0,1 0 0 0 0,-1 0 0 0 0,0-1-1 0 0,0 1 1 0 0,0-1 0 0 0,0 0 0 0 0,5-1-1 0 0,9 0-250 0 0,0-2-1 0 0,33-7 1 0 0,-38 6-436 0 0,0 0 1 0 0,0-1 0 0 0,15-7 0 0 0,-7 1-589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33.376"/>
    </inkml:context>
    <inkml:brush xml:id="br0">
      <inkml:brushProperty name="width" value="0.1" units="cm"/>
      <inkml:brushProperty name="height" value="0.1" units="cm"/>
    </inkml:brush>
  </inkml:definitions>
  <inkml:trace contextRef="#ctx0" brushRef="#br0">69 8 9741 0 0,'0'0'679'0'0,"-11"0"-321"0"0,-35-2 32 0 0,34 2 1812 0 0,16 0-2067 0 0,119-4 59 0 0,-40 3-50 0 0,-1 0-4105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34.170"/>
    </inkml:context>
    <inkml:brush xml:id="br0">
      <inkml:brushProperty name="width" value="0.1" units="cm"/>
      <inkml:brushProperty name="height" value="0.1" units="cm"/>
    </inkml:brush>
  </inkml:definitions>
  <inkml:trace contextRef="#ctx0" brushRef="#br0">3 89 6813 0 0,'0'-7'170'0'0,"-2"-22"103"0"0,2 22 2811 0 0,1 0-2540 0 0,2-24-74 0 0,-3 24 1743 0 0,2 16-1917 0 0,7 31-36 0 0,-7-30-43 0 0,2 18-49 0 0,11 93-30 0 0,-2 4 151 0 0,-10-80-324 0 0,2-1 1 0 0,2 1 0 0 0,2-1-1 0 0,17 49 1 0 0,-26-91-5 0 0,2 3-323 0 0,-1 1 0 0 0,2 0 1 0 0,-1-1-1 0 0,0 1 0 0 0,1-1 0 0 0,0 0 0 0 0,0 0 1 0 0,1 0-1 0 0,-1 0 0 0 0,9 7 0 0 0,-7-10-1033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34.493"/>
    </inkml:context>
    <inkml:brush xml:id="br0">
      <inkml:brushProperty name="width" value="0.1" units="cm"/>
      <inkml:brushProperty name="height" value="0.1" units="cm"/>
    </inkml:brush>
  </inkml:definitions>
  <inkml:trace contextRef="#ctx0" brushRef="#br0">213 1 7293 0 0,'0'0'4'0'0,"0"0"-1"0"0,0 0 1 0 0,0 0 0 0 0,0 0 0 0 0,1 0 0 0 0,-1 0 0 0 0,0 0-1 0 0,0 0 1 0 0,0 0 0 0 0,0 0 0 0 0,0 0 0 0 0,0 0 0 0 0,0 0-1 0 0,0 0 1 0 0,0 0 0 0 0,0 0 0 0 0,0 0 0 0 0,0 0 0 0 0,0 0 0 0 0,0 0-1 0 0,0 0 1 0 0,0 0 0 0 0,0 0 0 0 0,0 0 0 0 0,0 0 0 0 0,0 0-1 0 0,0 0 1 0 0,0 0 0 0 0,0 0 0 0 0,1 0 0 0 0,-1 0 0 0 0,0 0-1 0 0,0 0 1 0 0,0 0 0 0 0,0 0 0 0 0,0 0 0 0 0,0 0 0 0 0,0 0 0 0 0,0 0-1 0 0,0 0 1 0 0,0 0 0 0 0,0 0 0 0 0,0 0 0 0 0,3 8 415 0 0,2 15 661 0 0,-5-21-1019 0 0,0-1 0 0 0,-1 1 0 0 0,1 0 0 0 0,-1-1 0 0 0,1 1 0 0 0,-1-1 0 0 0,0 1 0 0 0,0-1 0 0 0,0 1 0 0 0,0-1 0 0 0,0 1 0 0 0,0-1 0 0 0,0 0 0 0 0,0 1 0 0 0,0-1 0 0 0,0 0 0 0 0,-1 0 0 0 0,1 0 0 0 0,-3 2-1 0 0,-38 19-138 0 0,19-11 136 0 0,-14 10-40 0 0,-45 29 46 0 0,81-49-35 0 0,-1 0 0 0 0,1 0 1 0 0,0 0-1 0 0,-1 0 0 0 0,1 0 1 0 0,0 0-1 0 0,0 0 0 0 0,0 0 1 0 0,0 1-1 0 0,0-1 0 0 0,0 0 1 0 0,1 1-1 0 0,-1-1 0 0 0,0 1 1 0 0,1-1-1 0 0,-1 1 1 0 0,1-1-1 0 0,-1 1 0 0 0,1 0 1 0 0,0-1-1 0 0,0 1 0 0 0,0-1 1 0 0,0 1-1 0 0,0 0 0 0 0,0-1 1 0 0,0 1-1 0 0,0-1 0 0 0,0 1 1 0 0,1 0-1 0 0,0 1 0 0 0,1 2 119 0 0,1 0 0 0 0,-1-1 0 0 0,1 1 0 0 0,0-1 0 0 0,1 0-1 0 0,-1 1 1 0 0,1-2 0 0 0,5 6 0 0 0,5 4 143 0 0,2-1 1 0 0,-1 0-1 0 0,2-2 1 0 0,17 10-1 0 0,74 30 222 0 0,7 4-376 0 0,-104-48-562 0 0,1 0 1 0 0,-1-1 0 0 0,1-1-1 0 0,0 0 1 0 0,0 0-1 0 0,1-1 1 0 0,-1-1 0 0 0,1 0-1 0 0,16 0 1 0 0,-18-2-876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59.644"/>
    </inkml:context>
    <inkml:brush xml:id="br0">
      <inkml:brushProperty name="width" value="0.1" units="cm"/>
      <inkml:brushProperty name="height" value="0.1" units="cm"/>
    </inkml:brush>
  </inkml:definitions>
  <inkml:trace contextRef="#ctx0" brushRef="#br0">1 1 5268 0 0,'730'0'3219'0'0,"-774"0"-4360"0"0,28 0 580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34.829"/>
    </inkml:context>
    <inkml:brush xml:id="br0">
      <inkml:brushProperty name="width" value="0.1" units="cm"/>
      <inkml:brushProperty name="height" value="0.1" units="cm"/>
    </inkml:brush>
  </inkml:definitions>
  <inkml:trace contextRef="#ctx0" brushRef="#br0">21 55 7645 0 0,'-2'-1'41'0'0,"1"-1"-1"0"0,-1 1 1 0 0,1-1 0 0 0,0 0 0 0 0,0 1 0 0 0,-1-1 0 0 0,1 0 0 0 0,1 0 0 0 0,-1 1 0 0 0,0-1 0 0 0,0 0-1 0 0,1 0 1 0 0,-1 0 0 0 0,1 0 0 0 0,-1 0 0 0 0,1 0 0 0 0,0-4 0 0 0,-5-13 3746 0 0,8 29-3040 0 0,3 8-281 0 0,1 0 1 0 0,10 20 0 0 0,13 32 230 0 0,17 101 592 0 0,19 53-228 0 0,-62-211-982 0 0,2 0 0 0 0,0 0 0 0 0,1 0 1 0 0,0 0-1 0 0,10 12 0 0 0,-15-22-70 0 0,1 0-1 0 0,-1 0 1 0 0,1 0-1 0 0,0 0 0 0 0,0-1 1 0 0,0 0-1 0 0,1 1 0 0 0,-1-1 1 0 0,1 0-1 0 0,-1 0 1 0 0,1-1-1 0 0,-1 1 0 0 0,1-1 1 0 0,0 0-1 0 0,0 0 1 0 0,0 0-1 0 0,0 0 0 0 0,0-1 1 0 0,0 1-1 0 0,0-1 1 0 0,0 0-1 0 0,7-1 0 0 0,43-9-551 0 0,-1-2-1 0 0,-1-3 0 0 0,0-2 1 0 0,-1-2-1 0 0,73-38 1 0 0,-109 49-1181 0 0,26-18 0 0 0,-25 13 304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35.520"/>
    </inkml:context>
    <inkml:brush xml:id="br0">
      <inkml:brushProperty name="width" value="0.1" units="cm"/>
      <inkml:brushProperty name="height" value="0.1" units="cm"/>
    </inkml:brush>
  </inkml:definitions>
  <inkml:trace contextRef="#ctx0" brushRef="#br0">208 15 7325 0 0,'0'0'53'0'0,"0"-1"0"0"0,0 0 0 0 0,-1 0 1 0 0,1 1-1 0 0,0-1 0 0 0,-1 0 0 0 0,1 0 1 0 0,0 1-1 0 0,-1-1 0 0 0,1 0 0 0 0,-1 1 1 0 0,1-1-1 0 0,-1 1 0 0 0,1-1 0 0 0,-1 1 1 0 0,0-1-1 0 0,1 1 0 0 0,-1-1 0 0 0,0 1 1 0 0,1-1-1 0 0,-1 1 0 0 0,0 0 0 0 0,0-1 1 0 0,1 1-1 0 0,-1 0 0 0 0,0 0 0 0 0,0 0 1 0 0,0-1-1 0 0,1 1 0 0 0,-1 0 0 0 0,0 0 1 0 0,-1 0-1 0 0,0 1 196 0 0,0 0 1 0 0,0 0-1 0 0,0 0 1 0 0,0 0-1 0 0,0 1 1 0 0,1-1 0 0 0,-1 0-1 0 0,-3 4 1 0 0,-6 5 2191 0 0,-14 43-2046 0 0,-73 170-24 0 0,87-199-240 0 0,-8 34-1 0 0,18-54-96 0 0,0 1 0 0 0,0-1 1 0 0,1 0-1 0 0,0 1 0 0 0,0-1 0 0 0,0 6 1 0 0,1 10 72 0 0,-1-4-27 0 0,1 1 0 0 0,1-1-1 0 0,0 0 1 0 0,1 0 0 0 0,0 0-1 0 0,2-1 1 0 0,0 1 0 0 0,1-1 0 0 0,13 27-1 0 0,-12-31-98 0 0,-1-1 0 0 0,1 0 1 0 0,1-1-1 0 0,-1 0 0 0 0,2 0 0 0 0,-1 0 0 0 0,1-1 0 0 0,1-1 0 0 0,-1 1 1 0 0,1-2-1 0 0,1 1 0 0 0,-1-1 0 0 0,23 9 0 0 0,-16-9-481 0 0,0-1-1 0 0,0 0 1 0 0,1-1-1 0 0,31 3 1 0 0,-5-7-969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35.955"/>
    </inkml:context>
    <inkml:brush xml:id="br0">
      <inkml:brushProperty name="width" value="0.1" units="cm"/>
      <inkml:brushProperty name="height" value="0.1" units="cm"/>
    </inkml:brush>
  </inkml:definitions>
  <inkml:trace contextRef="#ctx0" brushRef="#br0">21 112 7937 0 0,'-2'-2'8'0'0,"0"1"0"0"0,0-1 0 0 0,1 0 1 0 0,-1 1-1 0 0,1-1 0 0 0,-1 0 0 0 0,1 0 0 0 0,0 0 1 0 0,0 0-1 0 0,0 0 0 0 0,0-1 0 0 0,0 1 0 0 0,0 0 1 0 0,1 0-1 0 0,-1-1 0 0 0,1 1 0 0 0,-1 0 0 0 0,1-1 1 0 0,0 1-1 0 0,0-1 0 0 0,0 1 0 0 0,0 0 0 0 0,1-1 1 0 0,-1 1-1 0 0,1 0 0 0 0,-1-1 0 0 0,1 1 0 0 0,0 0 1 0 0,1-3-1 0 0,-1 4 29 0 0,0-1 0 0 0,1 1 1 0 0,0-1-1 0 0,-1 1 0 0 0,1-1 0 0 0,0 1 1 0 0,-1 0-1 0 0,1 0 0 0 0,0 0 0 0 0,0 0 1 0 0,0 0-1 0 0,0 0 0 0 0,0 1 0 0 0,0-1 1 0 0,4 0-1 0 0,39-6 278 0 0,-36 6-295 0 0,46-6 195 0 0,35-4 299 0 0,-78 10-361 0 0,-1 1-1 0 0,0 1 1 0 0,1 0 0 0 0,-1 0-1 0 0,0 1 1 0 0,11 4 0 0 0,-20-5-122 0 0,1 0 0 0 0,-1 0 0 0 0,0 0 0 0 0,0 0 0 0 0,1 1 0 0 0,-1-1 0 0 0,0 1 0 0 0,0-1 0 0 0,-1 1 0 0 0,1 0 0 0 0,0 0 1 0 0,-1 0-1 0 0,1 0 0 0 0,-1 0 0 0 0,1 0 0 0 0,-1 0 0 0 0,0 0 0 0 0,0 1 0 0 0,0-1 0 0 0,0 0 0 0 0,0 1 0 0 0,-1-1 0 0 0,1 1 0 0 0,-1-1 0 0 0,0 1 1 0 0,1-1-1 0 0,-1 1 0 0 0,0-1 0 0 0,0 1 0 0 0,-1-1 0 0 0,0 5 0 0 0,0 3 4 0 0,-1 0-1 0 0,0 0 1 0 0,-1 0-1 0 0,0-1 1 0 0,-1 1-1 0 0,-7 13 1 0 0,-2 0-25 0 0,-1-1 1 0 0,-1 0 0 0 0,0-1-1 0 0,-2-1 1 0 0,-1-1-1 0 0,0 0 1 0 0,-1-2 0 0 0,-34 25-1 0 0,21-25-5 0 0,31-16-1 0 0,0 0 0 0 0,-1 0 0 0 0,1-1 0 0 0,0 1 0 0 0,-1-1 0 0 0,1 1 0 0 0,0-1-1 0 0,-1 0 1 0 0,1 1 0 0 0,-1-1 0 0 0,1 0 0 0 0,-1 0 0 0 0,1 0 0 0 0,0 0 0 0 0,-1 0-1 0 0,1-1 1 0 0,-1 1 0 0 0,1 0 0 0 0,-1 0 0 0 0,-2-2 0 0 0,4 2 1 0 0,0-1 0 0 0,0 0 0 0 0,-1 1 0 0 0,1-1 0 0 0,0 1 0 0 0,0-1 0 0 0,0 1-1 0 0,0-1 1 0 0,0 1 0 0 0,0-1 0 0 0,0 0 0 0 0,0 1 0 0 0,0-1 0 0 0,0 1 0 0 0,0-1 0 0 0,0 1 0 0 0,1-1 0 0 0,-1 1 0 0 0,0-1 0 0 0,0 0 0 0 0,0 1 0 0 0,1-1 0 0 0,-1 1 0 0 0,0 0 0 0 0,1-1 0 0 0,-1 1 0 0 0,0-1 0 0 0,1 1 0 0 0,-1-1 0 0 0,1 1 0 0 0,-1 0 0 0 0,1-1-1 0 0,0 1 1 0 0,16-15 43 0 0,-16 15-42 0 0,10-8-1 0 0,0 2-1 0 0,1 0 1 0 0,0 0-1 0 0,0 1 1 0 0,0 0-1 0 0,1 1 1 0 0,0 1-1 0 0,-1 0 1 0 0,1 1-1 0 0,22-2 1 0 0,-11 3 19 0 0,0 1-1 0 0,0 1 1 0 0,-1 1 0 0 0,47 10-1 0 0,-56-7 11 0 0,-1-1-1 0 0,0 2 0 0 0,0 0 0 0 0,19 11 0 0 0,20 10-1469 0 0,-30-22-216 0 0,-13-2 579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36.255"/>
    </inkml:context>
    <inkml:brush xml:id="br0">
      <inkml:brushProperty name="width" value="0.1" units="cm"/>
      <inkml:brushProperty name="height" value="0.1" units="cm"/>
    </inkml:brush>
  </inkml:definitions>
  <inkml:trace contextRef="#ctx0" brushRef="#br0">0 91 7841 0 0,'2'-18'-83'0'0,"-3"13"116"0"0,1 1 0 0 0,1-1 0 0 0,-1 1 0 0 0,1 0 1 0 0,-1-1-1 0 0,1 1 0 0 0,0 0 0 0 0,1 0 0 0 0,-1 0 0 0 0,1-1 0 0 0,0 2 0 0 0,0-1 1 0 0,0 0-1 0 0,4-5 0 0 0,-5 8 10 0 0,0 1 0 0 0,0-1 0 0 0,-1 1 0 0 0,1 0 0 0 0,0-1 0 0 0,0 1 0 0 0,0 0 0 0 0,0-1 0 0 0,0 1 0 0 0,0 0 0 0 0,0 0 0 0 0,0 0 0 0 0,0 0 0 0 0,0 0 0 0 0,0 0 0 0 0,0 0 0 0 0,0 0 0 0 0,0 0 0 0 0,0 0 0 0 0,-1 1 0 0 0,1-1 0 0 0,0 0 0 0 0,1 1 0 0 0,22 12 987 0 0,-9 0-574 0 0,-2 1 0 0 0,0 0 0 0 0,-1 0 0 0 0,0 1 0 0 0,-1 1 0 0 0,14 26 0 0 0,-14-19-263 0 0,0 0 0 0 0,-1 0-1 0 0,-2 1 1 0 0,0 0 0 0 0,-1 1 0 0 0,-2 0-1 0 0,0 0 1 0 0,-2 0 0 0 0,-1 0 0 0 0,-1 1-1 0 0,-2 28 1 0 0,-1-42-393 0 0,0 0 0 0 0,0 0 0 0 0,-1 0 0 0 0,-1-1 0 0 0,0 1 0 0 0,0-1 0 0 0,-1 0 1 0 0,-1 0-1 0 0,1-1 0 0 0,-2 0 0 0 0,0 0 0 0 0,0 0 0 0 0,-1-1 0 0 0,0 0 0 0 0,0 0 0 0 0,-1-1 0 0 0,0 0 0 0 0,-13 8 0 0 0,-5 3-1470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37.777"/>
    </inkml:context>
    <inkml:brush xml:id="br0">
      <inkml:brushProperty name="width" value="0.1" units="cm"/>
      <inkml:brushProperty name="height" value="0.1" units="cm"/>
    </inkml:brush>
  </inkml:definitions>
  <inkml:trace contextRef="#ctx0" brushRef="#br0">47 12 5328 0 0,'0'0'19'0'0,"0"0"0"0"0,-1-1 0 0 0,1 1-1 0 0,0 0 1 0 0,0 0 0 0 0,-1-1 0 0 0,1 1-1 0 0,0 0 1 0 0,0 0 0 0 0,0-1 0 0 0,-1 1-1 0 0,1 0 1 0 0,0-1 0 0 0,0 1 0 0 0,0 0-1 0 0,0-1 1 0 0,0 1 0 0 0,0 0 0 0 0,-1-1-1 0 0,1 1 1 0 0,0 0 0 0 0,0-1 0 0 0,0 1-1 0 0,0 0 1 0 0,0-1 0 0 0,0 1 0 0 0,1 0-1 0 0,-1-1 1 0 0,0 1 0 0 0,0-1 0 0 0,0 1-1 0 0,0 0 1 0 0,1-1 0 0 0,-1 1 25 0 0,1 0 0 0 0,-1 0 0 0 0,1 0-1 0 0,-1-1 1 0 0,1 1 0 0 0,-1 0 0 0 0,1 0 0 0 0,0 1 0 0 0,-1-1 0 0 0,1 0 0 0 0,-1 0 0 0 0,1 0 0 0 0,-1 0 0 0 0,1 0 0 0 0,-1 0-1 0 0,1 1 1 0 0,-1-1 0 0 0,1 0 0 0 0,-1 1 0 0 0,1-1 0 0 0,0 1 0 0 0,-1-1-25 0 0,0 0 1 0 0,1 0-1 0 0,-1 1 0 0 0,0-1 1 0 0,0 0-1 0 0,0 0 1 0 0,0 0-1 0 0,1 1 0 0 0,-1-1 1 0 0,0 0-1 0 0,0 0 0 0 0,0 1 1 0 0,0-1-1 0 0,0 0 1 0 0,0 1-1 0 0,0-1 0 0 0,0 0 1 0 0,0 0-1 0 0,0 1 0 0 0,0-1 1 0 0,0 0-1 0 0,0 0 0 0 0,0 1 1 0 0,0-1-1 0 0,0 0 1 0 0,0 1-1 0 0,0-1 0 0 0,0 0 1 0 0,0 0-1 0 0,-1 1 0 0 0,1-1 1 0 0,0 0-1 0 0,0 0 1 0 0,0 1-1 0 0,0-1 0 0 0,-1 0 1 0 0,-6 9 270 0 0,6-8-200 0 0,-2 4 30 0 0,1-1 0 0 0,0 1-1 0 0,0-1 1 0 0,1 1-1 0 0,-1 0 1 0 0,1-1 0 0 0,0 1-1 0 0,0 0 1 0 0,1 0-1 0 0,-1 9 1 0 0,5 55 718 0 0,-2-52-653 0 0,4 58 369 0 0,-3-1 0 0 0,-12 143 0 0 0,-28 361 1001 0 0,36-446-1255 0 0,3 133-139 0 0,-2-261-144 0 0,0 0 0 0 0,0-1 0 0 0,1 1 0 0 0,0 0 0 0 0,-1-1 0 0 0,2 1 0 0 0,-1-1 0 0 0,0 1 0 0 0,1-1 0 0 0,-1 1 0 0 0,1-1 0 0 0,0 0 0 0 0,0 0 0 0 0,0 0 0 0 0,6 6 0 0 0,-4-6 8 0 0,1 1 0 0 0,-1-1 0 0 0,1 0 0 0 0,0 0 0 0 0,0-1 0 0 0,1 1 0 0 0,-1-1 0 0 0,0 0 1 0 0,12 2-1 0 0,7 1 3 0 0,1-2 0 0 0,0 0 1 0 0,47-1-1 0 0,77-14-87 0 0,-131 11 65 0 0,221-28-57 0 0,137-11 33 0 0,-216 38-83 0 0,-182-16-2292 0 0,1-2-863 0 0,12 11 1871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38.539"/>
    </inkml:context>
    <inkml:brush xml:id="br0">
      <inkml:brushProperty name="width" value="0.1" units="cm"/>
      <inkml:brushProperty name="height" value="0.1" units="cm"/>
    </inkml:brush>
  </inkml:definitions>
  <inkml:trace contextRef="#ctx0" brushRef="#br0">0 98 7005 0 0,'1'-9'170'0'0,"0"0"1"0"0,0 0 0 0 0,1 1-1 0 0,3-10 1 0 0,2-10 948 0 0,-7 27-1086 0 0,1 1 1 0 0,-1-1-1 0 0,0 1 1 0 0,0-1-1 0 0,0 1 1 0 0,0-1-1 0 0,0 1 1 0 0,0-1-1 0 0,0 0 1 0 0,0 1-1 0 0,0-1 1 0 0,0 1-1 0 0,0-1 1 0 0,0 1-1 0 0,0-1 1 0 0,0 1-1 0 0,0-1 1 0 0,-1 1-1 0 0,1-1 1 0 0,0 0-1 0 0,0 1 1 0 0,-1 0-1 0 0,1-1 1 0 0,0 1-1 0 0,-1-1 1 0 0,1 1-1 0 0,0-1 1 0 0,-1 1-1 0 0,1 0 1 0 0,-1-1-1 0 0,0 0 1 0 0,1 1-27 0 0,-1 0-1 0 0,1 1 1 0 0,0-1 0 0 0,-1 0 0 0 0,1 0-1 0 0,-1 0 1 0 0,1 0 0 0 0,0 0 0 0 0,-1 0-1 0 0,1 1 1 0 0,0-1 0 0 0,-1 0-1 0 0,1 0 1 0 0,0 1 0 0 0,-1-1 0 0 0,1 0-1 0 0,0 0 1 0 0,0 1 0 0 0,-1-1 0 0 0,1 0-1 0 0,0 1 1 0 0,0-1 0 0 0,-1 0 0 0 0,1 1-1 0 0,0-1 1 0 0,0 0 0 0 0,0 1-1 0 0,0-1 1 0 0,0 1 0 0 0,0-1 0 0 0,0 0-1 0 0,0 1 1 0 0,0-1 0 0 0,0 1 0 0 0,0-1-1 0 0,0 0 1 0 0,0 1 0 0 0,0-1-1 0 0,0 1 1 0 0,0-1 0 0 0,-1 9 2 0 0,1-8 4 0 0,0 0 0 0 0,0-1 1 0 0,0 1-1 0 0,0 0 0 0 0,0 0 0 0 0,0-1 0 0 0,0 1 1 0 0,0 0-1 0 0,0-1 0 0 0,0 1 0 0 0,0 0 0 0 0,0-1 0 0 0,0 1 1 0 0,1 0-1 0 0,-1 0 0 0 0,0-1 0 0 0,1 1 0 0 0,-1-1 1 0 0,0 1-1 0 0,1 1 0 0 0,1 1 96 0 0,-2 0-1 0 0,1 0 1 0 0,0 0 0 0 0,-1 0-1 0 0,1 1 1 0 0,-1-1 0 0 0,0 0-1 0 0,0 6 1 0 0,0 4 176 0 0,30 187 1831 0 0,-6-47-1541 0 0,-12-32-335 0 0,-7-56-260 0 0,23 108 0 0 0,-25-160-168 0 0,0-3-3842 0 0,-3-14 2528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38.857"/>
    </inkml:context>
    <inkml:brush xml:id="br0">
      <inkml:brushProperty name="width" value="0.1" units="cm"/>
      <inkml:brushProperty name="height" value="0.1" units="cm"/>
    </inkml:brush>
  </inkml:definitions>
  <inkml:trace contextRef="#ctx0" brushRef="#br0">241 34 7293 0 0,'2'-17'260'0'0,"-2"16"-212"0"0,0 0 0 0 0,0 0-1 0 0,-1 1 1 0 0,1-1 0 0 0,0 0 0 0 0,0 0 0 0 0,1 1 0 0 0,-1-1-1 0 0,0 0 1 0 0,0 0 0 0 0,0 0 0 0 0,0 1 0 0 0,1-1 0 0 0,-1 0-1 0 0,0 1 1 0 0,1-1 0 0 0,-1 0 0 0 0,0 1 0 0 0,1-1 0 0 0,0-1-1 0 0,-5 3 930 0 0,3-1-961 0 0,1 0 0 0 0,-1 0 1 0 0,1 0-1 0 0,-1 0 0 0 0,1 0 0 0 0,-1 1 0 0 0,1-1 0 0 0,-1 0 0 0 0,1 0 0 0 0,0 0 1 0 0,-1 1-1 0 0,1-1 0 0 0,-1 0 0 0 0,1 1 0 0 0,0-1 0 0 0,-1 0 0 0 0,1 1 1 0 0,-1-1-1 0 0,1 0 0 0 0,0 1 0 0 0,0-1 0 0 0,-1 0 0 0 0,1 1 0 0 0,0-1 0 0 0,-1 2 1 0 0,-4 3-4 0 0,0-1 0 0 0,0 1 0 0 0,-1-1 0 0 0,0 0 1 0 0,0 0-1 0 0,-12 6 0 0 0,-2 1-1 0 0,-13 9-13 0 0,14-9 7 0 0,0 0 1 0 0,1 2-1 0 0,0 0 0 0 0,-19 19 1 0 0,35-29 24 0 0,0-1 0 0 0,0 1-1 0 0,1 0 1 0 0,-1 0 0 0 0,1-1 0 0 0,0 1-1 0 0,0 0 1 0 0,0 1 0 0 0,0-1 0 0 0,0 0 0 0 0,0 0-1 0 0,1 0 1 0 0,0 0 0 0 0,0 1 0 0 0,0-1 0 0 0,0 0-1 0 0,0 0 1 0 0,0 0 0 0 0,1 1 0 0 0,0-1 0 0 0,-1 0-1 0 0,1 0 1 0 0,1 0 0 0 0,-1 0 0 0 0,0 0 0 0 0,3 5-1 0 0,1 1 105 0 0,0-1 0 0 0,1 1 0 0 0,0-1 0 0 0,0 0 0 0 0,1 0 0 0 0,0-1 0 0 0,9 8 0 0 0,38 23 238 0 0,-36-26-310 0 0,-1-1 0 0 0,16 16 0 0 0,-16-11-86 0 0,11 12-108 0 0,3-1-1 0 0,43 29 1 0 0,-66-50-200 0 0,-5-4 111 0 0,-1-1-1 0 0,0 0 1 0 0,0 1 0 0 0,0-1-1 0 0,1 0 1 0 0,-1 0 0 0 0,0 0-1 0 0,4 1 1 0 0,5-2-1006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39.171"/>
    </inkml:context>
    <inkml:brush xml:id="br0">
      <inkml:brushProperty name="width" value="0.1" units="cm"/>
      <inkml:brushProperty name="height" value="0.1" units="cm"/>
    </inkml:brush>
  </inkml:definitions>
  <inkml:trace contextRef="#ctx0" brushRef="#br0">42 7 7777 0 0,'-41'-7'1808'0'0,"42"8"-1653"0"0,0-1 0 0 0,0 0-1 0 0,0 1 1 0 0,0-1 0 0 0,1 1 0 0 0,-1 0 0 0 0,0-1 0 0 0,0 1 0 0 0,-1 0 0 0 0,1 0-1 0 0,0-1 1 0 0,0 1 0 0 0,0 0 0 0 0,0 0 0 0 0,-1 0 0 0 0,1 0 0 0 0,0 1-1 0 0,18 32 347 0 0,-13-21-532 0 0,-1 0 0 0 0,-1 1 0 0 0,6 23 0 0 0,-8-6 123 0 0,-1 0 0 0 0,-2-1 1 0 0,-1 1-1 0 0,-11 56 0 0 0,8-60 85 0 0,1 1 0 0 0,1 0 0 0 0,1 0 1 0 0,1 0-1 0 0,7 55 0 0 0,-6-80-142 0 0,1 0 1 0 0,0-1-1 0 0,0 1 1 0 0,0 0-1 0 0,0 0 1 0 0,1 0 0 0 0,-1-1-1 0 0,1 1 1 0 0,-1-1-1 0 0,1 1 1 0 0,0-1-1 0 0,0 0 1 0 0,0 0-1 0 0,0 1 1 0 0,0-1 0 0 0,1-1-1 0 0,-1 1 1 0 0,0 0-1 0 0,1-1 1 0 0,0 1-1 0 0,-1-1 1 0 0,1 1-1 0 0,0-1 1 0 0,0 0 0 0 0,0-1-1 0 0,0 1 1 0 0,-1 0-1 0 0,1-1 1 0 0,0 1-1 0 0,5-1 1 0 0,8 0-13 0 0,0 0 1 0 0,1-1 0 0 0,-1-1-1 0 0,23-6 1 0 0,-20 5-125 0 0,9-2-690 0 0,-1-2-1 0 0,0 0 0 0 0,45-20 1 0 0,-46 14-586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39.492"/>
    </inkml:context>
    <inkml:brush xml:id="br0">
      <inkml:brushProperty name="width" value="0.1" units="cm"/>
      <inkml:brushProperty name="height" value="0.1" units="cm"/>
    </inkml:brush>
  </inkml:definitions>
  <inkml:trace contextRef="#ctx0" brushRef="#br0">8 106 10881 0 0,'-1'-1'18'0'0,"1"1"0"0"0,-1 0 1 0 0,1 0-1 0 0,0 0 0 0 0,-1 0 0 0 0,1-1 0 0 0,0 1 1 0 0,-1 0-1 0 0,1 0 0 0 0,-1-1 0 0 0,1 1 0 0 0,0 0 1 0 0,0-1-1 0 0,-1 1 0 0 0,1 0 0 0 0,0-1 0 0 0,0 1 1 0 0,-1 0-1 0 0,1-1 0 0 0,0 1 0 0 0,0 0 0 0 0,0-1 1 0 0,-1 1-1 0 0,1-1 0 0 0,0 1 0 0 0,0-1 0 0 0,0 1 1 0 0,0 0-1 0 0,0-1 0 0 0,0 1 0 0 0,0-1 0 0 0,0 1 0 0 0,0-1 1 0 0,0 1-1 0 0,0-1 0 0 0,1 0 0 0 0,0 0 51 0 0,0 0-1 0 0,0 0 1 0 0,0 0-1 0 0,0 0 1 0 0,0 0-1 0 0,0 1 1 0 0,1-1-1 0 0,-1 0 1 0 0,0 0-1 0 0,1 1 1 0 0,1-1-1 0 0,52-13 1226 0 0,-44 12-1182 0 0,100-17 560 0 0,-80 15-1539 0 0,1-1 0 0 0,-1-1 0 0 0,55-20 0 0 0,-74 21-582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40.079"/>
    </inkml:context>
    <inkml:brush xml:id="br0">
      <inkml:brushProperty name="width" value="0.1" units="cm"/>
      <inkml:brushProperty name="height" value="0.1" units="cm"/>
    </inkml:brush>
  </inkml:definitions>
  <inkml:trace contextRef="#ctx0" brushRef="#br0">13 101 11305 0 0,'-1'0'10'0'0,"1"0"0"0"0,-1 0 0 0 0,1-1 0 0 0,0 1 0 0 0,-1 0-1 0 0,1 0 1 0 0,-1 0 0 0 0,1 0 0 0 0,0 0 0 0 0,-1 0 0 0 0,1 0 0 0 0,-1 0 0 0 0,1 0 0 0 0,-1 0 0 0 0,1 0 0 0 0,0 1 0 0 0,-1-1-1 0 0,1 0 1 0 0,-1 0 0 0 0,1 0 0 0 0,0 0 0 0 0,-1 1 0 0 0,1-1 0 0 0,0 0 0 0 0,-1 0 0 0 0,1 1 0 0 0,0-1 0 0 0,-1 0-1 0 0,1 1 1 0 0,9 7 396 0 0,7 6-134 0 0,-5 2-203 0 0,-1 0 0 0 0,-1 1 0 0 0,-1 0 0 0 0,0 0 0 0 0,-1 1 0 0 0,6 23 0 0 0,20 114 313 0 0,-32-147-356 0 0,7 31 74 0 0,-2 1-1 0 0,-1-1 0 0 0,-2 1 1 0 0,-5 69-1 0 0,-1-101-92 0 0,-1-8 8 0 0,-7-19 25 0 0,-7-32 17 0 0,8 0-74 0 0,2 0 0 0 0,-1-99 0 0 0,9 116 9 0 0,3 0-1 0 0,0 0 0 0 0,2 0 1 0 0,2 0-1 0 0,14-45 1 0 0,-18 70 5 0 0,1 0-1 0 0,1-1 1 0 0,0 1 0 0 0,0 1 0 0 0,0-1 0 0 0,1 1 0 0 0,0 0 0 0 0,1 0 0 0 0,0 0 0 0 0,0 1 0 0 0,1 0 0 0 0,8-5 0 0 0,-12 9 1 0 0,0 0 0 0 0,0 1 0 0 0,0 0 0 0 0,0 0 1 0 0,0 0-1 0 0,0 0 0 0 0,1 0 0 0 0,-1 1 0 0 0,1 0 0 0 0,-1 0 1 0 0,1 0-1 0 0,-1 1 0 0 0,1 0 0 0 0,0-1 0 0 0,-1 1 1 0 0,1 1-1 0 0,-1-1 0 0 0,1 1 0 0 0,0 0 0 0 0,-1 0 0 0 0,1 0 1 0 0,-1 1-1 0 0,0-1 0 0 0,0 1 0 0 0,1 0 0 0 0,-1 0 1 0 0,0 1-1 0 0,6 4 0 0 0,9 7-5 0 0,-1 1 1 0 0,0 1-1 0 0,28 32 1 0 0,-41-43 5 0 0,-1 0 0 0 0,-1 0 0 0 0,1 1 0 0 0,-1-1-1 0 0,0 1 1 0 0,0 0 0 0 0,-1 0 0 0 0,1 0 0 0 0,-1 0 0 0 0,0 0 0 0 0,-1 1 0 0 0,0-1 0 0 0,0 0 0 0 0,0 1 0 0 0,-1-1 0 0 0,0 1 0 0 0,0-1 0 0 0,-1 1 0 0 0,-1 6 0 0 0,1-6 9 0 0,-1 0-1 0 0,0 0 1 0 0,0-1-1 0 0,-1 1 1 0 0,0-1-1 0 0,0 0 1 0 0,0 0-1 0 0,-1 0 1 0 0,0 0-1 0 0,0 0 1 0 0,0-1-1 0 0,-1 0 1 0 0,0 0-1 0 0,0 0 1 0 0,0 0-1 0 0,-1-1 1 0 0,0 0-1 0 0,0 0 1 0 0,0 0-1 0 0,-10 4 1 0 0,-67 21 156 0 0,81-28-84 0 0,16-2 146 0 0,25 5 69 0 0,-13-2-160 0 0,-1 1 0 0 0,0 1 0 0 0,0 2 0 0 0,0 0 0 0 0,0 1 0 0 0,39 18 0 0 0,-46-15-95 0 0,-1 0-1 0 0,0 1 1 0 0,30 25 0 0 0,-42-32-29 0 0,1 1 1 0 0,-1 1-1 0 0,-1-1 0 0 0,1 1 0 0 0,-1-1 1 0 0,0 1-1 0 0,0 0 0 0 0,-1 1 0 0 0,1-1 1 0 0,-1 1-1 0 0,-1-1 0 0 0,1 1 0 0 0,-1 0 1 0 0,1 10-1 0 0,-2-14-4 0 0,-1 0 0 0 0,0 0 0 0 0,0 0 0 0 0,-1 0 0 0 0,1 0 0 0 0,0 0 0 0 0,-1 0 0 0 0,0 0 0 0 0,0 0 0 0 0,0 0 1 0 0,0-1-1 0 0,0 1 0 0 0,-1 0 0 0 0,1-1 0 0 0,-3 4 0 0 0,0-1 0 0 0,1-1 1 0 0,-1 0-1 0 0,-1 0 0 0 0,1 0 0 0 0,0-1 1 0 0,-1 1-1 0 0,-8 3 0 0 0,-2 1 4 0 0,0-1-1 0 0,-1-1 0 0 0,0-1 1 0 0,-25 6-1 0 0,6-4-38 0 0,0-1 0 0 0,-46 1 0 0 0,60-7-167 0 0,0 0 1 0 0,0-2 0 0 0,0 0-1 0 0,1-1 1 0 0,-26-8-1 0 0,39 9-14 0 0,0 0-1 0 0,1-1 0 0 0,0 0 1 0 0,0 0-1 0 0,0 0 0 0 0,0-1 1 0 0,0 0-1 0 0,-8-8 1 0 0,11 9-15 0 0,0 1 0 0 0,0-1 0 0 0,1-1 0 0 0,-1 1 0 0 0,1 0 0 0 0,0-1 0 0 0,0 1 0 0 0,0-1 0 0 0,1 1 0 0 0,-1-1 0 0 0,1 0 0 0 0,0 0 0 0 0,0 0 0 0 0,0 0 0 0 0,0-6 1 0 0,-1-11-1144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00.510"/>
    </inkml:context>
    <inkml:brush xml:id="br0">
      <inkml:brushProperty name="width" value="0.1" units="cm"/>
      <inkml:brushProperty name="height" value="0.1" units="cm"/>
    </inkml:brush>
  </inkml:definitions>
  <inkml:trace contextRef="#ctx0" brushRef="#br0">0 3 4668 0 0,'1'0'2'0'0,"-1"0"-1"0"0,1-1 0 0 0,0 1 0 0 0,0 0 1 0 0,-1-1-1 0 0,1 1 0 0 0,0 0 0 0 0,0 0 1 0 0,-1 0-1 0 0,1-1 0 0 0,0 1 1 0 0,0 0-1 0 0,0 0 0 0 0,-1 0 0 0 0,1 0 1 0 0,0 1-1 0 0,0-1 0 0 0,-1 0 0 0 0,1 0 1 0 0,0 0-1 0 0,1 1 0 0 0,27 2 151 0 0,-28-3-140 0 0,199 18 1055 0 0,-81-9-799 0 0,343 44 741 0 0,-413-46-690 0 0,0-3-1 0 0,0-1 1 0 0,50-5-1 0 0,-60-1-36 0 0,-10 1 124 0 0,0-1 0 0 0,34-8 0 0 0,-55 8-150 0 0,-8 0 251 0 0,-14 6 264 0 0,3-3-2386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40.405"/>
    </inkml:context>
    <inkml:brush xml:id="br0">
      <inkml:brushProperty name="width" value="0.1" units="cm"/>
      <inkml:brushProperty name="height" value="0.1" units="cm"/>
    </inkml:brush>
  </inkml:definitions>
  <inkml:trace contextRef="#ctx0" brushRef="#br0">1 21 7969 0 0,'-1'-7'354'0'0,"2"-4"672"0"0,-1 10-951 0 0,1 1 1 0 0,-1 0-1 0 0,1 0 0 0 0,-1-1 0 0 0,1 1 0 0 0,-1 0 0 0 0,1 0 0 0 0,-1 0 0 0 0,1 0 1 0 0,-1 0-1 0 0,1 0 0 0 0,-1 0 0 0 0,1 0 0 0 0,0 0 0 0 0,-1 0 0 0 0,1 0 0 0 0,-1 0 1 0 0,1 0-1 0 0,-1 0 0 0 0,1 0 0 0 0,-1 0 0 0 0,1 1 0 0 0,-1-1 0 0 0,1 0 0 0 0,-1 0 1 0 0,1 1-1 0 0,29 9 1313 0 0,-21-8-1152 0 0,-1 1-1 0 0,0-1 1 0 0,14 9 0 0 0,-19-9-200 0 0,0 0 0 0 0,0 0 0 0 0,0 1 0 0 0,0-1 0 0 0,0 1 1 0 0,-1 0-1 0 0,1-1 0 0 0,-1 1 0 0 0,0 1 0 0 0,0-1 0 0 0,0 0 0 0 0,2 5 1 0 0,4 12 88 0 0,-1 0 0 0 0,-2 0 0 0 0,1 1 0 0 0,-2 0 1 0 0,-1 0-1 0 0,1 34 0 0 0,-4-10 35 0 0,-1 0 1 0 0,-9 49-1 0 0,-4-29 43 0 0,10-46-86 0 0,0-1 1 0 0,0 1-1 0 0,0 25 0 0 0,4-42-109 0 0,0 0 0 0 0,0 0 1 0 0,1 0-1 0 0,-1-1 0 0 0,0 1 0 0 0,1 0 0 0 0,-1 0 0 0 0,1-1 0 0 0,0 1 0 0 0,-1 0 1 0 0,1-1-1 0 0,0 1 0 0 0,0-1 0 0 0,0 1 0 0 0,0-1 0 0 0,0 1 0 0 0,1-1 1 0 0,-1 0-1 0 0,0 0 0 0 0,1 1 0 0 0,-1-1 0 0 0,1 0 0 0 0,-1 0 0 0 0,1 0 1 0 0,-1-1-1 0 0,1 1 0 0 0,0 0 0 0 0,-1 0 0 0 0,1-1 0 0 0,0 1 0 0 0,0-1 0 0 0,-1 0 1 0 0,1 0-1 0 0,3 1 0 0 0,7 0-6 0 0,0-1 0 0 0,1 0-1 0 0,-1-1 1 0 0,14-2 0 0 0,-8 1 13 0 0,16-1-59 0 0,-15 3-216 0 0,1-2 0 0 0,-1 0 0 0 0,0-1 0 0 0,0-1 0 0 0,24-8 0 0 0,-40 11-28 0 0,-1-1 0 0 0,0 1 0 0 0,0 0 0 0 0,1-1 0 0 0,-1 0 0 0 0,0 1 0 0 0,0-1 0 0 0,-1 0 0 0 0,1 0 0 0 0,0 0-1 0 0,2-4 1 0 0,3-4-1387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41.029"/>
    </inkml:context>
    <inkml:brush xml:id="br0">
      <inkml:brushProperty name="width" value="0.1" units="cm"/>
      <inkml:brushProperty name="height" value="0.1" units="cm"/>
    </inkml:brush>
  </inkml:definitions>
  <inkml:trace contextRef="#ctx0" brushRef="#br0">1 125 7873 0 0,'-1'-14'483'0'0,"2"6"53"0"0,15 20 4077 0 0,-6-5-4011 0 0,-7-3-514 0 0,1 0-1 0 0,-1 0 0 0 0,0 0 1 0 0,0 1-1 0 0,-1-1 0 0 0,1 1 1 0 0,-1 0-1 0 0,0 0 0 0 0,0 0 0 0 0,-1 0 1 0 0,1 0-1 0 0,0 6 0 0 0,1 11 32 0 0,1 36 0 0 0,-3-30 18 0 0,27 298 383 0 0,-28-325-520 0 0,1 3 3 0 0,-1 0-1 0 0,0 0 0 0 0,1 0 1 0 0,-2 0-1 0 0,1 0 0 0 0,0 0 0 0 0,-1 0 1 0 0,0 0-1 0 0,0 0 0 0 0,0 0 1 0 0,-2 4-1 0 0,-8-45-5 0 0,2 5-91 0 0,2 0-1 0 0,1 0 1 0 0,2 0-1 0 0,1-1 1 0 0,1 0-1 0 0,2 1 1 0 0,1-1 0 0 0,10-52-1 0 0,-7 57 75 0 0,1 0 0 0 0,2 0 1 0 0,12-35-1 0 0,-13 49 17 0 0,0 0-1 0 0,1 1 1 0 0,0-1 0 0 0,1 2 0 0 0,0-1 0 0 0,1 1 0 0 0,21-22-1 0 0,-27 32 5 0 0,-1 0-1 0 0,0 0 1 0 0,1 0-1 0 0,0 0 1 0 0,-1 0-1 0 0,1 1 0 0 0,0-1 1 0 0,0 1-1 0 0,0 0 1 0 0,0 0-1 0 0,6-1 1 0 0,-8 2-2 0 0,0-1 1 0 0,1 1-1 0 0,-1 0 1 0 0,0 0 0 0 0,1 0-1 0 0,-1 1 1 0 0,0-1-1 0 0,1 0 1 0 0,-1 0 0 0 0,0 1-1 0 0,0-1 1 0 0,1 1 0 0 0,-1-1-1 0 0,0 1 1 0 0,0-1-1 0 0,0 1 1 0 0,0 0 0 0 0,0 0-1 0 0,0-1 1 0 0,0 1 0 0 0,0 0-1 0 0,0 0 1 0 0,0 0-1 0 0,0 0 1 0 0,0 0 0 0 0,0 0-1 0 0,-1 0 1 0 0,1 1-1 0 0,0-1 1 0 0,0 1 0 0 0,2 11 2 0 0,1 0 0 0 0,-1 0 1 0 0,-1 0-1 0 0,0 0 1 0 0,-1 0-1 0 0,-1 1 0 0 0,-1 25 1 0 0,0-5-12 0 0,1-5-4 0 0,1-10 17 0 0,-1-1 0 0 0,-1 0 0 0 0,0 1 0 0 0,-5 20-1 0 0,5-35-2 0 0,0 1 0 0 0,-1-1-1 0 0,1 0 1 0 0,-1 0-1 0 0,0 0 1 0 0,0 0 0 0 0,0 0-1 0 0,0 0 1 0 0,-1 0 0 0 0,0-1-1 0 0,1 1 1 0 0,-1-1-1 0 0,-1 0 1 0 0,1 0 0 0 0,0 0-1 0 0,-1 0 1 0 0,0 0-1 0 0,1-1 1 0 0,-1 0 0 0 0,0 0-1 0 0,0 0 1 0 0,-6 2-1 0 0,2-1-2 0 0,0 0 1 0 0,0-1-1 0 0,0 0 0 0 0,0 0 0 0 0,0-1 0 0 0,-1 0 0 0 0,1 0 0 0 0,-1-1 0 0 0,-14-2 0 0 0,17-1 23 0 0,10 1-14 0 0,13 4 2 0 0,-3 4-2 0 0,0 1-1 0 0,0 1 0 0 0,-1 1 1 0 0,0 0-1 0 0,0 0 0 0 0,-1 1 0 0 0,0 1 1 0 0,-1 0-1 0 0,0 1 0 0 0,-1 0 0 0 0,11 17 1 0 0,-15-21-61 0 0,0-1-1 0 0,0 0 1 0 0,0 0 0 0 0,1 0 0 0 0,0-1 0 0 0,0 0 0 0 0,1 0 0 0 0,0-1-1 0 0,11 7 1 0 0,-11-9-500 0 0,-1 0 0 0 0,1 0 0 0 0,0 0-1 0 0,0-1 1 0 0,0 0 0 0 0,15 1 0 0 0,-6-1-1033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41.336"/>
    </inkml:context>
    <inkml:brush xml:id="br0">
      <inkml:brushProperty name="width" value="0.1" units="cm"/>
      <inkml:brushProperty name="height" value="0.1" units="cm"/>
    </inkml:brush>
  </inkml:definitions>
  <inkml:trace contextRef="#ctx0" brushRef="#br0">98 46 8993 0 0,'-10'-40'865'0'0,"10"40"-838"0"0,0-1 1 0 0,0 1 0 0 0,0 0 0 0 0,0 0 0 0 0,-1-1 0 0 0,1 1 0 0 0,0 0 0 0 0,0 0 0 0 0,0-1 0 0 0,0 1 0 0 0,0 0-1 0 0,-1 0 1 0 0,1 0 0 0 0,0-1 0 0 0,0 1 0 0 0,0 0 0 0 0,-1 0 0 0 0,1 0 0 0 0,0 0 0 0 0,0-1 0 0 0,0 1-1 0 0,-1 0 1 0 0,1 0 0 0 0,0 0 0 0 0,0 0 0 0 0,-1 0 0 0 0,1 0 0 0 0,0 0 0 0 0,-1 0 0 0 0,1 0 0 0 0,0 0 0 0 0,0 0-1 0 0,-1 0 1 0 0,1 0 0 0 0,0 0 0 0 0,0 0 0 0 0,-1 0 0 0 0,1 0 0 0 0,0 0 0 0 0,-1 0 0 0 0,1 0 0 0 0,0 0 0 0 0,0 0-1 0 0,-1 0 1 0 0,1 1 0 0 0,-11 7 1577 0 0,-2 29-639 0 0,1 1 0 0 0,2 0 1 0 0,-9 75-1 0 0,7 122-875 0 0,12-219-115 0 0,1 0 0 0 0,0 0 1 0 0,1 1-1 0 0,5 17 0 0 0,-6-30-210 0 0,1 1 0 0 0,-1-1 1 0 0,1 1-1 0 0,-1-1 0 0 0,1 0 0 0 0,0 0 0 0 0,1 1 0 0 0,-1-2 0 0 0,1 1 1 0 0,0 0-1 0 0,0 0 0 0 0,0-1 0 0 0,0 1 0 0 0,1-1 0 0 0,-1 0 0 0 0,1 0 1 0 0,0-1-1 0 0,8 5 0 0 0,1-2-1345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41.866"/>
    </inkml:context>
    <inkml:brush xml:id="br0">
      <inkml:brushProperty name="width" value="0.1" units="cm"/>
      <inkml:brushProperty name="height" value="0.1" units="cm"/>
    </inkml:brush>
  </inkml:definitions>
  <inkml:trace contextRef="#ctx0" brushRef="#br0">73 116 7581 0 0,'-2'-1'50'0'0,"0"-1"1"0"0,0 1-1 0 0,0-1 1 0 0,0 0-1 0 0,0 0 1 0 0,0 0 0 0 0,0 0-1 0 0,1 0 1 0 0,-1 0-1 0 0,1 0 1 0 0,-1 0-1 0 0,1-1 1 0 0,0 1-1 0 0,0 0 1 0 0,0-1 0 0 0,0 1-1 0 0,1-1 1 0 0,-1 0-1 0 0,1 1 1 0 0,-1-1-1 0 0,1 1 1 0 0,0-1-1 0 0,0 0 1 0 0,0 1 0 0 0,0-1-1 0 0,0 1 1 0 0,1-1-1 0 0,-1 0 1 0 0,1 1-1 0 0,0-1 1 0 0,0 1-1 0 0,0-1 1 0 0,0 1-1 0 0,0 0 1 0 0,0-1 0 0 0,1 1-1 0 0,-1 0 1 0 0,1 0-1 0 0,0 0 1 0 0,-1 0-1 0 0,1 0 1 0 0,0 0-1 0 0,0 0 1 0 0,3-1 0 0 0,-2 1 33 0 0,1 0 1 0 0,0 0 0 0 0,-1 1 0 0 0,1-1-1 0 0,0 1 1 0 0,0 0 0 0 0,0 0 0 0 0,0 0-1 0 0,0 1 1 0 0,0 0 0 0 0,0-1 0 0 0,7 2-1 0 0,6 0 14 0 0,29 7 0 0 0,-30-5-100 0 0,-9-2 2 0 0,-1 1 0 0 0,1-1 1 0 0,0 1-1 0 0,0 0 0 0 0,-1 1 0 0 0,1-1 1 0 0,-1 1-1 0 0,0 1 0 0 0,0-1 0 0 0,0 1 1 0 0,0 0-1 0 0,-1 0 0 0 0,1 1 0 0 0,-1 0 1 0 0,0 0-1 0 0,6 8 0 0 0,-8-9-1 0 0,-1 1 0 0 0,0-1 0 0 0,0 0 0 0 0,-1 1-1 0 0,1-1 1 0 0,-1 1 0 0 0,0-1 0 0 0,0 1 0 0 0,0 0 0 0 0,-1-1 0 0 0,0 1 0 0 0,0 0-1 0 0,0 0 1 0 0,0-1 0 0 0,-1 1 0 0 0,0 0 0 0 0,0-1 0 0 0,0 1 0 0 0,0-1 0 0 0,-1 1 0 0 0,1-1-1 0 0,-1 1 1 0 0,-5 6 0 0 0,3-3 5 0 0,-1-1 1 0 0,0 0-1 0 0,0 0 0 0 0,-1-1 0 0 0,0 0 1 0 0,0 0-1 0 0,0 0 0 0 0,-1-1 0 0 0,1 1 0 0 0,-1-2 1 0 0,-1 1-1 0 0,-12 5 0 0 0,-2 0 14 0 0,15-6-10 0 0,-1-1 0 0 0,1 1 0 0 0,-1-1 0 0 0,0-1 0 0 0,0 0-1 0 0,0 0 1 0 0,-13 1 0 0 0,72-20 186 0 0,-40 16-143 0 0,-1 0 0 0 0,1 1 0 0 0,-1 1 0 0 0,1 0 0 0 0,-1 0 0 0 0,1 1 0 0 0,-1 0 0 0 0,0 1 0 0 0,0 0-1 0 0,0 0 1 0 0,0 1 0 0 0,0 1 0 0 0,9 6 0 0 0,-14-8-33 0 0,0 0 0 0 0,0 1-1 0 0,-1 0 1 0 0,1 0 0 0 0,-1 0-1 0 0,0 0 1 0 0,0 1 0 0 0,-1-1-1 0 0,1 1 1 0 0,-1 0-1 0 0,0 0 1 0 0,0 1 0 0 0,-1-1-1 0 0,0 0 1 0 0,0 1 0 0 0,0 0-1 0 0,0-1 1 0 0,-1 1 0 0 0,0 0-1 0 0,0 0 1 0 0,-1 0 0 0 0,1 0-1 0 0,-1-1 1 0 0,-2 11-1 0 0,1-10 3 0 0,0 0 0 0 0,-1-1-1 0 0,1 1 1 0 0,-1-1 0 0 0,-1 1-1 0 0,1-1 1 0 0,-1 0 0 0 0,0 0-1 0 0,0 0 1 0 0,0 0 0 0 0,-1 0-1 0 0,1-1 1 0 0,-1 0 0 0 0,-1 0-1 0 0,1 0 1 0 0,0 0 0 0 0,-1 0-1 0 0,0-1 1 0 0,0 0 0 0 0,0 0-1 0 0,0 0 1 0 0,0-1 0 0 0,-1 0-1 0 0,-7 3 1 0 0,2-2-2 0 0,1 0 0 0 0,-1 0 0 0 0,0-1 0 0 0,0-1 0 0 0,0 0 0 0 0,0 0-1 0 0,0-1 1 0 0,0 0 0 0 0,1-1 0 0 0,-1-1 0 0 0,0 1 0 0 0,-13-5 0 0 0,15 2-161 0 0,0 1 0 0 0,-1-2 1 0 0,2 1-1 0 0,-1-1 0 0 0,0 0 0 0 0,1-1 0 0 0,0 0 0 0 0,0-1 0 0 0,-8-9 0 0 0,11 11-185 0 0,-1-1-1 0 0,2 0 0 0 0,-1 0 1 0 0,1-1-1 0 0,0 1 0 0 0,0-1 0 0 0,1 0 1 0 0,0 0-1 0 0,0-1 0 0 0,1 1 1 0 0,0 0-1 0 0,-2-14 0 0 0,3 0-721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42.191"/>
    </inkml:context>
    <inkml:brush xml:id="br0">
      <inkml:brushProperty name="width" value="0.1" units="cm"/>
      <inkml:brushProperty name="height" value="0.1" units="cm"/>
    </inkml:brush>
  </inkml:definitions>
  <inkml:trace contextRef="#ctx0" brushRef="#br0">35 39 6409 0 0,'3'-4'49'0'0,"0"1"1"0"0,0 0 0 0 0,1 0 0 0 0,-1 0-1 0 0,1 0 1 0 0,0 1 0 0 0,0-1 0 0 0,0 1 0 0 0,0 0-1 0 0,1 0 1 0 0,-1 0 0 0 0,0 1 0 0 0,1-1-1 0 0,-1 1 1 0 0,1 0 0 0 0,4 0 0 0 0,-3 1 137 0 0,-1-1 0 0 0,0 1 0 0 0,1 0 0 0 0,-1 0 0 0 0,0 1 1 0 0,1 0-1 0 0,-1 0 0 0 0,0 0 0 0 0,1 1 0 0 0,-1-1 0 0 0,0 1 0 0 0,0 0 1 0 0,8 6-1 0 0,-6-4 60 0 0,0 1-1 0 0,0 1 1 0 0,-1 0 0 0 0,0-1 0 0 0,0 2 0 0 0,-1-1 0 0 0,0 1-1 0 0,5 7 1 0 0,1 6 260 0 0,-1-1-1 0 0,0 1 1 0 0,-2 0 0 0 0,-1 1-1 0 0,10 42 1 0 0,-10-31-214 0 0,-1 0 0 0 0,-2 1 0 0 0,-1 0 0 0 0,-3 60 0 0 0,-1-81-323 0 0,0-1-1 0 0,-1 1 1 0 0,0-1-1 0 0,-1 1 1 0 0,0-1-1 0 0,-1 0 1 0 0,0-1-1 0 0,-1 1 1 0 0,0-1-1 0 0,-1 1 1 0 0,0-1 0 0 0,0-1-1 0 0,-1 0 1 0 0,0 1-1 0 0,-1-2 1 0 0,0 1-1 0 0,-11 8 1 0 0,0-4-573 0 0,1-1 0 0 0,-2 0-1 0 0,0-2 1 0 0,0 0 0 0 0,-1-1 0 0 0,0-1 0 0 0,-25 6 0 0 0,-3-3-1096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43.448"/>
    </inkml:context>
    <inkml:brush xml:id="br0">
      <inkml:brushProperty name="width" value="0.1" units="cm"/>
      <inkml:brushProperty name="height" value="0.1" units="cm"/>
    </inkml:brush>
  </inkml:definitions>
  <inkml:trace contextRef="#ctx0" brushRef="#br0">3 50 4816 0 0,'0'-2'36'0'0,"-1"0"-1"0"0,1 0 0 0 0,0 0 0 0 0,-1 0 1 0 0,1 0-1 0 0,0 0 0 0 0,0 1 1 0 0,0-1-1 0 0,1 0 0 0 0,-1 0 0 0 0,0 0 1 0 0,1 0-1 0 0,-1 0 0 0 0,1 0 0 0 0,-1 1 1 0 0,1-1-1 0 0,0 0 0 0 0,1-1 0 0 0,-1 2 9 0 0,-1 0-1 0 0,1 0 1 0 0,-1 0-1 0 0,1 1 0 0 0,-1-1 1 0 0,1 0-1 0 0,0 1 1 0 0,-1-1-1 0 0,1 0 1 0 0,0 1-1 0 0,0-1 0 0 0,-1 1 1 0 0,1-1-1 0 0,0 1 1 0 0,0-1-1 0 0,0 1 1 0 0,0 0-1 0 0,0 0 0 0 0,-1-1 1 0 0,1 1-1 0 0,0 0 1 0 0,0 0-1 0 0,0 0 1 0 0,0 0-1 0 0,0 0 1 0 0,0 0-1 0 0,0 0 0 0 0,0 0 1 0 0,0 0-1 0 0,0 0 1 0 0,0 1-1 0 0,0-1 1 0 0,0 0-1 0 0,-1 1 0 0 0,1-1 1 0 0,0 0-1 0 0,1 2 1 0 0,3 19 766 0 0,15 296 2269 0 0,-2-75-1839 0 0,-16-175-673 0 0,-11 108 0 0 0,-50 137 638 0 0,54-288-1063 0 0,0 0-1 0 0,-1 46 1 0 0,5-58-116 0 0,2 0 0 0 0,-1-1 0 0 0,2 1 0 0 0,-1 0-1 0 0,2-1 1 0 0,-1 1 0 0 0,2-1 0 0 0,4 11 0 0 0,-6-17-8 0 0,1-1 1 0 0,0 1 0 0 0,0-1-1 0 0,0 0 1 0 0,0 0-1 0 0,1-1 1 0 0,0 1 0 0 0,0-1-1 0 0,0 1 1 0 0,0-1 0 0 0,0 0-1 0 0,0-1 1 0 0,1 1-1 0 0,0-1 1 0 0,5 2 0 0 0,10 4 51 0 0,0-2 1 0 0,28 6-1 0 0,-33-9-57 0 0,143 29 26 0 0,2-6 0 0 0,176 4 1 0 0,-282-27-37 0 0,1-3 1 0 0,0-2-1 0 0,-1-3 1 0 0,73-15-1 0 0,-124 19-30 0 0,0 1-1 0 0,0-1 1 0 0,0 0-1 0 0,-1 0 0 0 0,1 0 1 0 0,0-1-1 0 0,-1 1 1 0 0,1-1-1 0 0,3-2 1 0 0,-6 3-1 0 0,1 1 0 0 0,-1 0 1 0 0,0-1-1 0 0,0 1 0 0 0,1 0 1 0 0,-1-1-1 0 0,0 1 0 0 0,0 0 0 0 0,0-1 1 0 0,0 1-1 0 0,1-1 0 0 0,-1 1 1 0 0,0 0-1 0 0,0-1 0 0 0,0 1 0 0 0,0-1 1 0 0,0 1-1 0 0,0 0 0 0 0,0-1 1 0 0,0 1-1 0 0,0-1 0 0 0,0 1 1 0 0,0 0-1 0 0,0-1 0 0 0,-1 1 0 0 0,1-1 1 0 0,0 1-1 0 0,-1-2-79 0 0,0 1 1 0 0,0 0-1 0 0,0 0 0 0 0,0 0 1 0 0,0 0-1 0 0,0 0 0 0 0,0 0 1 0 0,-1 0-1 0 0,1 0 1 0 0,0 0-1 0 0,-3-1 0 0 0,-30-8-2211 0 0,8 4 417 0 0,10-1 620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44.215"/>
    </inkml:context>
    <inkml:brush xml:id="br0">
      <inkml:brushProperty name="width" value="0.1" units="cm"/>
      <inkml:brushProperty name="height" value="0.1" units="cm"/>
    </inkml:brush>
  </inkml:definitions>
  <inkml:trace contextRef="#ctx0" brushRef="#br0">52 59 6689 0 0,'-1'0'33'0'0,"0"-1"0"0"0,0 0 0 0 0,0 1 0 0 0,0-1 1 0 0,0 0-1 0 0,1 0 0 0 0,-1 0 0 0 0,0 0 0 0 0,1 0 1 0 0,-1 0-1 0 0,1 0 0 0 0,-1 0 0 0 0,1 0 0 0 0,0 0 1 0 0,-1 0-1 0 0,1 0 0 0 0,0 0 0 0 0,0 0 0 0 0,-1 0 0 0 0,1-1 1 0 0,0 1-1 0 0,0 0 0 0 0,0-1 0 0 0,-1-14 1377 0 0,9 55 44 0 0,-2 1 1 0 0,3 63 0 0 0,-7 106-1174 0 0,-2-174 62 0 0,7 253-247 0 0,-6-268-79 0 0,2-20-4 0 0,0-11-10 0 0,4-20-23 0 0,-2-1 1 0 0,2-39-1 0 0,-8 26 25 0 0,-3 1 0 0 0,-1 1-1 0 0,-18-71 1 0 0,11 53-2 0 0,-3-11-10 0 0,-19-108-26 0 0,33 178 32 0 0,1 0 1 0 0,-1 0-1 0 0,1 0 1 0 0,0 0-1 0 0,0 0 1 0 0,0 0-1 0 0,0 0 1 0 0,0 0-1 0 0,0 0 1 0 0,0 0-1 0 0,1 0 1 0 0,-1 0-1 0 0,1 0 1 0 0,1-4-1 0 0,0 5 2 0 0,-1 0 0 0 0,0-1 0 0 0,1 1-1 0 0,-1 0 1 0 0,1 0 0 0 0,-1 0 0 0 0,1 0-1 0 0,0 1 1 0 0,-1-1 0 0 0,1 0 0 0 0,0 1 0 0 0,-1-1-1 0 0,1 1 1 0 0,0 0 0 0 0,0-1 0 0 0,0 1 0 0 0,2 0-1 0 0,14-1-2 0 0,1 0 0 0 0,-1 1 0 0 0,1 1-1 0 0,-1 1 1 0 0,0 1 0 0 0,0 0-1 0 0,0 1 1 0 0,0 1 0 0 0,0 1 0 0 0,-1 0-1 0 0,0 2 1 0 0,23 13 0 0 0,-35-19 1 0 0,-1 1 0 0 0,-1 0 0 0 0,1 0-1 0 0,0 0 1 0 0,-1 0 0 0 0,0 1 0 0 0,0-1 0 0 0,0 1 0 0 0,0 0 0 0 0,0 0 0 0 0,-1 0-1 0 0,1 0 1 0 0,-1 1 0 0 0,0-1 0 0 0,2 9 0 0 0,-3-7 1 0 0,0 1-1 0 0,-1-1 1 0 0,0 1-1 0 0,0 0 1 0 0,0-1 0 0 0,-1 1-1 0 0,1 0 1 0 0,-2-1 0 0 0,1 1-1 0 0,-4 9 1 0 0,1-6 1 0 0,0 0-1 0 0,0-1 1 0 0,-1 1 0 0 0,-1-1-1 0 0,1 0 1 0 0,-2 0 0 0 0,1-1 0 0 0,-1 0-1 0 0,0 0 1 0 0,-1-1 0 0 0,1 1-1 0 0,-2-2 1 0 0,1 1 0 0 0,-1-1 0 0 0,-15 8-1 0 0,22-13-289 0 0,8-2 24 0 0,24-4-55 0 0,-12 7 317 0 0,1 1-1 0 0,-1 0 1 0 0,0 1-1 0 0,0 1 1 0 0,-1 1-1 0 0,1 1 1 0 0,-1 0-1 0 0,-1 1 1 0 0,1 1-1 0 0,-1 0 1 0 0,-1 1-1 0 0,0 1 1 0 0,0 1-1 0 0,-1 0 1 0 0,-1 0-1 0 0,19 24 1 0 0,-29-32 18 0 0,0 0 0 0 0,0 0 0 0 0,0 1 0 0 0,-1-1 1 0 0,1 1-1 0 0,-1 0 0 0 0,-1 0 0 0 0,1 0 0 0 0,-1 0 0 0 0,1 0 0 0 0,-1 0 1 0 0,-1 0-1 0 0,1 0 0 0 0,-1 0 0 0 0,0 8 0 0 0,-1-10 3 0 0,0 1-1 0 0,0 0 1 0 0,0 0-1 0 0,0-1 1 0 0,-1 1-1 0 0,1 0 1 0 0,-1-1 0 0 0,0 1-1 0 0,0-1 1 0 0,0 0-1 0 0,-1 0 1 0 0,1 0-1 0 0,-1 0 1 0 0,0 0 0 0 0,0 0-1 0 0,0-1 1 0 0,0 1-1 0 0,0-1 1 0 0,0 0-1 0 0,-1 0 1 0 0,-3 1 0 0 0,-11 6-119 0 0,0-1 0 0 0,-1-1 0 0 0,0-1 1 0 0,0 0-1 0 0,-1-2 0 0 0,0 0 1 0 0,1-1-1 0 0,-1-1 0 0 0,0-1 0 0 0,0-1 1 0 0,0 0-1 0 0,0-2 0 0 0,0 0 0 0 0,-28-8 1 0 0,46 10-68 0 0,-1-1 1 0 0,1 0 0 0 0,-1 0-1 0 0,1 0 1 0 0,0 0-1 0 0,-1-1 1 0 0,1 1 0 0 0,0 0-1 0 0,0-1 1 0 0,0 0-1 0 0,0 0 1 0 0,0 1-1 0 0,0-1 1 0 0,1 0 0 0 0,-1 0-1 0 0,1-1 1 0 0,-1 1-1 0 0,1 0 1 0 0,0 0 0 0 0,0-1-1 0 0,-1-2 1 0 0,2-10-1055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44.558"/>
    </inkml:context>
    <inkml:brush xml:id="br0">
      <inkml:brushProperty name="width" value="0.1" units="cm"/>
      <inkml:brushProperty name="height" value="0.1" units="cm"/>
    </inkml:brush>
  </inkml:definitions>
  <inkml:trace contextRef="#ctx0" brushRef="#br0">0 4 6625 0 0,'0'0'80'0'0,"0"1"0"0"0,0-1 0 0 0,1 1 1 0 0,-1-1-1 0 0,0 1 0 0 0,0-1 1 0 0,1 1-1 0 0,-1-1 0 0 0,0 1 0 0 0,1-1 1 0 0,-1 1-1 0 0,0-1 0 0 0,1 1 0 0 0,-1-1 1 0 0,1 1-1 0 0,-1-1 0 0 0,0 0 1 0 0,1 1-1 0 0,-1-1 0 0 0,1 0 0 0 0,-1 0 1 0 0,1 1-1 0 0,0-1 0 0 0,-1 0 0 0 0,1 0 1 0 0,-1 0-1 0 0,1 0 0 0 0,-1 1 0 0 0,1-1 1 0 0,0 0-1 0 0,-1 0 0 0 0,1 0 1 0 0,-1 0-1 0 0,1 0 0 0 0,-1 0 0 0 0,1-1 1 0 0,0 1-1 0 0,-1 0 0 0 0,1 0 0 0 0,-1 0 1 0 0,1 0-1 0 0,-1-1 0 0 0,1 1 1 0 0,-1 0-1 0 0,1-1 0 0 0,-1 1 0 0 0,1 0 1 0 0,-1-1-1 0 0,1 1 0 0 0,-1-1 0 0 0,0 1 1 0 0,1 0-1 0 0,-1-1 0 0 0,0 1 1 0 0,1-1-1 0 0,-1 1 0 0 0,0-1 0 0 0,1 1 1 0 0,-1-1-1 0 0,0 1 0 0 0,0-1 0 0 0,0 0 1 0 0,0 1-1 0 0,0-1 0 0 0,1 1 1 0 0,-1-1-1 0 0,0-1 0 0 0,5 35 265 0 0,-2 0-1 0 0,0 0 1 0 0,-5 62 0 0 0,1-52 16 0 0,5 66 0 0 0,4-36-128 0 0,28 111 1 0 0,-28-151-231 0 0,4 12 12 0 0,-12-45-13 0 0,1 1-1 0 0,-1-1 1 0 0,0 0 0 0 0,1 0-1 0 0,-1 1 1 0 0,0-1-1 0 0,1 0 1 0 0,-1 0-1 0 0,0 1 1 0 0,1-1-1 0 0,-1 0 1 0 0,0 0 0 0 0,1 0-1 0 0,-1 0 1 0 0,0 1-1 0 0,1-1 1 0 0,-1 0-1 0 0,1 0 1 0 0,-1 0-1 0 0,0 0 1 0 0,1 0 0 0 0,-1 0-1 0 0,1 0 1 0 0,-1 0-1 0 0,1 0 1 0 0,-1 0-1 0 0,0-1 1 0 0,1 1 0 0 0,-1 0-1 0 0,0 0 1 0 0,1 0-1 0 0,-1 0 1 0 0,1-1-1 0 0,18-7 27 0 0,-10 3-11 0 0,185-45-616 0 0,-71 20-2338 0 0,-74 11 704 0 0,-44 17 2000 0 0,19-10-1187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45.146"/>
    </inkml:context>
    <inkml:brush xml:id="br0">
      <inkml:brushProperty name="width" value="0.1" units="cm"/>
      <inkml:brushProperty name="height" value="0.1" units="cm"/>
    </inkml:brush>
  </inkml:definitions>
  <inkml:trace contextRef="#ctx0" brushRef="#br0">19 281 6501 0 0,'0'-14'80'0'0,"0"-6"463"0"0,1-1 0 0 0,3-23-1 0 0,-3 37 956 0 0,-5 18-750 0 0,-1 14-358 0 0,1 0-1 0 0,2 1 1 0 0,0-1-1 0 0,2 30 1 0 0,13 101 641 0 0,-12-147-972 0 0,4 37 100 0 0,3-1 1 0 0,25 86-1 0 0,-29-120-172 0 0,-2-3 26 0 0,-1-18-10 0 0,-2-4-10 0 0,-1 0-1 0 0,-1 1 1 0 0,0 0-1 0 0,0-1 1 0 0,-7-13-1 0 0,-3-11 12 0 0,2-4-1 0 0,2 0 0 0 0,1 0 0 0 0,3 0 0 0 0,-2-61-1 0 0,7 81-2 0 0,1 1-1 0 0,1 0 0 0 0,1 1 0 0 0,1-1 0 0 0,0 0 0 0 0,2 1 0 0 0,0 0 0 0 0,2 0 0 0 0,0 1 0 0 0,1 0 1 0 0,11-18-1 0 0,-16 31 1 0 0,-1 1 1 0 0,1 0 0 0 0,0 1-1 0 0,0-1 1 0 0,1 1-1 0 0,-1-1 1 0 0,1 1 0 0 0,0 1-1 0 0,0-1 1 0 0,0 1 0 0 0,0 0-1 0 0,1 0 1 0 0,0 0 0 0 0,-1 1-1 0 0,9-3 1 0 0,0 2-2 0 0,1 1 1 0 0,-1 0-1 0 0,1 1 0 0 0,-1 1 1 0 0,21 1-1 0 0,-32 0 2 0 0,-1-1-1 0 0,1 1 0 0 0,-1-1 1 0 0,0 1-1 0 0,1 0 0 0 0,-1 0 0 0 0,1 0 1 0 0,-1 0-1 0 0,0 0 0 0 0,0 1 1 0 0,0-1-1 0 0,0 1 0 0 0,0-1 1 0 0,0 1-1 0 0,0 0 0 0 0,0 0 1 0 0,-1 0-1 0 0,1 0 0 0 0,-1 0 1 0 0,1 0-1 0 0,-1 0 0 0 0,0 0 1 0 0,0 0-1 0 0,0 1 0 0 0,0-1 0 0 0,0 1 1 0 0,0-1-1 0 0,0 3 0 0 0,2 9 6 0 0,-1 0-1 0 0,0 0 1 0 0,1 24 0 0 0,-3-29-3 0 0,0-1-1 0 0,2 16-6 0 0,-2 1-1 0 0,0-1 1 0 0,-7 40-1 0 0,5-57 2 0 0,1 0-1 0 0,-1-1 0 0 0,0 1 0 0 0,0-1 1 0 0,-1 0-1 0 0,0 0 0 0 0,0 0 0 0 0,-1 0 0 0 0,1 0 1 0 0,-1 0-1 0 0,-1-1 0 0 0,1 0 0 0 0,-1 0 1 0 0,1 0-1 0 0,-2-1 0 0 0,1 1 0 0 0,-11 6 1 0 0,6-5 4 0 0,0-1 1 0 0,-1 0 0 0 0,1-1-1 0 0,-1 0 1 0 0,0 0 0 0 0,0-2-1 0 0,-20 4 1 0 0,24-6 35 0 0,10 0-6 0 0,14 0-5 0 0,-3 6-25 0 0,-1 0 0 0 0,1 0 1 0 0,-1 2-1 0 0,-1-1 0 0 0,1 1 0 0 0,-1 1 0 0 0,-1 0 1 0 0,0 1-1 0 0,11 12 0 0 0,4 16 7 0 0,-21-30-60 0 0,-1 0-1 0 0,2-1 0 0 0,-1 0 0 0 0,1 0 1 0 0,0 0-1 0 0,14 12 0 0 0,-2-5-514 0 0,-9-7-66 0 0,-1-1 0 0 0,1 0-1 0 0,11 5 1 0 0,-3-4-663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45.467"/>
    </inkml:context>
    <inkml:brush xml:id="br0">
      <inkml:brushProperty name="width" value="0.1" units="cm"/>
      <inkml:brushProperty name="height" value="0.1" units="cm"/>
    </inkml:brush>
  </inkml:definitions>
  <inkml:trace contextRef="#ctx0" brushRef="#br0">19 46 8429 0 0,'-1'0'60'0'0,"0"0"0"0"0,0 0 1 0 0,0-1-1 0 0,0 1 0 0 0,0-1 1 0 0,1 1-1 0 0,-1 0 0 0 0,0-1 1 0 0,0 1-1 0 0,0-1 0 0 0,0 0 1 0 0,1 1-1 0 0,-1-1 0 0 0,0 0 1 0 0,1 1-1 0 0,-1-1 1 0 0,0 0-1 0 0,1 0 0 0 0,-1 0 1 0 0,1 0-1 0 0,-1 1 0 0 0,1-1 1 0 0,-1 0-1 0 0,1 0 0 0 0,0 0 1 0 0,0 0-1 0 0,-1 0 0 0 0,1-1 1 0 0,1 0 15 0 0,0 1 1 0 0,-1 0-1 0 0,1 0 1 0 0,0 0-1 0 0,0 1 1 0 0,0-1 0 0 0,0 0-1 0 0,0 0 1 0 0,0 0-1 0 0,1 1 1 0 0,-1-1-1 0 0,0 0 1 0 0,0 1 0 0 0,0 0-1 0 0,1-1 1 0 0,-1 1-1 0 0,0-1 1 0 0,0 1-1 0 0,1 0 1 0 0,-1 0 0 0 0,2 0-1 0 0,66-7-373 0 0,0 3 0 0 0,107 7-1 0 0,-91 0-2232 0 0,-61-3 1326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36.412"/>
    </inkml:context>
    <inkml:brush xml:id="br0">
      <inkml:brushProperty name="width" value="0.1" units="cm"/>
      <inkml:brushProperty name="height" value="0.1" units="cm"/>
    </inkml:brush>
  </inkml:definitions>
  <inkml:trace contextRef="#ctx0" brushRef="#br0">174 93 5024 0 0,'12'-15'269'0'0,"-9"11"-97"0"0,0 0 0 0 0,0 0 0 0 0,0 0 0 0 0,0 0 0 0 0,2-5 0 0 0,-4 7-85 0 0,-1 1 0 0 0,0 0 0 0 0,1-1 0 0 0,-1 1 0 0 0,0 0 0 0 0,1-1 0 0 0,-1 1 0 0 0,0-1 0 0 0,0 1 0 0 0,0 0-1 0 0,0-1 1 0 0,-1 1 0 0 0,1-1 0 0 0,0 1 0 0 0,-1 0 0 0 0,1-1 0 0 0,0 1 0 0 0,-1 0 0 0 0,0-1 0 0 0,1 1 0 0 0,-1 0 0 0 0,-1-2 0 0 0,1 2-21 0 0,1 1 0 0 0,0-1-1 0 0,0 1 1 0 0,-1-1-1 0 0,1 1 1 0 0,0-1-1 0 0,0 1 1 0 0,0-1-1 0 0,-1 1 1 0 0,1-1-1 0 0,0 1 1 0 0,0-1 0 0 0,0 1-1 0 0,0-1 1 0 0,0 1-1 0 0,0-1 1 0 0,0 1-1 0 0,0-1 1 0 0,0 1-1 0 0,5-6 2091 0 0,-5 6-2130 0 0,-9 12 636 0 0,-8 10-316 0 0,1 1 0 0 0,1 1 0 0 0,1 0 1 0 0,-18 45-1 0 0,30-65-313 0 0,-24 52 513 0 0,-24 77 0 0 0,44-114-486 0 0,1 0-1 0 0,1 1 0 0 0,1-1 1 0 0,1 1-1 0 0,0 0 1 0 0,1 0-1 0 0,2-1 0 0 0,3 27 1 0 0,-3-39-173 0 0,1 0-1 0 0,0-1 1 0 0,0 1 0 0 0,1 0 0 0 0,0-1 0 0 0,0 1 0 0 0,1-1 0 0 0,-1 0-1 0 0,1 0 1 0 0,1-1 0 0 0,-1 1 0 0 0,1-1 0 0 0,0 0 0 0 0,0 0 0 0 0,0 0-1 0 0,1-1 1 0 0,0 0 0 0 0,0 0 0 0 0,11 5 0 0 0,-8-5-1065 0 0,6-5-271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45.919"/>
    </inkml:context>
    <inkml:brush xml:id="br0">
      <inkml:brushProperty name="width" value="0.1" units="cm"/>
      <inkml:brushProperty name="height" value="0.1" units="cm"/>
    </inkml:brush>
  </inkml:definitions>
  <inkml:trace contextRef="#ctx0" brushRef="#br0">116 124 8861 0 0,'-3'-3'-21'0'0,"-4"-2"22"0"0,-1-1 0 0 0,2 0 0 0 0,-1 0 0 0 0,-7-9 0 0 0,2 2 104 0 0,10 11-22 0 0,-1 0 0 0 0,1-1 0 0 0,0 1 1 0 0,0-1-1 0 0,0 0 0 0 0,0 0 1 0 0,-2-4-1 0 0,4 7-55 0 0,0-1 0 0 0,0 0 1 0 0,0 0-1 0 0,0 0 0 0 0,0 0 0 0 0,0 0 1 0 0,0 0-1 0 0,0 1 0 0 0,0-1 1 0 0,0 0-1 0 0,0 0 0 0 0,1 0 0 0 0,-1 0 1 0 0,0 0-1 0 0,0 1 0 0 0,1-1 0 0 0,-1 0 1 0 0,1 0-1 0 0,-1 1 0 0 0,1-1 0 0 0,-1 0 1 0 0,1 0-1 0 0,-1 1 0 0 0,1-1 1 0 0,0 1-1 0 0,-1-1 0 0 0,1 1 0 0 0,0-1 1 0 0,0 1-1 0 0,-1-1 0 0 0,1 1 0 0 0,0-1 1 0 0,1 1-1 0 0,6-4 17 0 0,-1 1 0 0 0,1 0 0 0 0,0 1 0 0 0,0-1 0 0 0,0 2-1 0 0,0-1 1 0 0,14 0 0 0 0,62 2 131 0 0,-43 1 62 0 0,156-1 1004 0 0,-196 1-1239 0 0,0 0-1 0 0,-1 0 0 0 0,1-1 0 0 0,-1 1 0 0 0,1 0 0 0 0,-1 1 0 0 0,1-1 0 0 0,-1 0 0 0 0,0 0 0 0 0,1 0 0 0 0,-1 0 0 0 0,0 0 0 0 0,0 0 0 0 0,0 0 0 0 0,0 0 0 0 0,0 0 0 0 0,0 1 0 0 0,-1 0 0 0 0,0 26 31 0 0,-5 29 81 0 0,3 68 0 0 0,0-5 355 0 0,5 118 101 0 0,4-141-482 0 0,-3-94-78 0 0,-3-3-10 0 0,-1 0 0 0 0,1 0 0 0 0,0 0 0 0 0,0 0 0 0 0,0 0 0 0 0,0 0 0 0 0,0 0 0 0 0,0 0 0 0 0,0 0 0 0 0,0 0 0 0 0,0 0 0 0 0,-1 0 0 0 0,1 0 0 0 0,0 0 0 0 0,0 1 0 0 0,0-1 0 0 0,0 0 0 0 0,0 0 0 0 0,0 0 0 0 0,0 0 0 0 0,0 0 0 0 0,0 0-1 0 0,0 0 1 0 0,-1 0 0 0 0,1 0 0 0 0,0 0 0 0 0,0 0 0 0 0,0 0 0 0 0,0 0 0 0 0,0 0 0 0 0,0 1 0 0 0,0-1 0 0 0,0 0 0 0 0,0 0 0 0 0,0 0 0 0 0,0 0 0 0 0,0 0 0 0 0,0 0 0 0 0,0 0 0 0 0,0 0 0 0 0,0 0 0 0 0,0 0 0 0 0,0 1 0 0 0,0-1 0 0 0,0 0 0 0 0,0 0 0 0 0,0 0-1 0 0,0 0 1 0 0,0 0 0 0 0,0 0 0 0 0,0 0 0 0 0,0 0 0 0 0,0 0 0 0 0,0 1 0 0 0,0-1 0 0 0,0 0 0 0 0,0 0 0 0 0,0 0 0 0 0,0 0 0 0 0,0 0 0 0 0,1 0 0 0 0,-1 0 0 0 0,0 0 0 0 0,0 0 0 0 0,0 0 0 0 0,0 0 0 0 0,0 0 0 0 0,0 0 0 0 0,-1 1 3 0 0,-25-14-32 0 0,-201-104-47 0 0,212 109 100 0 0,0 0 0 0 0,0 1 0 0 0,-1 1 0 0 0,-18-5 0 0 0,27 9-386 0 0,1 1 0 0 0,0 0-1 0 0,0 0 1 0 0,0 1 0 0 0,-1 0 0 0 0,1 0 0 0 0,0 0 0 0 0,0 1 0 0 0,-1 0 0 0 0,1 0 0 0 0,0 0 0 0 0,0 1 0 0 0,0 0 0 0 0,-7 4-1 0 0,8-4-797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46.412"/>
    </inkml:context>
    <inkml:brush xml:id="br0">
      <inkml:brushProperty name="width" value="0.1" units="cm"/>
      <inkml:brushProperty name="height" value="0.1" units="cm"/>
    </inkml:brush>
  </inkml:definitions>
  <inkml:trace contextRef="#ctx0" brushRef="#br0">20 280 9197 0 0,'-2'-2'67'0'0,"1"-1"1"0"0,0 1-1 0 0,0-1 1 0 0,1 1-1 0 0,-1-1 0 0 0,0 0 1 0 0,1 0-1 0 0,0 1 1 0 0,0-1-1 0 0,0 0 1 0 0,0-4-1 0 0,0-6 1240 0 0,13 22-414 0 0,-11-2-867 0 0,0 1-1 0 0,0 0 1 0 0,0-1 0 0 0,-1 1 0 0 0,0 0-1 0 0,-1 0 1 0 0,-1 16 0 0 0,1 3 19 0 0,0 40 272 0 0,-12 80-1 0 0,0-4 65 0 0,16-35-112 0 0,2-128-222 0 0,18-69-57 0 0,-22 80 6 0 0,0 0 0 0 0,-1 0 0 0 0,0-1 0 0 0,-1 1 0 0 0,0 0 0 0 0,0 0 1 0 0,-1 0-1 0 0,-4-18 0 0 0,1 2 1 0 0,-9-67-10 0 0,1 21-27 0 0,4 0 0 0 0,1-82 1 0 0,7 138 22 0 0,2 0 0 0 0,0-1 0 0 0,7-26 0 0 0,-6 34 12 0 0,-1 0 0 0 0,1 0 0 0 0,1 1 0 0 0,-1-1 0 0 0,1 1 0 0 0,0 0 0 0 0,1 0 0 0 0,9-11 0 0 0,-12 16 3 0 0,0 0 0 0 0,0 0 0 0 0,0 1-1 0 0,0-1 1 0 0,0 0 0 0 0,1 1 0 0 0,-1-1 0 0 0,0 1 0 0 0,1 0 0 0 0,0 0 0 0 0,-1 0-1 0 0,1 0 1 0 0,-1 0 0 0 0,1 0 0 0 0,0 1 0 0 0,-1-1 0 0 0,7 1 0 0 0,-6 0-1 0 0,1 1 1 0 0,0 0-1 0 0,0 0 1 0 0,-1 0-1 0 0,1 0 1 0 0,-1 0-1 0 0,1 1 1 0 0,-1-1-1 0 0,1 1 1 0 0,-1 0-1 0 0,5 4 1 0 0,5 5 0 0 0,0 1 1 0 0,-1 1-1 0 0,-1 0 1 0 0,16 22-1 0 0,-23-29 6 0 0,0-1-1 0 0,0 0 1 0 0,0 1-1 0 0,-1-1 1 0 0,0 1-1 0 0,0-1 0 0 0,0 1 1 0 0,-1 0-1 0 0,0 0 1 0 0,0 1-1 0 0,0-1 0 0 0,-1 0 1 0 0,0 0-1 0 0,0 1 1 0 0,-1-1-1 0 0,0 1 1 0 0,0-1-1 0 0,0 0 0 0 0,-1 1 1 0 0,0-1-1 0 0,0 0 1 0 0,0 1-1 0 0,-1-1 0 0 0,0 0 1 0 0,-3 7-1 0 0,-3 3-438 0 0,0 1 0 0 0,-1-1 0 0 0,0-1-1 0 0,-2 0 1 0 0,1 0 0 0 0,-2-1 0 0 0,-16 16 0 0 0,21-23-738 0 0,4-1-207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46.826"/>
    </inkml:context>
    <inkml:brush xml:id="br0">
      <inkml:brushProperty name="width" value="0.1" units="cm"/>
      <inkml:brushProperty name="height" value="0.1" units="cm"/>
    </inkml:brush>
  </inkml:definitions>
  <inkml:trace contextRef="#ctx0" brushRef="#br0">46 56 6189 0 0,'7'-11'367'0'0,"-6"10"-222"0"0,0 0-1 0 0,0 0 1 0 0,0 0 0 0 0,0 0-1 0 0,0 0 1 0 0,-1 0 0 0 0,1 0-1 0 0,0-1 1 0 0,-1 1 0 0 0,1 0-1 0 0,0 0 1 0 0,-1-1 0 0 0,0 1-1 0 0,1 0 1 0 0,-1-1-1 0 0,0 1 1 0 0,0-1 0 0 0,1 1-1 0 0,-1 0 1 0 0,0-1 0 0 0,-1 1-1 0 0,1-1 1 0 0,0 1 0 0 0,0 0-1 0 0,0-1 1 0 0,-1 1 0 0 0,1 0-1 0 0,-1-1 1 0 0,1 1 0 0 0,-1 0-1 0 0,-1-3 1 0 0,1 4-49 0 0,1 0 1 0 0,-1-1-1 0 0,0 1 0 0 0,1 0 1 0 0,-1 0-1 0 0,0 0 0 0 0,1-1 1 0 0,-1 1-1 0 0,0 0 0 0 0,1 0 1 0 0,-1 0-1 0 0,0 0 0 0 0,1 0 1 0 0,-1 0-1 0 0,0 0 0 0 0,0 1 1 0 0,1-1-1 0 0,-1 0 1 0 0,0 0-1 0 0,1 0 0 0 0,-1 1 1 0 0,1-1-1 0 0,-1 0 0 0 0,0 1 1 0 0,1-1-1 0 0,-1 1 0 0 0,1-1 1 0 0,-1 0-1 0 0,1 1 0 0 0,-1-1 1 0 0,0 2-1 0 0,-16 17 2074 0 0,13-6-1772 0 0,0 1 0 0 0,1 0 0 0 0,1 0 0 0 0,0 0 1 0 0,1 0-1 0 0,0 17 0 0 0,0 4-3 0 0,-1 14-56 0 0,1 1 0 0 0,7 48 1 0 0,-2-70-294 0 0,0 1 0 0 0,2-2 1 0 0,2 1-1 0 0,19 50 1 0 0,-23-69-150 0 0,-1-1 68 0 0,1 1 0 0 0,0-1 0 0 0,8 12 1 0 0,-11-19-127 0 0,0 1 0 0 0,0-1 0 0 0,1 1 0 0 0,-1-1-1 0 0,0 0 1 0 0,1 1 0 0 0,-1-1 0 0 0,1 0 0 0 0,-1 0 0 0 0,1 0 0 0 0,-1 0 0 0 0,1 0 0 0 0,0-1 0 0 0,0 1 0 0 0,-1 0 0 0 0,1-1 0 0 0,0 1 0 0 0,0-1 0 0 0,0 0 0 0 0,-1 1 0 0 0,1-1 0 0 0,0 0 0 0 0,2 0 0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47.442"/>
    </inkml:context>
    <inkml:brush xml:id="br0">
      <inkml:brushProperty name="width" value="0.1" units="cm"/>
      <inkml:brushProperty name="height" value="0.1" units="cm"/>
    </inkml:brush>
  </inkml:definitions>
  <inkml:trace contextRef="#ctx0" brushRef="#br0">6 124 7549 0 0,'-1'-2'46'0'0,"0"-1"-1"0"0,0 1 1 0 0,1 0 0 0 0,-1-1 0 0 0,1 1 0 0 0,-1 0-1 0 0,1-1 1 0 0,0 1 0 0 0,0-1 0 0 0,0 1 0 0 0,0 0-1 0 0,1-1 1 0 0,0-4 0 0 0,11-37 1611 0 0,-8 30-821 0 0,8-8 639 0 0,-12 22-1424 0 0,1-1 0 0 0,-1 1-1 0 0,0 0 1 0 0,0-1-1 0 0,0 1 1 0 0,0 0 0 0 0,1-1-1 0 0,-1 1 1 0 0,0 0-1 0 0,0 0 1 0 0,1-1 0 0 0,-1 1-1 0 0,0 0 1 0 0,1 0-1 0 0,-1-1 1 0 0,0 1 0 0 0,0 0-1 0 0,1 0 1 0 0,-1 0-1 0 0,0 0 1 0 0,1 0 0 0 0,-1 0-1 0 0,1-1 1 0 0,-1 1-1 0 0,0 0 1 0 0,1 0 0 0 0,-1 0-1 0 0,0 0 1 0 0,1 0-1 0 0,-1 0 1 0 0,0 0-1 0 0,1 0 1 0 0,-1 1 0 0 0,0-1-1 0 0,1 0 1 0 0,-1 0-1 0 0,0 0 1 0 0,1 0 0 0 0,-1 0-1 0 0,0 0 1 0 0,1 1-1 0 0,-1-1 1 0 0,0 0 0 0 0,1 0-1 0 0,-1 1 1 0 0,0-1-1 0 0,0 0 1 0 0,0 0 0 0 0,1 1-1 0 0,-1-1 1 0 0,0 1-1 0 0,1 2 114 0 0,0 0-1 0 0,-1 0 0 0 0,0 0 0 0 0,0 0 0 0 0,0 0 1 0 0,0 0-1 0 0,-1 5 0 0 0,1 16 196 0 0,5 5 43 0 0,34 167 444 0 0,-38-193-846 0 0,0 1 0 0 0,0 0-1 0 0,0-1 1 0 0,1 1 0 0 0,-1-1 0 0 0,1 1 0 0 0,0-1 0 0 0,0 0 0 0 0,3 5 0 0 0,-4-7-16 0 0,0-1-1 0 0,0 1 0 0 0,0 0 1 0 0,0-1-1 0 0,0 1 0 0 0,0-1 1 0 0,0 1-1 0 0,0-1 0 0 0,1 0 1 0 0,-1 1-1 0 0,0-1 0 0 0,0 0 1 0 0,0 0-1 0 0,1 0 0 0 0,-1 0 1 0 0,0 0-1 0 0,0 0 0 0 0,1 0 1 0 0,-1 0-1 0 0,0-1 0 0 0,0 1 1 0 0,0 0-1 0 0,1-1 0 0 0,-1 1 1 0 0,0-1-1 0 0,0 1 0 0 0,0-1 1 0 0,0 0-1 0 0,0 1 1 0 0,0-1-1 0 0,0 0 0 0 0,0 0 1 0 0,1-1-1 0 0,2-1-66 0 0,0-1 1 0 0,0 0-1 0 0,0 0 0 0 0,-1 0 1 0 0,1 0-1 0 0,-1-1 1 0 0,0 1-1 0 0,-1-1 0 0 0,1 0 1 0 0,3-8-1 0 0,1-7-14 0 0,6-29-1 0 0,-9 34 78 0 0,-1-1-1 0 0,0 0 1 0 0,-2-1 0 0 0,1-27-1 0 0,-4 62 14 0 0,0-1-1 0 0,-8 27 0 0 0,-3 20 30 0 0,11-44-7 0 0,-12 100 65 0 0,13-100-90 0 0,1 0-1 0 0,1 1 1 0 0,6 37-1 0 0,-4-46-441 0 0,0-1 0 0 0,1 0 0 0 0,1-1 0 0 0,7 14-1 0 0,-5-9-1158 0 0,6-3-1135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47.771"/>
    </inkml:context>
    <inkml:brush xml:id="br0">
      <inkml:brushProperty name="width" value="0.1" units="cm"/>
      <inkml:brushProperty name="height" value="0.1" units="cm"/>
    </inkml:brush>
  </inkml:definitions>
  <inkml:trace contextRef="#ctx0" brushRef="#br0">90 89 6689 0 0,'0'-8'200'0'0,"0"-1"1"0"0,1 1 0 0 0,0-1 0 0 0,0 0-1 0 0,0 1 1 0 0,1 0 0 0 0,6-16 0 0 0,-8 24-162 0 0,0 0 1 0 0,0-1-1 0 0,0 1 1 0 0,1 0 0 0 0,-1-1-1 0 0,0 1 1 0 0,0 0-1 0 0,0-1 1 0 0,1 1-1 0 0,-1 0 1 0 0,0 0-1 0 0,1-1 1 0 0,-1 1 0 0 0,0 0-1 0 0,0 0 1 0 0,1 0-1 0 0,-1-1 1 0 0,0 1-1 0 0,1 0 1 0 0,-1 0-1 0 0,1 0 1 0 0,-1 0 0 0 0,0 0-1 0 0,1 0 1 0 0,-1 0-1 0 0,0 0 1 0 0,1 0-1 0 0,-1 0 1 0 0,1 0 0 0 0,-1 0-1 0 0,0 0 1 0 0,1 0-1 0 0,-1 0 1 0 0,0 0-1 0 0,1 0 1 0 0,-1 0-1 0 0,0 0 1 0 0,1 1 0 0 0,-1-1-1 0 0,0 0 1 0 0,1 0-1 0 0,-1 0 1 0 0,0 1-1 0 0,1-1 1 0 0,-1 0-1 0 0,0 0 1 0 0,0 1 0 0 0,1-1-1 0 0,-1 0 1 0 0,0 1-1 0 0,13 15 1084 0 0,1 16-296 0 0,-1 0 0 0 0,-2 2-1 0 0,13 65 1 0 0,-12-50-412 0 0,-1 3 69 0 0,8 76 0 0 0,-16-100-428 0 0,-2 1-1 0 0,-2 0 0 0 0,0-1 1 0 0,-7 37-1 0 0,6-55-70 0 0,0 1 0 0 0,-1-2 0 0 0,-1 1 0 0 0,1 0 0 0 0,-2-1 1 0 0,1 1-1 0 0,-8 9 0 0 0,9-13-110 0 0,-1-1 1 0 0,-1 0 0 0 0,1 0-1 0 0,-1 0 1 0 0,0 0 0 0 0,0-1-1 0 0,0 0 1 0 0,-1 0 0 0 0,1 0-1 0 0,-1-1 1 0 0,-11 5 0 0 0,3-1-554 0 0,-1-2 1 0 0,1 0 0 0 0,-1-1 0 0 0,-16 3-1 0 0,-5-1-925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50.324"/>
    </inkml:context>
    <inkml:brush xml:id="br0">
      <inkml:brushProperty name="width" value="0.1" units="cm"/>
      <inkml:brushProperty name="height" value="0.1" units="cm"/>
    </inkml:brush>
  </inkml:definitions>
  <inkml:trace contextRef="#ctx0" brushRef="#br0">41 19 6157 0 0,'0'-1'26'0'0,"0"0"0"0"0,0-1 1 0 0,0 1-1 0 0,0 0 1 0 0,0 0-1 0 0,0-1 1 0 0,1 1-1 0 0,-1 0 1 0 0,0 0-1 0 0,1 0 1 0 0,-1 0-1 0 0,1 0 0 0 0,-1-1 1 0 0,2 0-1 0 0,0 5 567 0 0,-2 11 164 0 0,-22 86 2564 0 0,15-76-3187 0 0,1 1 0 0 0,1-1 0 0 0,2 1 0 0 0,-1 25 0 0 0,4-10-646 0 0,1 0 0 0 0,3-1-1 0 0,12 59 1 0 0,-10-78-480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50.732"/>
    </inkml:context>
    <inkml:brush xml:id="br0">
      <inkml:brushProperty name="width" value="0.1" units="cm"/>
      <inkml:brushProperty name="height" value="0.1" units="cm"/>
    </inkml:brush>
  </inkml:definitions>
  <inkml:trace contextRef="#ctx0" brushRef="#br0">41 139 6125 0 0,'0'-5'81'0'0,"0"-1"0"0"0,1 1 0 0 0,-1-1 1 0 0,1 1-1 0 0,1 0 0 0 0,-1-1 1 0 0,1 1-1 0 0,-1 0 0 0 0,2 0 0 0 0,-1 0 1 0 0,0 0-1 0 0,1 1 0 0 0,0-1 1 0 0,0 1-1 0 0,1-1 0 0 0,-1 1 0 0 0,1 0 1 0 0,0 0-1 0 0,0 1 0 0 0,0-1 1 0 0,0 1-1 0 0,1 0 0 0 0,5-3 0 0 0,-1 1-57 0 0,0 1 0 0 0,0 0 0 0 0,0 1 0 0 0,1 0 0 0 0,-1 1 0 0 0,1 0 0 0 0,0 0 0 0 0,0 1 0 0 0,-1 0 0 0 0,1 1 0 0 0,0 0 0 0 0,12 2 0 0 0,-17-2-19 0 0,0 1 0 0 0,-1 0-1 0 0,1 0 1 0 0,0 0-1 0 0,0 1 1 0 0,-1 0-1 0 0,1 0 1 0 0,-1 0-1 0 0,1 0 1 0 0,-1 1 0 0 0,6 3-1 0 0,-9-4 2 0 0,0-1 0 0 0,0 0 0 0 0,1 1 0 0 0,-1-1 0 0 0,0 1 0 0 0,0-1 0 0 0,-1 1 0 0 0,1 0 0 0 0,0-1 0 0 0,0 1 0 0 0,-1 0 0 0 0,1-1 0 0 0,-1 1 0 0 0,1 0 0 0 0,-1 0 0 0 0,0 0 0 0 0,0-1 0 0 0,0 1 0 0 0,0 0 0 0 0,0 0 0 0 0,0 0 0 0 0,0-1 0 0 0,-1 1 0 0 0,1 0 0 0 0,-1 0 0 0 0,1 0 0 0 0,-1-1 0 0 0,0 1 0 0 0,1 0 0 0 0,-1-1 0 0 0,0 1 0 0 0,0-1 0 0 0,-3 3 0 0 0,-5 10 21 0 0,-2 0 1 0 0,0-1-1 0 0,0 0 0 0 0,-2-1 0 0 0,1 0 1 0 0,-20 12-1 0 0,-90 54 153 0 0,57-40 203 0 0,64-37-337 0 0,-1 0 1 0 0,0 0 0 0 0,0 0 0 0 0,1 0-1 0 0,-1 1 1 0 0,1-1 0 0 0,-1 1 0 0 0,1-1-1 0 0,-1 1 1 0 0,1-1 0 0 0,-2 3 0 0 0,3-4-34 0 0,0 1 1 0 0,0-1 0 0 0,0 0 0 0 0,0 0 0 0 0,0 0 0 0 0,0 1 0 0 0,0-1 0 0 0,0 0-1 0 0,0 0 1 0 0,0 0 0 0 0,0 1 0 0 0,1-1 0 0 0,-1 0 0 0 0,0 0 0 0 0,0 0 0 0 0,0 1-1 0 0,0-1 1 0 0,0 0 0 0 0,0 0 0 0 0,0 0 0 0 0,0 1 0 0 0,1-1 0 0 0,-1 0 0 0 0,0 0-1 0 0,0 0 1 0 0,0 0 0 0 0,0 0 0 0 0,0 0 0 0 0,1 1 0 0 0,-1-1 0 0 0,0 0 0 0 0,0 0-1 0 0,0 0 1 0 0,1 0 0 0 0,15 2 345 0 0,25-2-124 0 0,198 5 106 0 0,-83 14-3052 0 0,-133-13 1662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51.243"/>
    </inkml:context>
    <inkml:brush xml:id="br0">
      <inkml:brushProperty name="width" value="0.1" units="cm"/>
      <inkml:brushProperty name="height" value="0.1" units="cm"/>
    </inkml:brush>
  </inkml:definitions>
  <inkml:trace contextRef="#ctx0" brushRef="#br0">0 56 8961 0 0,'2'-4'10'0'0,"0"1"0"0"0,0 0-1 0 0,1 0 1 0 0,-1-1 0 0 0,1 1 0 0 0,-1 1 0 0 0,1-1 0 0 0,0 0 0 0 0,0 1 0 0 0,0-1 0 0 0,1 1 0 0 0,-1 0-1 0 0,0 0 1 0 0,1 0 0 0 0,0 1 0 0 0,-1-1 0 0 0,1 1 0 0 0,0 0 0 0 0,-1 0 0 0 0,9-1 0 0 0,8-1 107 0 0,0 1 0 0 0,36 1 0 0 0,-43 1-105 0 0,0 0-13 0 0,11 0-10 0 0,35 4-1 0 0,-52-3 10 0 0,0 0 0 0 0,-1 0 0 0 0,1 1 0 0 0,-1 0 0 0 0,1 1 0 0 0,-1-1 0 0 0,0 1 0 0 0,0 0 0 0 0,11 8 0 0 0,-16-10 1 0 0,0-1-1 0 0,0 1 1 0 0,0 0 0 0 0,0 0 0 0 0,-1 0 0 0 0,1 0 0 0 0,0 0 0 0 0,0 0 0 0 0,-1 0 0 0 0,1 0 0 0 0,-1 0 0 0 0,1 0 0 0 0,-1 0 0 0 0,1 0 0 0 0,-1 0 0 0 0,0 0 0 0 0,1 0 0 0 0,-1 1 0 0 0,0-1 0 0 0,0 0 0 0 0,0 0 0 0 0,0 0 0 0 0,0 1 0 0 0,0 0 0 0 0,-1 1 0 0 0,0-1 0 0 0,1 1 0 0 0,-1-1 0 0 0,0 1 0 0 0,-1-1 0 0 0,1 1 0 0 0,0-1 0 0 0,-1 0 0 0 0,0 0 0 0 0,-2 3 0 0 0,-1 1 2 0 0,-1-1 0 0 0,0 0 0 0 0,0 0 0 0 0,0 0 0 0 0,0-1 0 0 0,-13 7 0 0 0,17-10-2 0 0,-11 5-1 0 0,1 0-1 0 0,-1-2 1 0 0,0 1-1 0 0,0-1 1 0 0,-1-1-1 0 0,1-1 0 0 0,-15 2 1 0 0,27-4 10 0 0,27 4 74 0 0,8-2 166 0 0,1 2 0 0 0,54 12 0 0 0,-85-15-229 0 0,6 1 29 0 0,-1 1 0 0 0,1 0 0 0 0,-1 1 0 0 0,0 0 0 0 0,11 6 0 0 0,-17-8-19 0 0,0-1-1 0 0,0 1 1 0 0,0 0 0 0 0,0 0-1 0 0,-1 1 1 0 0,1-1-1 0 0,0 0 1 0 0,-1 1 0 0 0,0 0-1 0 0,0-1 1 0 0,0 1-1 0 0,0 0 1 0 0,0 0 0 0 0,0 0-1 0 0,-1 0 1 0 0,1 1-1 0 0,-1-1 1 0 0,1 5 0 0 0,-2-6-13 0 0,0 0 0 0 0,0 1 1 0 0,0-1-1 0 0,-1 0 0 0 0,1 0 0 0 0,-1 0 1 0 0,1 0-1 0 0,-1 0 0 0 0,0-1 1 0 0,0 1-1 0 0,0 0 0 0 0,0 0 1 0 0,0 0-1 0 0,0-1 0 0 0,-1 1 0 0 0,1 0 1 0 0,-1-1-1 0 0,1 1 0 0 0,-1-1 1 0 0,1 0-1 0 0,-1 0 0 0 0,0 1 1 0 0,1-1-1 0 0,-5 1 0 0 0,-5 4-7 0 0,-1 0 0 0 0,-22 6 0 0 0,24-9-10 0 0,-7 3-377 0 0,-1-2 0 0 0,0 0 0 0 0,1-2 0 0 0,-1 0 0 0 0,-24 0 1 0 0,22 0-570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51.675"/>
    </inkml:context>
    <inkml:brush xml:id="br0">
      <inkml:brushProperty name="width" value="0.1" units="cm"/>
      <inkml:brushProperty name="height" value="0.1" units="cm"/>
    </inkml:brush>
  </inkml:definitions>
  <inkml:trace contextRef="#ctx0" brushRef="#br0">1 52 8397 0 0,'0'0'154'0'0,"3"-3"66"0"0,15-11 2140 0 0,-15 8-2180 0 0,7-16-48 0 0,-8 16-51 0 0,12 19-40 0 0,45 43-36 0 0,-13-3 1 0 0,-39-44-2 0 0,0 0-1 0 0,15 14 1 0 0,-19-20-3 0 0,0-1-1 0 0,0 0 1 0 0,0 0 0 0 0,1 0-1 0 0,-1 0 1 0 0,1 0 0 0 0,-1-1-1 0 0,1 1 1 0 0,-1-1 0 0 0,1 0-1 0 0,6 1 1 0 0,-7-2 1 0 0,0 0-1 0 0,0-1 1 0 0,0 1-1 0 0,0 0 1 0 0,-1-1-1 0 0,1 0 1 0 0,0 1-1 0 0,0-1 1 0 0,-1 0-1 0 0,1-1 1 0 0,-1 1-1 0 0,1 0 1 0 0,-1-1 0 0 0,4-2-1 0 0,33-30 23 0 0,-32 28-17 0 0,6-8-20 0 0,-1 0 1 0 0,-1 0-1 0 0,12-20 1 0 0,-3 4 29 0 0,-20 30-8 0 0,0 0 1 0 0,0-1-1 0 0,0 1 1 0 0,1 0-1 0 0,-1-1 1 0 0,0 1-1 0 0,0 0 1 0 0,0 0-1 0 0,0-1 1 0 0,1 1-1 0 0,-1 0 1 0 0,0 0 0 0 0,0-1-1 0 0,1 1 1 0 0,-1 0-1 0 0,0 0 1 0 0,1 0-1 0 0,-1-1 1 0 0,0 1-1 0 0,0 0 1 0 0,1 0-1 0 0,-1 0 1 0 0,0 0-1 0 0,1 0 1 0 0,-1 0-1 0 0,0 0 1 0 0,1 0-1 0 0,-1 0 1 0 0,1 0-1 0 0,1 8 245 0 0,-5 18 56 0 0,0-13-236 0 0,-39 173 489 0 0,35-146-1137 0 0,2 0 0 0 0,0 68 0 0 0,7-72-521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53.166"/>
    </inkml:context>
    <inkml:brush xml:id="br0">
      <inkml:brushProperty name="width" value="0.1" units="cm"/>
      <inkml:brushProperty name="height" value="0.1" units="cm"/>
    </inkml:brush>
  </inkml:definitions>
  <inkml:trace contextRef="#ctx0" brushRef="#br0">324 120 4340 0 0,'3'-6'103'0'0,"-1"0"0"0"0,1 0 0 0 0,-1 0 0 0 0,-1 0 0 0 0,1 0 0 0 0,-1 0 0 0 0,0-10 0 0 0,-1 13-47 0 0,0 1 1 0 0,0-1-1 0 0,0 1 1 0 0,-1-1-1 0 0,1 0 1 0 0,-1 1-1 0 0,1-1 1 0 0,-1 1-1 0 0,0-1 1 0 0,0 1-1 0 0,-1 0 1 0 0,1-1-1 0 0,0 1 1 0 0,-1 0-1 0 0,1 0 1 0 0,-1 0-1 0 0,0 0 0 0 0,0 0 1 0 0,0 0-1 0 0,-3-3 1 0 0,3 4 38 0 0,-1 0 1 0 0,1 0-1 0 0,0 0 1 0 0,0 0-1 0 0,0 0 1 0 0,-1 0-1 0 0,1 0 1 0 0,0 1-1 0 0,-1-1 1 0 0,1 1-1 0 0,-1 0 1 0 0,1 0-1 0 0,-1 0 1 0 0,1 0-1 0 0,-5 1 1 0 0,-36 10 2688 0 0,29-6-1918 0 0,14-5-831 0 0,-1 0 0 0 0,1 0 1 0 0,0 0-1 0 0,0 0 1 0 0,-1 0-1 0 0,1 0 0 0 0,0 0 1 0 0,0 1-1 0 0,0-1 1 0 0,-1 0-1 0 0,1 0 0 0 0,0 0 1 0 0,0 0-1 0 0,0 0 0 0 0,-1 0 1 0 0,1 0-1 0 0,0 1 1 0 0,0-1-1 0 0,0 0 0 0 0,-1 0 1 0 0,1 0-1 0 0,0 0 1 0 0,0 1-1 0 0,0-1 0 0 0,0 0 1 0 0,0 0-1 0 0,0 0 0 0 0,-1 1 1 0 0,1-1-1 0 0,0 0 1 0 0,0 0-1 0 0,0 0 0 0 0,0 1 1 0 0,0-1-1 0 0,0 0 0 0 0,0 0 1 0 0,0 1-1 0 0,0-1 1 0 0,9 8 684 0 0,25 7-250 0 0,-21-9-214 0 0,319 151 711 0 0,-282-130-945 0 0,-31-17-32 0 0,-1 0 1 0 0,35 13-1 0 0,-53-23 10 0 0,1 0-1 0 0,-1 0 1 0 0,0 0 0 0 0,1 0 0 0 0,-1 0-1 0 0,1 0 1 0 0,-1 0 0 0 0,1 0-1 0 0,-1 0 1 0 0,0 1 0 0 0,1-1-1 0 0,-1 0 1 0 0,1 0 0 0 0,-1 1-1 0 0,0-1 1 0 0,1 0 0 0 0,-1 0 0 0 0,0 1-1 0 0,1-1 1 0 0,-1 1 0 0 0,0-1-1 0 0,1 0 1 0 0,-1 1 0 0 0,0-1-1 0 0,0 0 1 0 0,0 1 0 0 0,1-1-1 0 0,-1 1 1 0 0,0-1 0 0 0,0 1-1 0 0,0 0 1 0 0,0 0 1 0 0,-1-1 0 0 0,1 1 1 0 0,-1 0-1 0 0,1 0 0 0 0,-1-1 0 0 0,1 1 0 0 0,-1 0 0 0 0,0 0 1 0 0,1-1-1 0 0,-1 1 0 0 0,0-1 0 0 0,1 1 0 0 0,-1-1 0 0 0,-1 2 0 0 0,-40 16 93 0 0,34-15-55 0 0,-319 125 1997 0 0,235-91-1559 0 0,14-6-243 0 0,-96 52 0 0 0,173-83-253 0 0,-1 1-1 0 0,1 0 1 0 0,0-1-1 0 0,0 1 1 0 0,0 0-1 0 0,0-1 1 0 0,0 1 0 0 0,0 0-1 0 0,0 0 1 0 0,0 0-1 0 0,0 0 1 0 0,1 0-1 0 0,-2 2 1 0 0,2-3-26 0 0,0 1 0 0 0,0-1 0 0 0,0 0 1 0 0,0 1-1 0 0,0-1 0 0 0,0 0 0 0 0,0 0 0 0 0,0 1 0 0 0,0-1 1 0 0,1 0-1 0 0,-1 1 0 0 0,0-1 0 0 0,0 0 0 0 0,0 0 0 0 0,0 1 1 0 0,1-1-1 0 0,-1 0 0 0 0,0 0 0 0 0,0 0 0 0 0,0 1 1 0 0,1-1-1 0 0,-1 0 0 0 0,0 0 0 0 0,0 0 0 0 0,1 0 0 0 0,-1 0 1 0 0,0 1-1 0 0,1-1 0 0 0,-1 0 0 0 0,0 0 0 0 0,0 0 0 0 0,1 0 1 0 0,-1 0-1 0 0,1 0 0 0 0,4 1-706 0 0,1 0 1 0 0,-1-1-1 0 0,1 0 1 0 0,11-1-1 0 0,7-1-1001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37.384"/>
    </inkml:context>
    <inkml:brush xml:id="br0">
      <inkml:brushProperty name="width" value="0.1" units="cm"/>
      <inkml:brushProperty name="height" value="0.1" units="cm"/>
    </inkml:brush>
  </inkml:definitions>
  <inkml:trace contextRef="#ctx0" brushRef="#br0">22 207 6533 0 0,'0'-3'145'0'0,"-1"1"0"0"0,1 0 0 0 0,-1 0 0 0 0,1-1 0 0 0,-1 1 0 0 0,0 0 0 0 0,0 0 0 0 0,0 0 1 0 0,0 0-1 0 0,-2-2 0 0 0,2 2-19 0 0,-1 0 1 0 0,1-1-1 0 0,0 1 0 0 0,0 0 1 0 0,0 0-1 0 0,0-1 1 0 0,0 1-1 0 0,1-1 1 0 0,-1 1-1 0 0,1 0 0 0 0,-1-1 1 0 0,1-4-1 0 0,1 1-43 0 0,0 0 0 0 0,0 0 0 0 0,1 0 0 0 0,0 1-1 0 0,0-1 1 0 0,0 0 0 0 0,1 1 0 0 0,0 0 0 0 0,0 0-1 0 0,0 0 1 0 0,1 0 0 0 0,-1 0 0 0 0,1 0 0 0 0,0 1 0 0 0,1 0-1 0 0,-1 0 1 0 0,1 0 0 0 0,0 0 0 0 0,-1 1 0 0 0,10-5 0 0 0,-1 2-55 0 0,-1 0 1 0 0,1 1 0 0 0,0 0-1 0 0,1 1 1 0 0,-1 0 0 0 0,1 1-1 0 0,24-2 1 0 0,-32 4-28 0 0,0 1-1 0 0,-1 0 1 0 0,1 0-1 0 0,0 1 1 0 0,-1 0-1 0 0,1 0 1 0 0,-1 0 0 0 0,1 1-1 0 0,-1 0 1 0 0,0 0-1 0 0,1 0 1 0 0,-1 0-1 0 0,0 1 1 0 0,0 0 0 0 0,5 4-1 0 0,-7-4-1 0 0,0-1 0 0 0,0 1-1 0 0,0 0 1 0 0,-1 0 0 0 0,1 0-1 0 0,-1 1 1 0 0,1-1 0 0 0,-1 1-1 0 0,0-1 1 0 0,-1 1 0 0 0,1 0-1 0 0,-1 0 1 0 0,1-1 0 0 0,-1 1-1 0 0,0 0 1 0 0,-1 0 0 0 0,1 0-1 0 0,-1 0 1 0 0,0 1 0 0 0,0-1-1 0 0,0 6 1 0 0,-2 1 5 0 0,1-1-1 0 0,-1 0 1 0 0,-1 0-1 0 0,0 0 1 0 0,-1 0-1 0 0,1 0 1 0 0,-2-1-1 0 0,1 0 1 0 0,-2 0-1 0 0,1 0 1 0 0,-1 0-1 0 0,0-1 1 0 0,-14 14 0 0 0,8-11 10 0 0,0-1 0 0 0,-1 0 0 0 0,1-1 0 0 0,-2-1 0 0 0,1 0 0 0 0,-1-1 0 0 0,-1 0 1 0 0,-22 7-1 0 0,33-12-3 0 0,0-1-1 0 0,0 1 0 0 0,0-1 0 0 0,0 0 1 0 0,0 0-1 0 0,0 0 0 0 0,0 0 0 0 0,-1-1 0 0 0,1 0 1 0 0,0 0-1 0 0,-6 0 0 0 0,10 0-6 0 0,-1-1-1 0 0,1 1 1 0 0,0 0-1 0 0,0 0 1 0 0,0-1-1 0 0,0 1 0 0 0,0 0 1 0 0,0 0-1 0 0,0-1 1 0 0,0 1-1 0 0,0 0 1 0 0,0 0-1 0 0,0-1 1 0 0,0 1-1 0 0,0 0 1 0 0,0 0-1 0 0,0-1 1 0 0,0 1-1 0 0,1 0 1 0 0,-1 0-1 0 0,0-1 1 0 0,0 1-1 0 0,0 0 1 0 0,0 0-1 0 0,0-1 1 0 0,1 1-1 0 0,-1 0 1 0 0,0 0-1 0 0,0 0 1 0 0,0 0-1 0 0,1-1 1 0 0,-1 1-1 0 0,0 0 1 0 0,0 0-1 0 0,1 0 1 0 0,8-10 30 0 0,-8 9-28 0 0,3-3-13 0 0,0-1 0 0 0,0 1 0 0 0,0 1 0 0 0,1-1 0 0 0,-1 1 0 0 0,1-1 0 0 0,0 1 0 0 0,0 0 0 0 0,0 1 0 0 0,0-1 0 0 0,1 1 1 0 0,-1 0-1 0 0,1 1 0 0 0,-1-1 0 0 0,1 1 0 0 0,9-1 0 0 0,-10 1-1 0 0,0 1 1 0 0,-1 0-1 0 0,1 0 0 0 0,0 0 1 0 0,-1 0-1 0 0,1 1 1 0 0,0-1-1 0 0,-1 1 1 0 0,1 0-1 0 0,-1 1 0 0 0,1-1 1 0 0,-1 1-1 0 0,0 0 1 0 0,1 0-1 0 0,-1 0 1 0 0,0 1-1 0 0,0 0 0 0 0,-1-1 1 0 0,1 1-1 0 0,5 6 1 0 0,-9-9 6 0 0,0 0 1 0 0,0 0-1 0 0,0 0 1 0 0,0 0-1 0 0,0 0 1 0 0,0 0-1 0 0,0 0 1 0 0,0 0-1 0 0,0 0 1 0 0,1 0-1 0 0,-1 0 1 0 0,0 1-1 0 0,0-1 1 0 0,0 0-1 0 0,0 0 1 0 0,0 0-1 0 0,0 0 1 0 0,0 0-1 0 0,0 0 1 0 0,0 0-1 0 0,0 0 1 0 0,0 1-1 0 0,0-1 1 0 0,0 0-1 0 0,0 0 1 0 0,0 0-1 0 0,0 0 1 0 0,0 0-1 0 0,0 0 1 0 0,0 0-1 0 0,0 0 1 0 0,0 1-1 0 0,0-1 1 0 0,0 0-1 0 0,0 0 1 0 0,0 0-1 0 0,0 0 1 0 0,0 0-1 0 0,-1 0 1 0 0,1 0-1 0 0,0 0 1 0 0,0 0-1 0 0,0 1 1 0 0,0-1-1 0 0,0 0 1 0 0,0 0-1 0 0,0 0 1 0 0,0 0 0 0 0,0 0-1 0 0,0 0 1 0 0,-1 0-1 0 0,1 0 1 0 0,-9 1 67 0 0,8-1-63 0 0,0 0 0 0 0,-1 0 1 0 0,1 1-1 0 0,0-1 0 0 0,0 0 0 0 0,-1 0 1 0 0,1 1-1 0 0,0-1 0 0 0,0 1 1 0 0,-1-1-1 0 0,1 1 0 0 0,0-1 1 0 0,0 1-1 0 0,-2 1 0 0 0,2-2 14 0 0,0 0-15 0 0,1 0-1 0 0,-1 0 1 0 0,0 0-1 0 0,0 0 1 0 0,1 0-1 0 0,-1 0 1 0 0,0 0-1 0 0,0 0 1 0 0,1 0-1 0 0,-1 0 1 0 0,0 0-1 0 0,1-1 1 0 0,-1 1-1 0 0,0 0 1 0 0,1 0-1 0 0,-1-1 1 0 0,0 1-1 0 0,1 0 1 0 0,-1-1-1 0 0,0 1 1 0 0,0-1-1 0 0,-2-1-35 0 0,5 4 270 0 0,-1-2-185 0 0,1 1 0 0 0,-1-1 0 0 0,1 1 0 0 0,-1-1 0 0 0,1 0 0 0 0,0 0 0 0 0,-1 0-1 0 0,1 0 1 0 0,-1 0 0 0 0,1 0 0 0 0,0 0 0 0 0,-1-1 0 0 0,1 1 0 0 0,2-1 0 0 0,-1 0-36 0 0,1 0 0 0 0,-1 0 0 0 0,0 1 0 0 0,0-1 0 0 0,1 1 0 0 0,-1 0-1 0 0,0 0 1 0 0,1 0 0 0 0,-1 1 0 0 0,0-1 0 0 0,0 1 0 0 0,1 0 0 0 0,-1-1 0 0 0,0 1 0 0 0,0 1-1 0 0,0-1 1 0 0,0 0 0 0 0,0 1 0 0 0,0 0 0 0 0,-1-1 0 0 0,6 5 0 0 0,-2 1 50 0 0,-1-1 0 0 0,0 1 0 0 0,0 0 0 0 0,0 0 0 0 0,-1 0 0 0 0,0 1 0 0 0,5 12 0 0 0,32 95-24 0 0,-31-82-170 0 0,-8-19-882 0 0,-3-14 953 0 0,1 0 0 0 0,0 1 0 0 0,0-1 0 0 0,0 0 0 0 0,-1 1 0 0 0,1-1 0 0 0,0 0 0 0 0,0 1 0 0 0,-1-1 0 0 0,1 0 0 0 0,0 1 0 0 0,-1-1 0 0 0,1 0 0 0 0,-1 0 0 0 0,1 0 0 0 0,0 1 0 0 0,-1-1 0 0 0,1 0 0 0 0,0 0 0 0 0,-1 0 0 0 0,1 0 0 0 0,-1 0 0 0 0,1 0 0 0 0,-1 0 0 0 0,1 0 0 0 0,-1 0 0 0 0,-4-1-1216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53.954"/>
    </inkml:context>
    <inkml:brush xml:id="br0">
      <inkml:brushProperty name="width" value="0.1" units="cm"/>
      <inkml:brushProperty name="height" value="0.1" units="cm"/>
    </inkml:brush>
  </inkml:definitions>
  <inkml:trace contextRef="#ctx0" brushRef="#br0">26 8 4816 0 0,'-1'-1'55'0'0,"0"0"0"0"0,-1 0 0 0 0,1 1 0 0 0,-1-1 0 0 0,0 0 0 0 0,1 1-1 0 0,-1-1 1 0 0,1 1 0 0 0,-1-1 0 0 0,0 1 0 0 0,0 0 0 0 0,1-1 0 0 0,-4 1 0 0 0,72 8 1822 0 0,-3-1-1578 0 0,303 16 810 0 0,674 52 659 0 0,-674-37-1035 0 0,579 47 1001 0 0,-619-82-924 0 0,-324-3-750 0 0,-1 0 0 0 0,0-1 0 0 0,1 1 0 0 0,-1-1 0 0 0,0 1 0 0 0,0-1 1 0 0,1 0-1 0 0,-1 1 0 0 0,0-1 0 0 0,0 0 0 0 0,2-2 0 0 0,-4 3-40 0 0,1 0-1 0 0,-1-1 1 0 0,0 1-1 0 0,0 0 1 0 0,0 0-1 0 0,1 0 0 0 0,-1-1 1 0 0,0 1-1 0 0,0 0 1 0 0,0-1-1 0 0,0 1 1 0 0,0 0-1 0 0,1 0 1 0 0,-1-1-1 0 0,0 1 1 0 0,0 0-1 0 0,0-1 1 0 0,0 1-1 0 0,0 0 1 0 0,0 0-1 0 0,0-1 0 0 0,0 1 1 0 0,0 0-1 0 0,0-1 1 0 0,0 1-1 0 0,0 0 1 0 0,0-1-1 0 0,0 1 1 0 0,-1-1-1 0 0,-12-10 232 0 0,6 8-234 0 0,-1 0 0 0 0,0 0-1 0 0,1 1 1 0 0,-1-1-1 0 0,0 2 1 0 0,-1-1-1 0 0,1 1 1 0 0,-14 0 0 0 0,-67 7-479 0 0,79-5 308 0 0,5-1-240 0 0,0 1-1 0 0,1 1 0 0 0,-1-1 0 0 0,0 0 0 0 0,0 1 0 0 0,-6 4 1 0 0,8-5-119 0 0,-6 3-863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54.697"/>
    </inkml:context>
    <inkml:brush xml:id="br0">
      <inkml:brushProperty name="width" value="0.1" units="cm"/>
      <inkml:brushProperty name="height" value="0.1" units="cm"/>
    </inkml:brush>
  </inkml:definitions>
  <inkml:trace contextRef="#ctx0" brushRef="#br0">245 36 5176 0 0,'-3'-9'82'0'0,"-11"-16"262"0"0,14 25-337 0 0,0 0 0 0 0,0 0 0 0 0,0 0-1 0 0,0-1 1 0 0,0 1 0 0 0,0 0 0 0 0,0 0 0 0 0,0 0 0 0 0,-1 0 0 0 0,1 0 0 0 0,0 0 0 0 0,0 0 0 0 0,0 0-1 0 0,0 0 1 0 0,0 0 0 0 0,0 0 0 0 0,0 0 0 0 0,-1 0 0 0 0,1 0 0 0 0,0 0 0 0 0,0 0 0 0 0,0 0 0 0 0,0 0 0 0 0,0 0-1 0 0,0 0 1 0 0,-1 0 0 0 0,1 0 0 0 0,0 0 0 0 0,0 0 0 0 0,0 0 0 0 0,0 0 0 0 0,0 0 0 0 0,0 0 0 0 0,0 0-1 0 0,-1 0 1 0 0,1 0 0 0 0,0 0 0 0 0,0 0 0 0 0,0 0 0 0 0,0 0 0 0 0,0 0 0 0 0,0 1 0 0 0,0-1 0 0 0,0 0-1 0 0,0 0 1 0 0,-1 0 0 0 0,1 0 0 0 0,0 0 0 0 0,0 0 0 0 0,0 0 0 0 0,0 0 0 0 0,0 1 0 0 0,0-1 0 0 0,0 0-1 0 0,0 0 1 0 0,0 0 0 0 0,0 0 0 0 0,-1 14 352 0 0,3 13 15 0 0,24 165 1175 0 0,47 374 1269 0 0,-71-454-2169 0 0,-5 0 0 0 0,-34 218 1 0 0,-80 218 725 0 0,48-252-954 0 0,33-116 102 0 0,8 2 0 0 0,-6 225 0 0 0,71 435 1104 0 0,-35-814-1587 0 0,2-1-1 0 0,1 0 0 0 0,1-1 1 0 0,1 1-1 0 0,1-1 0 0 0,24 50 1 0 0,-32-75-38 0 0,1 1 0 0 0,0 0 0 0 0,0 0 1 0 0,1-1-1 0 0,-1 1 0 0 0,0-1 0 0 0,1 1 1 0 0,-1-1-1 0 0,0 0 0 0 0,1 1 0 0 0,0-1 1 0 0,1 1-1 0 0,-2-2-51 0 0,0 1 0 0 0,-1-1 0 0 0,1 0 0 0 0,0 0-1 0 0,-1 0 1 0 0,1 0 0 0 0,0 0 0 0 0,0 0 0 0 0,-1 0 0 0 0,1 0 0 0 0,0 0 0 0 0,-1 0 0 0 0,1 0 0 0 0,0 0 0 0 0,0 0 0 0 0,-1 0 0 0 0,1-1-1 0 0,0 1 1 0 0,-1 0 0 0 0,1-1 0 0 0,0 1 0 0 0,0-1 0 0 0,2-2-365 0 0,0 0-1 0 0,0 0 1 0 0,0 0-1 0 0,-1 0 1 0 0,0-1-1 0 0,1 1 1 0 0,-1-1-1 0 0,0 0 1 0 0,2-6-1 0 0,4-12-1517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55.210"/>
    </inkml:context>
    <inkml:brush xml:id="br0">
      <inkml:brushProperty name="width" value="0.1" units="cm"/>
      <inkml:brushProperty name="height" value="0.1" units="cm"/>
    </inkml:brush>
  </inkml:definitions>
  <inkml:trace contextRef="#ctx0" brushRef="#br0">128 42 4936 0 0,'-34'-8'160'0'0,"28"6"-92"0"0,1 0-1 0 0,-1 0 1 0 0,1 1 0 0 0,-1 0 0 0 0,-8 0 0 0 0,-30 0 555 0 0,36-1-403 0 0,29 0-175 0 0,84-3-94 0 0,322-9 201 0 0,1146 28 1129 0 0,184 0 492 0 0,-1225-17-1206 0 0,689 2-22 0 0,-1201 1-569 0 0,16 0-255 0 0,43 6-1 0 0,-78-6 196 0 0,-1 0 63 0 0,1 0 1 0 0,-1 0-1 0 0,0 0 1 0 0,0 0-1 0 0,0 0 1 0 0,1 0-1 0 0,-1 0 0 0 0,0 0 1 0 0,0 0-1 0 0,1-1 1 0 0,-1 1-1 0 0,0 0 1 0 0,0 0-1 0 0,1 1 1 0 0,-1-1-1 0 0,0 0 1 0 0,0 0-1 0 0,1 0 1 0 0,-1 0-1 0 0,0 0 1 0 0,0 0-1 0 0,1 0 0 0 0,-1 0 1 0 0,0 0-1 0 0,0 0 1 0 0,0 1-1 0 0,1-1 1 0 0,-1 0-1 0 0,0 0 1 0 0,0 0-1 0 0,0 0 1 0 0,1 1-1 0 0,-1-1 1 0 0,0 0-1 0 0,0 0 0 0 0,0 0 1 0 0,0 1-1 0 0,0-1 1 0 0,0 0-1 0 0,1 0 1 0 0,-1 1-1 0 0,0-1 1 0 0,0 0-1 0 0,0 0 1 0 0,0 0-1 0 0,0 1 1 0 0,0-1-1 0 0,0 0 1 0 0,0 0-1 0 0,0 1 0 0 0,-9 4-751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56.907"/>
    </inkml:context>
    <inkml:brush xml:id="br0">
      <inkml:brushProperty name="width" value="0.1" units="cm"/>
      <inkml:brushProperty name="height" value="0.1" units="cm"/>
    </inkml:brush>
  </inkml:definitions>
  <inkml:trace contextRef="#ctx0" brushRef="#br0">0 3347 2724 0 0,'3'1'180'0'0,"1"-1"0"0"0,-1 1 0 0 0,0 0 1 0 0,0 0-1 0 0,0 1 0 0 0,0-1 0 0 0,0 1 0 0 0,3 2 0 0 0,19 7 722 0 0,22 0-413 0 0,0-2-1 0 0,0-2 0 0 0,66 1 1 0 0,470-27-741 0 0,-307 7 272 0 0,1938 10 1657 0 0,-1852 19-1071 0 0,426 15 228 0 0,-1-35-286 0 0,-433-15 16 0 0,161-6 4 0 0,-429 19-592 0 0,-86 5 23 0 0,0 0 1 0 0,-1 0-1 0 0,1 0 1 0 0,0 0-1 0 0,0 0 1 0 0,0 0-1 0 0,0 0 1 0 0,0 0 0 0 0,0 0-1 0 0,0 0 1 0 0,0 0-1 0 0,0 0 1 0 0,0 0-1 0 0,0 0 1 0 0,0 0-1 0 0,0 0 1 0 0,0 0-1 0 0,-1 0 1 0 0,1 0-1 0 0,0 0 1 0 0,0 0-1 0 0,0 0 1 0 0,0 0-1 0 0,0 0 1 0 0,0 0 0 0 0,0 0-1 0 0,0-1 1 0 0,0 1-1 0 0,0 0 1 0 0,0 0-1 0 0,0 0 1 0 0,0 0-1 0 0,0 0 1 0 0,0 0-1 0 0,0 0 1 0 0,0 0-1 0 0,0 0 1 0 0,0 0-1 0 0,0 0 1 0 0,0 0-1 0 0,0 0 1 0 0,0-1 0 0 0,0 1-1 0 0,0 0 1 0 0,0 0-1 0 0,0 0 1 0 0,0 0-1 0 0,0 0 1 0 0,0 0-1 0 0,0 0 1 0 0,0 0-1 0 0,-12-5-9 0 0,-16-4 12 0 0,-77-24 24 0 0,104 33-26 0 0,0-1 0 0 0,1 1 0 0 0,-1-1-1 0 0,0 0 1 0 0,1 1 0 0 0,-1-1 0 0 0,0 0 0 0 0,1 1 0 0 0,-1-1 0 0 0,1 0-1 0 0,-1 1 1 0 0,1-1 0 0 0,-1 0 0 0 0,1 0 0 0 0,0 0 0 0 0,-1 0 0 0 0,1 1-1 0 0,0-1 1 0 0,0 0 0 0 0,0 0 0 0 0,-1 0 0 0 0,1 0 0 0 0,0 0-1 0 0,0-1 1 0 0,1-28 58 0 0,0 19-59 0 0,-2 7-2 0 0,1 0-1 0 0,0 0 1 0 0,-1 0-1 0 0,0 0 1 0 0,0 0-1 0 0,0 0 0 0 0,-1 0 1 0 0,1 0-1 0 0,-1 0 1 0 0,0 0-1 0 0,0 1 1 0 0,-3-4-1 0 0,-3-5-2 0 0,-2 1 0 0 0,-12-12 0 0 0,13 15 9 0 0,1-1 1 0 0,1 1-1 0 0,-1-2 1 0 0,-9-15-1 0 0,8 8 3 0 0,1-1 1 0 0,0 0-1 0 0,-6-25 0 0 0,14 41-6 0 0,-1 1 0 0 0,0-1 0 0 0,1 0 0 0 0,-1 0 0 0 0,0 1 0 0 0,0-1 0 0 0,0 1-1 0 0,0-1 1 0 0,-1 1 0 0 0,1-1 0 0 0,0 1 0 0 0,-1 0 0 0 0,1 0 0 0 0,0 0 0 0 0,-1-1-1 0 0,0 1 1 0 0,1 1 0 0 0,-1-1 0 0 0,1 0 0 0 0,-1 0 0 0 0,0 1 0 0 0,-2-2 0 0 0,3 2 0 0 0,-1 0 0 0 0,1-1 0 0 0,-1 1 0 0 0,1-1 0 0 0,0 1 0 0 0,-1-1 0 0 0,1 1 0 0 0,0-1 0 0 0,0 0 0 0 0,0 0 0 0 0,0 0 0 0 0,-1 0 0 0 0,1 0 0 0 0,0 0 0 0 0,1 0 0 0 0,-1 0 0 0 0,0 0 0 0 0,0 0 0 0 0,0 0 0 0 0,1-1 0 0 0,-1 1 0 0 0,0 0 0 0 0,1-1 0 0 0,-1 1 0 0 0,1 0 0 0 0,0-1 0 0 0,-1 1 0 0 0,1 0 0 0 0,0-1 0 0 0,0 1 0 0 0,0-3 0 0 0,-4-142-1 0 0,4 143 2 0 0,0 1-1 0 0,0-1 1 0 0,0 0-1 0 0,1 0 1 0 0,-1 0-1 0 0,1 1 1 0 0,0-1-1 0 0,0 0 1 0 0,0 1-1 0 0,0-1 1 0 0,0 0-1 0 0,0 1 1 0 0,1 0 0 0 0,-1-1-1 0 0,1 1 1 0 0,0 0-1 0 0,0 0 1 0 0,3-3-1 0 0,-4 3 0 0 0,1 0 0 0 0,0 0-1 0 0,0 0 1 0 0,-1 1 0 0 0,1-2-1 0 0,-1 1 1 0 0,0 0 0 0 0,0 0 0 0 0,1 0-1 0 0,-1-1 1 0 0,-1 1 0 0 0,1 0-1 0 0,0-1 1 0 0,-1 1 0 0 0,1-1-1 0 0,-1 1 1 0 0,1-1 0 0 0,-1 1 0 0 0,0-1-1 0 0,0 1 1 0 0,-1-1 0 0 0,1-2-1 0 0,-15-196-48 0 0,6 45 18 0 0,-29-523 37 0 0,88 133-92 0 0,-23 330 72 0 0,-11 16 13 0 0,8-63-11 0 0,-17 215 17 0 0,3 1 1 0 0,1 0-1 0 0,26-66 0 0 0,-29 95-1 0 0,2 0 0 0 0,15-24 0 0 0,-23 39-2 0 0,-1-2 0 0 0,1 0 0 0 0,-1 0 0 0 0,0 0 0 0 0,-1 0 0 0 0,1 0 0 0 0,-1-1 0 0 0,0 1 0 0 0,-1 0 0 0 0,0-8 0 0 0,0-7 1 0 0,0 7-1048 0 0,-1 23-396 0 0,2-4 555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57.606"/>
    </inkml:context>
    <inkml:brush xml:id="br0">
      <inkml:brushProperty name="width" value="0.1" units="cm"/>
      <inkml:brushProperty name="height" value="0.1" units="cm"/>
    </inkml:brush>
  </inkml:definitions>
  <inkml:trace contextRef="#ctx0" brushRef="#br0">8 3 8529 0 0,'-7'1'-248'0'0,"8"-2"127"0"0,14-1 118 0 0,165 19 808 0 0,-63-8-683 0 0,466 50-1910 0 0,-547-56 1097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57.942"/>
    </inkml:context>
    <inkml:brush xml:id="br0">
      <inkml:brushProperty name="width" value="0.1" units="cm"/>
      <inkml:brushProperty name="height" value="0.1" units="cm"/>
    </inkml:brush>
  </inkml:definitions>
  <inkml:trace contextRef="#ctx0" brushRef="#br0">0 16 6157 0 0,'8'-3'39'0'0,"-1"0"1"0"0,1 1 0 0 0,0 0 0 0 0,-1 0 0 0 0,1 1 0 0 0,0 0 0 0 0,16 0 0 0 0,60 6 425 0 0,-61-3-304 0 0,347 31 368 0 0,-336-31-991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58.239"/>
    </inkml:context>
    <inkml:brush xml:id="br0">
      <inkml:brushProperty name="width" value="0.1" units="cm"/>
      <inkml:brushProperty name="height" value="0.1" units="cm"/>
    </inkml:brush>
  </inkml:definitions>
  <inkml:trace contextRef="#ctx0" brushRef="#br0">41 0 5573 0 0,'-4'1'55'0'0,"1"0"0"0"0,0 0 0 0 0,-1 0 1 0 0,1 0-1 0 0,0 0 0 0 0,-1 1 0 0 0,1 0 1 0 0,-5 3-1 0 0,7-5-28 0 0,1 1 1 0 0,0-1 0 0 0,-1 0-1 0 0,1 1 1 0 0,-1-1 0 0 0,1 1-1 0 0,0-1 1 0 0,0 1-1 0 0,-1-1 1 0 0,1 0 0 0 0,0 1-1 0 0,-1-1 1 0 0,1 1-1 0 0,0-1 1 0 0,0 1 0 0 0,0-1-1 0 0,0 1 1 0 0,0 0-1 0 0,0-1 1 0 0,0 1 0 0 0,0-1-1 0 0,0 1 1 0 0,0 0-1 0 0,0 0 5 0 0,1 0-1 0 0,-1 0 1 0 0,1 0-1 0 0,-1 0 0 0 0,1-1 1 0 0,0 1-1 0 0,-1 0 1 0 0,1 0-1 0 0,0-1 0 0 0,0 1 1 0 0,-1 0-1 0 0,1-1 0 0 0,0 1 1 0 0,0 0-1 0 0,0-1 1 0 0,0 0-1 0 0,1 1 0 0 0,13 5 111 0 0,1-2-1 0 0,0 1 0 0 0,-1-2 0 0 0,1 0 1 0 0,32 1-1 0 0,-30-3-76 0 0,178 6-668 0 0,-134-7 97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7:58.567"/>
    </inkml:context>
    <inkml:brush xml:id="br0">
      <inkml:brushProperty name="width" value="0.1" units="cm"/>
      <inkml:brushProperty name="height" value="0.1" units="cm"/>
    </inkml:brush>
  </inkml:definitions>
  <inkml:trace contextRef="#ctx0" brushRef="#br0">58 27 5941 0 0,'-1'-1'61'0'0,"0"1"0"0"0,0-1 1 0 0,0 1-1 0 0,0-1 1 0 0,0 0-1 0 0,0 0 1 0 0,0 1-1 0 0,0-1 1 0 0,1 0-1 0 0,-1 0 0 0 0,0 0 1 0 0,0 0-1 0 0,1 0 1 0 0,-1 0-1 0 0,1 0 1 0 0,-2-2-1 0 0,2 2-13 0 0,1 0-1 0 0,-1 1 1 0 0,0-1 0 0 0,1 1-1 0 0,-1-1 1 0 0,0 1 0 0 0,1-1-1 0 0,-1 1 1 0 0,1-1 0 0 0,-1 1-1 0 0,1-1 1 0 0,-1 1 0 0 0,1 0-1 0 0,-1-1 1 0 0,1 1 0 0 0,-1 0-1 0 0,1-1 1 0 0,0 1 0 0 0,-1 0-1 0 0,1 0 1 0 0,-1-1 0 0 0,1 1-1 0 0,0 0 1 0 0,-1 0 0 0 0,1 0-1 0 0,0 0 1 0 0,-1 0 0 0 0,1 0-1 0 0,0 0 1 0 0,-1 0 0 0 0,1 0-1 0 0,1 1 1 0 0,73-2-305 0 0,116 13 1 0 0,-158-7-396 0 0</inkml:trace>
  <inkml:trace contextRef="#ctx0" brushRef="#br0" timeOffset="1">93 279 4964 0 0,'-20'7'63'0'0,"13"-5"5"0"0,0 0 0 0 0,1 1 1 0 0,-1 0-1 0 0,0 0 0 0 0,1 0 0 0 0,0 1 1 0 0,0-1-1 0 0,-8 8 0 0 0,14-11-28 0 0,-1 1 0 0 0,0-1 0 0 0,1 1 1 0 0,-1 0-1 0 0,1-1 0 0 0,-1 1 0 0 0,1 0 0 0 0,0 0 0 0 0,-1-1 0 0 0,1 1 0 0 0,0 0 0 0 0,-1 0 1 0 0,1 0-1 0 0,0 0 0 0 0,0-1 0 0 0,0 1 0 0 0,0 0 0 0 0,0 0 0 0 0,0 0 0 0 0,0 0 0 0 0,0-1 0 0 0,0 1 1 0 0,0 0-1 0 0,0 0 0 0 0,1 0 0 0 0,-1 0 0 0 0,0-1 0 0 0,1 1 0 0 0,-1 0 0 0 0,1 0 0 0 0,0 1 23 0 0,1 0 0 0 0,0-1 0 0 0,-1 1 0 0 0,1-1 0 0 0,0 1 0 0 0,0-1 0 0 0,0 0 0 0 0,0 0 0 0 0,0 0 0 0 0,0 0 0 0 0,3 1-1 0 0,7 2 122 0 0,0-1 0 0 0,0-1-1 0 0,14 2 1 0 0,147 5 209 0 0,-97-6-638 0 0,25 0-560 0 0,-50 0 129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00.197"/>
    </inkml:context>
    <inkml:brush xml:id="br0">
      <inkml:brushProperty name="width" value="0.1" units="cm"/>
      <inkml:brushProperty name="height" value="0.1" units="cm"/>
    </inkml:brush>
  </inkml:definitions>
  <inkml:trace contextRef="#ctx0" brushRef="#br0">270 311 6881 0 0,'0'0'-2'0'0,"1"0"0"0"0,-1 0 0 0 0,1 0 1 0 0,-1 0-1 0 0,1 0 0 0 0,-1 0 1 0 0,1 0-1 0 0,-1 0 0 0 0,1 0 0 0 0,-1 0 1 0 0,0 0-1 0 0,1 0 0 0 0,-1 1 0 0 0,1-1 1 0 0,-1 0-1 0 0,1 0 0 0 0,-1 0 0 0 0,0 1 1 0 0,1-1-1 0 0,-1 0 0 0 0,1 1 1 0 0,-1-1-1 0 0,0 0 0 0 0,1 1 0 0 0,-1-1 1 0 0,0 0-1 0 0,0 1 0 0 0,1-1 0 0 0,-1 1 1 0 0,0-1-1 0 0,0 1 0 0 0,0-1 1 0 0,1 1-1 0 0,-1-1 0 0 0,0 0 0 0 0,0 1 1 0 0,0-1-1 0 0,0 1 0 0 0,0-1 0 0 0,0 1 1 0 0,0-1-1 0 0,0 1 0 0 0,0-1 0 0 0,0 1 1 0 0,0-1-1 0 0,-1 1 0 0 0,-6 44 310 0 0,-3-1 0 0 0,-20 58 0 0 0,-46 98 441 0 0,46-129-313 0 0,-35 127 0 0 0,50-141-262 0 0,7-32-44 0 0,2 0-1 0 0,1 0 1 0 0,1 1 0 0 0,-1 30-1 0 0,5-52-102 0 0,0 0-1 0 0,0 0 1 0 0,0 1-1 0 0,1-1 1 0 0,0 0-1 0 0,1 6 1 0 0,-1-8-24 0 0,-1-1 0 0 0,1 0 0 0 0,0 0 0 0 0,-1 0 0 0 0,1 0 0 0 0,0 0 0 0 0,0 0 0 0 0,0 0 0 0 0,0 0 0 0 0,0 0 0 0 0,0 0 0 0 0,0 0 0 0 0,0 0 0 0 0,0-1 1 0 0,0 1-1 0 0,0 0 0 0 0,0-1 0 0 0,1 1 0 0 0,-1-1 0 0 0,0 0 0 0 0,0 1 0 0 0,1-1 0 0 0,1 1 0 0 0,92 20 11 0 0,-65-13-20 0 0,1-2 1 0 0,40 5-1 0 0,191 10-44 0 0,111 7 90 0 0,860 111-172 0 0,645 52 370 0 0,-1549-168 612 0 0,110 2-563 0 0,-438-25-287 0 0,63-3 31 0 0,-58 3-30 0 0,1-1 1 0 0,-1 0-1 0 0,0-1 1 0 0,0 0-1 0 0,0 0 1 0 0,0 0-1 0 0,10-6 1 0 0,-14 8-3 0 0,-1-1 0 0 0,0 0 1 0 0,0 1-1 0 0,0-1 0 0 0,0 0 1 0 0,0 0-1 0 0,0 0 0 0 0,0 0 1 0 0,0 0-1 0 0,0 0 0 0 0,0 0 1 0 0,0 0-1 0 0,-1 0 0 0 0,1-1 1 0 0,0 1-1 0 0,-1 0 0 0 0,1 0 1 0 0,-1-1-1 0 0,0 1 0 0 0,1 0 1 0 0,-1-1-1 0 0,0 1 0 0 0,0 0 1 0 0,1-1-1 0 0,-1-1 0 0 0,-1 1 3 0 0,0-1 0 0 0,1 1 0 0 0,-1 0 0 0 0,0-1-1 0 0,0 1 1 0 0,0-1 0 0 0,-1 1 0 0 0,1 0 0 0 0,-1 0-1 0 0,1 0 1 0 0,-1 0 0 0 0,-2-3 0 0 0,-4-2 9 0 0,0 0 1 0 0,-1 0-1 0 0,0 0 1 0 0,0 1-1 0 0,-12-6 0 0 0,0 2-10 0 0,0-1-1 0 0,-31-22 1 0 0,46 28-2 0 0,0 0 1 0 0,0 0 0 0 0,0-1 0 0 0,1 0 0 0 0,0 0 0 0 0,0 0 0 0 0,0-1-1 0 0,1 0 1 0 0,0 0 0 0 0,1 0 0 0 0,-5-12 0 0 0,-38-132 33 0 0,39 124-30 0 0,-2-8-24 0 0,1-1 0 0 0,2 0 0 0 0,2 0-1 0 0,1-1 1 0 0,2 1 0 0 0,6-56-1 0 0,3 30-108 0 0,3 0-1 0 0,37-117 1 0 0,-35 141 49 0 0,16-59-90 0 0,-26 84 143 0 0,0-1 1 0 0,-1 0 0 0 0,0 0-1 0 0,-2-27 1 0 0,0 37 21 0 0,-1-1 0 0 0,1 1 0 0 0,-1 0 0 0 0,0 0 0 0 0,-1 1 0 0 0,1-1 0 0 0,0 0 1 0 0,-1 0-1 0 0,0 0 0 0 0,0 1 0 0 0,0-1 0 0 0,-1 1 0 0 0,1 0 0 0 0,-1 0 0 0 0,0 0 0 0 0,0 0 0 0 0,0 0 0 0 0,0 0 0 0 0,0 1 0 0 0,-7-5 0 0 0,-4 0-5 0 0,0 0-1 0 0,0 2 0 0 0,-1-1 1 0 0,-17-3-1 0 0,9 2 16 0 0,1 2-6 0 0,0 1 1 0 0,0 1 0 0 0,-1 0 0 0 0,-42 3 0 0 0,-5-2 5 0 0,-662-84 154 0 0,667 77-162 0 0,-418-31-54 0 0,-1 35 110 0 0,387 5-36 0 0,-114 1 102 0 0,-378-5 239 0 0,3-33-290 0 0,116-31-74 0 0,221 29 40 0 0,237 37-27 0 0,-97-10-5 0 0,95 11-4 0 0,1 1 1 0 0,-1 0-1 0 0,1 1 1 0 0,-1 1-1 0 0,-24 6 1 0 0,34-6 4 0 0,0 0 1 0 0,1 0-1 0 0,-1 0 1 0 0,1 1 0 0 0,-1-1-1 0 0,1 1 1 0 0,0 0-1 0 0,0 0 1 0 0,0 0-1 0 0,1 1 1 0 0,-1-1 0 0 0,1 1-1 0 0,-1-1 1 0 0,1 1-1 0 0,-3 7 1 0 0,3-5 1 0 0,-2 0-1 0 0,1-1 1 0 0,-1 1 0 0 0,0-1 0 0 0,0 0-1 0 0,-5 5 1 0 0,3-4-2 0 0,-9 6 0 0 0,1 0 0 0 0,1 1-1 0 0,-13 16 1 0 0,25-27-16 0 0,1 0 0 0 0,-1 0 1 0 0,1 0-1 0 0,-1 0 0 0 0,1 0 1 0 0,0 0-1 0 0,-1-1 0 0 0,1 1 1 0 0,0 0-1 0 0,0 0 0 0 0,0 0 1 0 0,1 0-1 0 0,-1 0 0 0 0,0 0 1 0 0,1 0-1 0 0,0 0 0 0 0,-1 0 1 0 0,1 0-1 0 0,0-1 0 0 0,0 1 0 0 0,0 0 1 0 0,1 2-1 0 0,1 0-241 0 0,0 1 1 0 0,0-1-1 0 0,0 0 0 0 0,0 0 1 0 0,0 0-1 0 0,1 0 0 0 0,5 4 1 0 0,30 16-1983 0 0,-22-16 1305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00.612"/>
    </inkml:context>
    <inkml:brush xml:id="br0">
      <inkml:brushProperty name="width" value="0.1" units="cm"/>
      <inkml:brushProperty name="height" value="0.1" units="cm"/>
    </inkml:brush>
  </inkml:definitions>
  <inkml:trace contextRef="#ctx0" brushRef="#br0">29 1 4252 0 0,'-23'-1'270'0'0,"17"1"440"0"0,22 3-185 0 0,382 31 202 0 0,-265-27-546 0 0,1494 51 531 0 0,-577-33 619 0 0,-467-9-1119 0 0,-552-15-222 0 0,3 0 3 0 0,37-3-1 0 0,-71 2 3 0 0,0 0-1 0 0,0 0 1 0 0,0 0 0 0 0,0 0 0 0 0,-1 0-1 0 0,1-1 1 0 0,0 1 0 0 0,0 0 0 0 0,0 0 0 0 0,0 0-1 0 0,0 0 1 0 0,0 0 0 0 0,0 0 0 0 0,0 0 0 0 0,0 0-1 0 0,0-1 1 0 0,0 1 0 0 0,0 0 0 0 0,0 0-1 0 0,0 0 1 0 0,0 0 0 0 0,1 0 0 0 0,-1 0 0 0 0,0 0-1 0 0,0 0 1 0 0,0 0 0 0 0,0-1 0 0 0,0 1-1 0 0,0 0 1 0 0,0 0 0 0 0,0 0 0 0 0,0 0 0 0 0,0 0-1 0 0,0 0 1 0 0,0 0 0 0 0,0 0 0 0 0,0 0-1 0 0,1 0 1 0 0,-1 0 0 0 0,0 0 0 0 0,0 0 0 0 0,0 0-1 0 0,0 0 1 0 0,0 0 0 0 0,0 0 0 0 0,0 0-1 0 0,0-1 1 0 0,0 1 0 0 0,1 0 0 0 0,-1 0 0 0 0,0 0-1 0 0,0 1 1 0 0,0-1 0 0 0,0 0 0 0 0,0 0 0 0 0,0 0-1 0 0,0 0 1 0 0,0 0 0 0 0,1 0 0 0 0,-1 0-1 0 0,0 0 1 0 0,0 0 0 0 0,0 0 0 0 0,-12-5-346 0 0,-20-4-239 0 0,-27-2-671 0 0,23 6 439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37.693"/>
    </inkml:context>
    <inkml:brush xml:id="br0">
      <inkml:brushProperty name="width" value="0.1" units="cm"/>
      <inkml:brushProperty name="height" value="0.1" units="cm"/>
    </inkml:brush>
  </inkml:definitions>
  <inkml:trace contextRef="#ctx0" brushRef="#br0">28 0 8497 0 0,'-19'1'226'0'0,"10"0"1114"0"0,20 10 19 0 0,22 17-596 0 0,-2 2-1 0 0,0 2 1 0 0,-2 0-1 0 0,42 63 1 0 0,-65-85-740 0 0,0 0 1 0 0,0 1 0 0 0,-1-1 0 0 0,-1 1 0 0 0,0 0-1 0 0,0 1 1 0 0,-1-1 0 0 0,-1 1 0 0 0,1-1-1 0 0,-2 1 1 0 0,1 15 0 0 0,-2-20-129 0 0,-1 0 0 0 0,0 0 0 0 0,0 0 0 0 0,0-1 0 0 0,0 1 0 0 0,-1 0 0 0 0,-1-1 1 0 0,1 1-1 0 0,-1-1 0 0 0,0 0 0 0 0,0 1 0 0 0,-1-1 0 0 0,1-1 0 0 0,-2 1 0 0 0,1-1 0 0 0,0 1 0 0 0,-1-1 0 0 0,0 0 0 0 0,0-1 0 0 0,-9 6 1 0 0,-12 9-1073 0 0,1-1-210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01.036"/>
    </inkml:context>
    <inkml:brush xml:id="br0">
      <inkml:brushProperty name="width" value="0.1" units="cm"/>
      <inkml:brushProperty name="height" value="0.1" units="cm"/>
    </inkml:brush>
  </inkml:definitions>
  <inkml:trace contextRef="#ctx0" brushRef="#br0">163 2 3092 0 0,'-135'-2'504'0'0,"112"4"41"0"0,18 0 60 0 0,13-1 99 0 0,26 3-39 0 0,53 13-1 0 0,-13-2-339 0 0,859 83 1840 0 0,-681-79-1821 0 0,946 88 747 0 0,-305-29-213 0 0,3-43 196 0 0,-753-35-1199 0 0,-149-2-900 0 0,-13-2 305 0 0,-9 1-329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04.646"/>
    </inkml:context>
    <inkml:brush xml:id="br0">
      <inkml:brushProperty name="width" value="0.1" units="cm"/>
      <inkml:brushProperty name="height" value="0.1" units="cm"/>
    </inkml:brush>
  </inkml:definitions>
  <inkml:trace contextRef="#ctx0" brushRef="#br0">116 107 5148 0 0,'-29'-25'143'0'0,"23"19"613"0"0,4 3-526 0 0,-6-10 3 0 0,5 9 265 0 0,3 8-389 0 0,-1 10-70 0 0,0-10 594 0 0,0 7-527 0 0,-11 54 74 0 0,-5 35-123 0 0,15-92 6 0 0,2-8-55 0 0,0 0-1 0 0,0 1 0 0 0,0-1 1 0 0,0 0-1 0 0,0 1 0 0 0,-1-1 1 0 0,1 0-1 0 0,0 1 0 0 0,0-1 1 0 0,0 0-1 0 0,0 0 0 0 0,-1 1 0 0 0,1-1 1 0 0,0 0-1 0 0,0 0 0 0 0,-1 1 1 0 0,1-1-1 0 0,0 0 0 0 0,0 0 1 0 0,-1 0-1 0 0,1 1 0 0 0,0-1 1 0 0,-1 0-1 0 0,1 0 0 0 0,0 0 0 0 0,0 0 1 0 0,-1 0-1 0 0,1 0 0 0 0,0 0 1 0 0,-1 0-1 0 0,1 0 0 0 0,0 0 1 0 0,-1 0-1 0 0,1 0 0 0 0,0 0 1 0 0,-1 0-1 0 0,1 0 0 0 0,0 0 1 0 0,-1 0-1 0 0,1 0 0 0 0,0 0 0 0 0,-1 0 1 0 0,1 0-1 0 0,0-1 0 0 0,-1 1 1 0 0,1 0-1 0 0,0 0 0 0 0,0 0 1 0 0,-1-1-1 0 0,1 1 0 0 0,0 0 1 0 0,0 0-1 0 0,-1-1 0 0 0,1 1 0 0 0,0 0 1 0 0,0 0-1 0 0,0-1 0 0 0,0 1 1 0 0,-1 0-1 0 0,1-1 0 0 0,0 1 1 0 0,0 0-1 0 0,0-1 0 0 0,0 1 1 0 0,0-1-1 0 0,-12-28-65 0 0,10 22 98 0 0,1 3-39 0 0,0-1 0 0 0,0 1 0 0 0,0 0 0 0 0,1 0-1 0 0,-1-1 1 0 0,1 1 0 0 0,0 0 0 0 0,1 0 0 0 0,-1-1 0 0 0,1 1-1 0 0,0 0 1 0 0,0 0 0 0 0,0 0 0 0 0,3-7 0 0 0,0-2-1 0 0,-3 6-1 0 0,1 0 0 0 0,0-1 0 0 0,1 1 0 0 0,0 0 0 0 0,0 1 0 0 0,0-1 0 0 0,1 0 1 0 0,0 1-1 0 0,0 0 0 0 0,1 0 0 0 0,0 0 0 0 0,0 0 0 0 0,0 1 0 0 0,0 0 0 0 0,1 0 0 0 0,0 0 0 0 0,0 1 0 0 0,1 0 0 0 0,-1 0 1 0 0,1 1-1 0 0,0 0 0 0 0,-1 0 0 0 0,2 0 0 0 0,-1 1 0 0 0,0 0 0 0 0,0 0 0 0 0,1 1 0 0 0,-1 0 0 0 0,9 0 0 0 0,5-1-5 0 0,0 2 0 0 0,1 0 0 0 0,25 5-1 0 0,-42-5 3 0 0,1 1-1 0 0,-1 0 1 0 0,1 0-1 0 0,-1 1 1 0 0,1 0-1 0 0,-1 0 1 0 0,0 0-1 0 0,0 0 1 0 0,0 1-1 0 0,0 0 1 0 0,-1 0-1 0 0,1 0 1 0 0,-1 0-1 0 0,0 1 1 0 0,0 0-1 0 0,0 0 1 0 0,5 6-1 0 0,-8-9 5 0 0,0 1-1 0 0,-1-1 1 0 0,1 1-1 0 0,0-1 0 0 0,-1 1 1 0 0,1-1-1 0 0,-1 1 0 0 0,1-1 1 0 0,-1 1-1 0 0,0-1 0 0 0,0 1 1 0 0,0 0-1 0 0,0-1 0 0 0,0 1 1 0 0,0-1-1 0 0,0 1 0 0 0,0 0 1 0 0,-1-1-1 0 0,0 3 1 0 0,0-1 2 0 0,0 0 0 0 0,-1-1 0 0 0,1 1 0 0 0,-1-1 0 0 0,0 0 1 0 0,0 1-1 0 0,0-1 0 0 0,0 0 0 0 0,0 0 0 0 0,-3 2 0 0 0,-4 2 10 0 0,0 0 1 0 0,-1 0-1 0 0,1-1 0 0 0,-17 5 0 0 0,-1 0-23 0 0,0-2 1 0 0,-56 10-1 0 0,125-23 42 0 0,0 2 0 0 0,0 1 0 0 0,0 2 0 0 0,79 11 0 0 0,-91-3-50 0 0,-28-8 16 0 0,0 1-1 0 0,-1-1 1 0 0,1 1 0 0 0,-1-1-1 0 0,1 1 1 0 0,-1 0-1 0 0,1-1 1 0 0,-1 1 0 0 0,1 0-1 0 0,-1 0 1 0 0,1 0-1 0 0,-1 1 1 0 0,0-1 0 0 0,2 2-1 0 0,-3-2 2 0 0,0 0 1 0 0,-1 0-1 0 0,1 0 0 0 0,-1-1 0 0 0,1 1 0 0 0,-1 0 1 0 0,1 0-1 0 0,-1-1 0 0 0,0 1 0 0 0,1 0 1 0 0,-1 0-1 0 0,0-1 0 0 0,0 1 0 0 0,1-1 1 0 0,-1 1-1 0 0,0-1 0 0 0,0 1 0 0 0,0-1 0 0 0,1 0 1 0 0,-3 1-1 0 0,-19 9 15 0 0,8-7 4 0 0,0 0 1 0 0,-1 0-1 0 0,1-1 0 0 0,-1-1 0 0 0,-15-1 0 0 0,12 0-5 0 0,-23 2-163 0 0,0-3-1 0 0,-63-8 1 0 0,104 9 106 0 0,0 0 1 0 0,-1 0 0 0 0,1 0-1 0 0,0 0 1 0 0,-1 0 0 0 0,1 0-1 0 0,0 0 1 0 0,0 0 0 0 0,-1 0-1 0 0,1 0 1 0 0,0 0-1 0 0,-1 0 1 0 0,1-1 0 0 0,0 1-1 0 0,0 0 1 0 0,-1 0 0 0 0,1 0-1 0 0,0 0 1 0 0,-1-1 0 0 0,1 1-1 0 0,0 0 1 0 0,0 0-1 0 0,0 0 1 0 0,-1-1 0 0 0,1 1-1 0 0,0 0 1 0 0,0 0 0 0 0,0-1-1 0 0,0 1 1 0 0,0 0 0 0 0,-1-1-1 0 0,1 1 1 0 0,0 0-1 0 0,0 0 1 0 0,0-1 0 0 0,0 1-1 0 0,0 0 1 0 0,0-1 0 0 0,0 1-1 0 0,0-1 1 0 0,4-1-689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05.047"/>
    </inkml:context>
    <inkml:brush xml:id="br0">
      <inkml:brushProperty name="width" value="0.1" units="cm"/>
      <inkml:brushProperty name="height" value="0.1" units="cm"/>
    </inkml:brush>
  </inkml:definitions>
  <inkml:trace contextRef="#ctx0" brushRef="#br0">38 16 4488 0 0,'4'-5'109'0'0,"4"-3"330"0"0,-8 8-419 0 0,0 0 1 0 0,0 0-1 0 0,0 0 1 0 0,-1 0-1 0 0,1 0 1 0 0,0 0-1 0 0,0 0 0 0 0,0 0 1 0 0,0 0-1 0 0,0 0 1 0 0,0 0-1 0 0,0 0 1 0 0,0 0-1 0 0,0 0 21 0 0,0 0-21 0 0,0 0 1 0 0,0-1-1 0 0,0 1 0 0 0,0 0 1 0 0,0 0-1 0 0,0 0 1 0 0,0 0-1 0 0,0 0 1 0 0,0 0-1 0 0,0 0 0 0 0,-1 0 1 0 0,1 0-1 0 0,0 0 1 0 0,0 0-1 0 0,0 0 0 0 0,0 0 1 0 0,0 0-1 0 0,0-1 1 0 0,0 1-1 0 0,0 0 1 0 0,0 0-1 0 0,0 0 0 0 0,1 0 1 0 0,-1 0-1 0 0,0 0 1 0 0,0 0-1 0 0,0 0 1 0 0,0 0-1 0 0,0 0 0 0 0,0 0 1 0 0,0 0-1 0 0,0 0 1 0 0,0 0-1 0 0,0 0 0 0 0,0-1 1 0 0,-2 3 51 0 0,-1 0-1 0 0,1 0 1 0 0,0 0 0 0 0,0 0 0 0 0,0 0-1 0 0,1 0 1 0 0,-1 1 0 0 0,0-1 0 0 0,1 1-1 0 0,-1-1 1 0 0,1 1 0 0 0,-1 3 0 0 0,-5 6 84 0 0,4-7-139 0 0,1 0 0 0 0,0 0-1 0 0,0 0 1 0 0,0 0-1 0 0,0 1 1 0 0,1-1 0 0 0,-1 1-1 0 0,2-1 1 0 0,-1 1-1 0 0,0 0 1 0 0,2 8 0 0 0,-1 1-80 0 0,2-1 0 0 0,0 1 0 0 0,5 16 0 0 0,-6-27 90 0 0,0-1-1 0 0,0 1 0 0 0,0-1 0 0 0,1 1 0 0 0,-1-1 0 0 0,1 0 1 0 0,0 0-1 0 0,0 0 0 0 0,0 0 0 0 0,0 0 0 0 0,0 0 1 0 0,1 0-1 0 0,0-1 0 0 0,-1 1 0 0 0,1-1 0 0 0,0 1 1 0 0,6 2-1 0 0,-4-3 9 0 0,0 0 1 0 0,0 0-1 0 0,0 0 0 0 0,0-1 1 0 0,0 0-1 0 0,0 0 0 0 0,0-1 1 0 0,0 1-1 0 0,1-1 0 0 0,-1 0 1 0 0,8-2-1 0 0,-2 1-20 0 0,0-1 1 0 0,0-1-1 0 0,-1 0 1 0 0,1-1-1 0 0,-1 0 1 0 0,0 0-1 0 0,0-1 0 0 0,0 0 1 0 0,-1-1-1 0 0,1 0 1 0 0,11-11-1 0 0,-14 10-17 0 0,0 0 0 0 0,0-1 0 0 0,-1 1 0 0 0,10-16 0 0 0,-14 19 1 0 0,0 0 1 0 0,0 0-1 0 0,0 0 1 0 0,-1 0-1 0 0,1 0 0 0 0,-1 0 1 0 0,0 0-1 0 0,0-1 0 0 0,-1 1 1 0 0,1 0-1 0 0,-1-1 1 0 0,0 1-1 0 0,-1-7 0 0 0,1 10-7 0 0,0 0 0 0 0,-1 0 0 0 0,1 0 0 0 0,0 0 0 0 0,-1 0 0 0 0,1 1 0 0 0,-1-1-1 0 0,1 0 1 0 0,-1 0 0 0 0,1 1 0 0 0,-1-1 0 0 0,0 0 0 0 0,1 1 0 0 0,-1-1 0 0 0,0 1-1 0 0,1-1 1 0 0,-1 1 0 0 0,0-1 0 0 0,0 1 0 0 0,0-1 0 0 0,1 1 0 0 0,-1 0 0 0 0,0-1-1 0 0,0 1 1 0 0,0 0 0 0 0,-1 0 0 0 0,0-1-150 0 0,0 1 0 0 0,0 0 0 0 0,0-1 0 0 0,0 1 0 0 0,1 0 0 0 0,-1 1 0 0 0,0-1 0 0 0,0 0 0 0 0,0 0 1 0 0,-3 2-1 0 0,2 0-398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05.410"/>
    </inkml:context>
    <inkml:brush xml:id="br0">
      <inkml:brushProperty name="width" value="0.1" units="cm"/>
      <inkml:brushProperty name="height" value="0.1" units="cm"/>
    </inkml:brush>
  </inkml:definitions>
  <inkml:trace contextRef="#ctx0" brushRef="#br0">72 53 5236 0 0,'-16'-27'395'0'0,"-6"9"-59"0"0,21 17-323 0 0,0 1 0 0 0,0-1 0 0 0,0 0-1 0 0,0 1 1 0 0,0-1 0 0 0,0 1-1 0 0,0-1 1 0 0,0 1 0 0 0,0-1 0 0 0,0 1-1 0 0,0 0 1 0 0,0-1 0 0 0,0 1-1 0 0,-1 0 1 0 0,1 0 0 0 0,0 0 0 0 0,0 0-1 0 0,0 0 1 0 0,0 0 0 0 0,-1 0 0 0 0,-1 1-1 0 0,2 0-11 0 0,1 0 0 0 0,-1 1 1 0 0,0-1-1 0 0,0 0 0 0 0,1 0 0 0 0,-1 1 0 0 0,0-1 0 0 0,1 0 0 0 0,0 1 1 0 0,-1-1-1 0 0,1 0 0 0 0,0 1 0 0 0,0-1 0 0 0,-1 1 0 0 0,1-1 0 0 0,0 1 0 0 0,1 1 1 0 0,1 24 28 0 0,1-5 5 0 0,-3-16-34 0 0,1 0 1 0 0,0-1-1 0 0,0 1 1 0 0,0-1-1 0 0,1 0 1 0 0,3 8-1 0 0,38 76 591 0 0,-34-77-370 0 0,-8-10-213 0 0,0-1 0 0 0,0 0 0 0 0,0 0 0 0 0,0 1 0 0 0,0-1 0 0 0,0 1 0 0 0,0-1 0 0 0,0 1 0 0 0,-1-1 0 0 0,1 1 0 0 0,-1 0-1 0 0,1-1 1 0 0,-1 1 0 0 0,1 2 0 0 0,-1-5-18 0 0,0 0 0 0 0,1 0-1 0 0,-1 1 1 0 0,0-1 0 0 0,1 0-1 0 0,-1 1 1 0 0,1-1-1 0 0,-1 1 1 0 0,1-1 0 0 0,0 1-1 0 0,-1-1 1 0 0,1 1 0 0 0,-1-1-1 0 0,1 1 1 0 0,0-1 0 0 0,0 1-1 0 0,-1 0 1 0 0,1-1 0 0 0,1 1-1 0 0,23-10 29 0 0,-9 4-31 0 0,-3-1 0 0 0,21-10 40 0 0,-38 49-27 0 0,2 3-594 0 0,2-26 7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06.607"/>
    </inkml:context>
    <inkml:brush xml:id="br0">
      <inkml:brushProperty name="width" value="0.1" units="cm"/>
      <inkml:brushProperty name="height" value="0.1" units="cm"/>
    </inkml:brush>
  </inkml:definitions>
  <inkml:trace contextRef="#ctx0" brushRef="#br0">355 52 4164 0 0,'6'-7'115'0'0,"-4"6"68"0"0,0-1 0 0 0,0 0 0 0 0,0 1-1 0 0,0-1 1 0 0,0 0 0 0 0,0-1 0 0 0,-1 1 0 0 0,1 0 0 0 0,-1 0 0 0 0,0-1 0 0 0,1 1 0 0 0,-1 0-1 0 0,1-5 1 0 0,-5 6-158 0 0,1 0 0 0 0,0 0 0 0 0,-1 0 0 0 0,0 0 0 0 0,1 0 0 0 0,-1 0 0 0 0,1 1 0 0 0,-1-1 0 0 0,0 1 0 0 0,1 0 0 0 0,-4 0 0 0 0,1-1-23 0 0,-9 0 40 0 0,0 0 0 0 0,-1 0 0 0 0,1 2 0 0 0,0 0 1 0 0,0 0-1 0 0,0 1 0 0 0,0 1 0 0 0,0 1 0 0 0,-23 8 1 0 0,21-5 129 0 0,0 0 0 0 0,0 1 0 0 0,1 0 0 0 0,1 1 1 0 0,0 1-1 0 0,0 0 0 0 0,-21 21 0 0 0,30-26-137 0 0,1-1 0 0 0,0 1 0 0 0,1 0 0 0 0,-1 0 0 0 0,1 0-1 0 0,0 1 1 0 0,0-1 0 0 0,0 1 0 0 0,1-1 0 0 0,0 1 0 0 0,0 0 0 0 0,-1 10 0 0 0,2-13-32 0 0,1 0-1 0 0,0 0 1 0 0,0 0 0 0 0,0 0 0 0 0,1 0 0 0 0,-1 0 0 0 0,1 0 0 0 0,0-1 0 0 0,-1 1 0 0 0,1 0 0 0 0,1 0-1 0 0,-1 0 1 0 0,0-1 0 0 0,1 1 0 0 0,-1-1 0 0 0,1 1 0 0 0,0-1 0 0 0,0 1 0 0 0,0-1 0 0 0,0 0 0 0 0,0 0-1 0 0,0 0 1 0 0,0 0 0 0 0,1-1 0 0 0,-1 1 0 0 0,1 0 0 0 0,4 1 0 0 0,8 4-87 0 0,0-1 1 0 0,0 0-1 0 0,1-1 0 0 0,-1 0 1 0 0,1-2-1 0 0,0 0 0 0 0,27 2 1 0 0,-12-4-538 0 0,1-2 0 0 0,-1-1 0 0 0,32-6 0 0 0,-24 2-269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07.415"/>
    </inkml:context>
    <inkml:brush xml:id="br0">
      <inkml:brushProperty name="width" value="0.1" units="cm"/>
      <inkml:brushProperty name="height" value="0.1" units="cm"/>
    </inkml:brush>
  </inkml:definitions>
  <inkml:trace contextRef="#ctx0" brushRef="#br0">94 33 4136 0 0,'-3'-1'112'0'0,"0"0"0"0"0,1 0-1 0 0,-1 0 1 0 0,0 0-1 0 0,0-1 1 0 0,1 1-1 0 0,-1-1 1 0 0,1 0-1 0 0,-1 0 1 0 0,1 0 0 0 0,0 0-1 0 0,0 0 1 0 0,0-1-1 0 0,0 1 1 0 0,-2-4-1 0 0,2 4 23 0 0,2 2-95 0 0,0 0 0 0 0,-1 0 0 0 0,1 0 0 0 0,-1 0 0 0 0,1 0 1 0 0,-1 0-1 0 0,1 0 0 0 0,0 1 0 0 0,-1-1 0 0 0,1 0 1 0 0,-1 0-1 0 0,1 0 0 0 0,0 0 0 0 0,-1 0 0 0 0,1 1 1 0 0,-1-1-1 0 0,1 0 0 0 0,0 0 0 0 0,-1 1 0 0 0,1-1 0 0 0,0 0 1 0 0,0 0-1 0 0,-1 1 0 0 0,1-1 0 0 0,0 0 0 0 0,0 1 1 0 0,-1-1-1 0 0,1 0 0 0 0,0 1 0 0 0,0-1 0 0 0,0 1 1 0 0,-1-1-1 0 0,1 1 0 0 0,-13 20 69 0 0,9-14-104 0 0,1-3-11 0 0,1 1 0 0 0,-1 0 0 0 0,1 0 1 0 0,-1-1-1 0 0,1 2 0 0 0,1-1 0 0 0,-1 0 0 0 0,1 0 1 0 0,0 0-1 0 0,0 1 0 0 0,0-1 0 0 0,1 7 1 0 0,0-9 12 0 0,0-1 0 0 0,1 0 0 0 0,0 1 0 0 0,-1-1 0 0 0,1 0 0 0 0,0 0 0 0 0,0 1 1 0 0,0-1-1 0 0,0 0 0 0 0,0 0 0 0 0,1 0 0 0 0,-1 0 0 0 0,1 0 0 0 0,-1-1 1 0 0,1 1-1 0 0,0 0 0 0 0,0-1 0 0 0,-1 1 0 0 0,1-1 0 0 0,0 0 0 0 0,0 1 0 0 0,0-1 1 0 0,1 0-1 0 0,-1 0 0 0 0,0 0 0 0 0,0-1 0 0 0,1 1 0 0 0,-1-1 0 0 0,0 1 1 0 0,3 0-1 0 0,3 0 5 0 0,0 0 1 0 0,1-1 0 0 0,-1 0 0 0 0,0 0-1 0 0,0 0 1 0 0,0-1 0 0 0,0-1 0 0 0,13-3 0 0 0,-18 5-13 0 0,0-1 0 0 0,0 0 0 0 0,0 0 0 0 0,0 0 0 0 0,0 0 0 0 0,0-1 1 0 0,0 0-1 0 0,-1 1 0 0 0,1-1 0 0 0,0 0 0 0 0,-1 0 0 0 0,0 0 1 0 0,1 0-1 0 0,-1-1 0 0 0,0 1 0 0 0,0-1 0 0 0,0 1 0 0 0,0-1 0 0 0,-1 0 1 0 0,1 0-1 0 0,-1 1 0 0 0,1-1 0 0 0,-1 0 0 0 0,1-5 0 0 0,-2 6-6 0 0,0-1 0 0 0,0 0 0 0 0,-1 1-1 0 0,1-1 1 0 0,-1 1 0 0 0,0-1 0 0 0,1 1 0 0 0,-1-1-1 0 0,0 1 1 0 0,0-1 0 0 0,-1 1 0 0 0,1 0-1 0 0,0 0 1 0 0,-1-1 0 0 0,0 1 0 0 0,1 0 0 0 0,-1 0-1 0 0,0 1 1 0 0,0-1 0 0 0,0 0 0 0 0,0 0-1 0 0,0 1 1 0 0,0 0 0 0 0,-1-1 0 0 0,1 1 0 0 0,0 0-1 0 0,-1 0 1 0 0,1 0 0 0 0,-1 0 0 0 0,1 1-1 0 0,-1-1 1 0 0,0 1 0 0 0,1-1 0 0 0,-1 1 0 0 0,-4 0-1 0 0,7 0 9 0 0,-1 0-1 0 0,0 0 1 0 0,1 0-1 0 0,-1 0 0 0 0,1 1 1 0 0,-1-1-1 0 0,0 0 1 0 0,1 0-1 0 0,-1 1 0 0 0,1-1 1 0 0,-1 0-1 0 0,1 0 1 0 0,-1 1-1 0 0,1-1 0 0 0,-1 1 1 0 0,1-1-1 0 0,-1 0 1 0 0,1 1-1 0 0,-1-1 0 0 0,1 1 1 0 0,0-1-1 0 0,-1 1 1 0 0,1-1-1 0 0,0 1 0 0 0,0 0 1 0 0,-1-1-1 0 0,1 1 1 0 0,0-1-1 0 0,0 1 0 0 0,0 0 1 0 0,0-1-1 0 0,-1 1 1 0 0,1-1-1 0 0,0 1 0 0 0,0 0 1 0 0,0-1-1 0 0,0 1 1 0 0,1-1-1 0 0,-1 1 0 0 0,0 0 1 0 0,0-1-1 0 0,0 1 1 0 0,0-1-1 0 0,1 1 0 0 0,-1 0 1 0 0,0-1-1 0 0,0 1 1 0 0,1 0-1 0 0,0 0 5 0 0,0 1 0 0 0,0-1-1 0 0,0 1 1 0 0,0-1 0 0 0,0 0 0 0 0,0 0 0 0 0,0 1-1 0 0,0-1 1 0 0,1 0 0 0 0,-1 0 0 0 0,0 0 0 0 0,1 0-1 0 0,-1 0 1 0 0,1-1 0 0 0,-1 1 0 0 0,4 1 0 0 0,1-1-65 0 0,1-1 0 0 0,-1 0 0 0 0,1 0 0 0 0,0 0 0 0 0,-1-1 0 0 0,1 0 0 0 0,-1 0 0 0 0,8-3 0 0 0,49-21-437 0 0,-27 9 398 0 0,17-14 651 0 0,-52 30-548 0 0,0 0 0 0 0,-1 0 0 0 0,1 0 0 0 0,-1 1 0 0 0,1-1 0 0 0,0 0 1 0 0,-1 0-1 0 0,1 1 0 0 0,-1-1 0 0 0,1 0 0 0 0,-1 1 0 0 0,1-1 0 0 0,-1 0 1 0 0,0 1-1 0 0,1-1 0 0 0,-1 1 0 0 0,1-1 0 0 0,-1 1 0 0 0,0-1 0 0 0,1 1 1 0 0,-1-1-1 0 0,0 1 0 0 0,1-1 0 0 0,-1 1 0 0 0,0 0 0 0 0,0-1 0 0 0,0 1 1 0 0,0-1-1 0 0,0 1 0 0 0,1 0 0 0 0,-1-1 0 0 0,0 1 0 0 0,0-1 0 0 0,-1 2 0 0 0,7 36 8 0 0,-3-18 7 0 0,-2-14-23 0 0,1 1 0 0 0,1 0 0 0 0,-1-1-1 0 0,7 12 1 0 0,-8-16 7 0 0,0 0-1 0 0,-1-1 0 0 0,2 1 1 0 0,-1 0-1 0 0,0-1 1 0 0,0 1-1 0 0,1 0 0 0 0,-1-1 1 0 0,0 0-1 0 0,1 1 1 0 0,0-1-1 0 0,-1 0 0 0 0,1 0 1 0 0,0 1-1 0 0,-1-2 1 0 0,1 1-1 0 0,0 0 0 0 0,0 0 1 0 0,0 0-1 0 0,0-1 1 0 0,2 1-1 0 0,0-2 2 0 0,0 0 1 0 0,0 0 0 0 0,0-1-1 0 0,0 1 1 0 0,0-1-1 0 0,0 0 1 0 0,-1 0-1 0 0,1-1 1 0 0,4-3-1 0 0,3-2-6 0 0,23-13-20 0 0,89-50 4 0 0,-122 68 20 0 0,-7 1-5 0 0,-8 1-6 0 0,1 1 6 0 0,1 1 0 0 0,0 0-1 0 0,-1 1 1 0 0,1 0-1 0 0,0 1 1 0 0,0 0 0 0 0,0 1-1 0 0,0 0 1 0 0,-19 11-1 0 0,30-15 7 0 0,1 1 0 0 0,0-1 0 0 0,-1 0 1 0 0,1 0-1 0 0,0 0 0 0 0,-1 1 0 0 0,1-1 0 0 0,0 0 0 0 0,-1 1 0 0 0,1-1 0 0 0,0 0 0 0 0,0 0 0 0 0,0 1 0 0 0,-1-1 0 0 0,1 1 0 0 0,0-1 0 0 0,0 0 0 0 0,0 1 0 0 0,0-1 0 0 0,0 0 0 0 0,-1 1 1 0 0,1-1-1 0 0,0 1 0 0 0,0-1 0 0 0,0 0 0 0 0,0 1 0 0 0,0-1 0 0 0,0 0 0 0 0,0 1 0 0 0,1-1 0 0 0,-1 1 0 0 0,0-1 0 0 0,0 0 0 0 0,0 1 0 0 0,12 13 264 0 0,18 5 235 0 0,-25-17-420 0 0,-1 0 0 0 0,1 1 0 0 0,-1-1 0 0 0,1 1 0 0 0,-1 0 0 0 0,0 0 1 0 0,0 1-1 0 0,0-1 0 0 0,-1 1 0 0 0,1 0 0 0 0,-1 0 0 0 0,0 0 0 0 0,5 8 0 0 0,-3 0-35 0 0,0 0-1 0 0,-1 0 0 0 0,0 0 0 0 0,2 13 0 0 0,-3-9-165 0 0,-2-14 23 0 0,0-1 0 0 0,0 1 0 0 0,-1-1 1 0 0,1 1-1 0 0,0-1 0 0 0,0 0 0 0 0,0 1 0 0 0,0-1 0 0 0,1 0 0 0 0,-1 0 0 0 0,0 0 0 0 0,0 0 0 0 0,1 0 1 0 0,-1 0-1 0 0,1 0 0 0 0,-1 0 0 0 0,1 0 0 0 0,1 0 0 0 0,3 1-671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07.746"/>
    </inkml:context>
    <inkml:brush xml:id="br0">
      <inkml:brushProperty name="width" value="0.1" units="cm"/>
      <inkml:brushProperty name="height" value="0.1" units="cm"/>
    </inkml:brush>
  </inkml:definitions>
  <inkml:trace contextRef="#ctx0" brushRef="#br0">46 65 5448 0 0,'-9'-14'509'0'0,"5"10"0"0"0,4 6 88 0 0,-2 7-385 0 0,2-9-203 0 0,0 1 0 0 0,-1-1 0 0 0,1 1 0 0 0,0-1 0 0 0,0 1 0 0 0,0-1 1 0 0,-1 1-1 0 0,1 0 0 0 0,0-1 0 0 0,0 1 0 0 0,0-1 0 0 0,0 1 0 0 0,0 0 0 0 0,0-1 0 0 0,0 1 0 0 0,0-1 0 0 0,0 1 0 0 0,0 0 0 0 0,0-1 0 0 0,1 1 0 0 0,-1-1 0 0 0,0 1 1 0 0,0 0-1 0 0,1-1 0 0 0,-1 1 0 0 0,0-1 0 0 0,1 1 0 0 0,-1-1 0 0 0,0 1 0 0 0,1-1 0 0 0,-1 1 0 0 0,1-1 0 0 0,-1 0 0 0 0,1 1 0 0 0,0 0 0 0 0,4 1 27 0 0,0 1-1 0 0,0-1 1 0 0,1-1-1 0 0,-1 1 1 0 0,0-1-1 0 0,1 1 1 0 0,-1-2-1 0 0,1 1 1 0 0,-1 0-1 0 0,1-1 1 0 0,9-1-1 0 0,5 1 15 0 0,-9 0-46 0 0,0 0-1 0 0,1-1 1 0 0,19-5 0 0 0,-15 3-2 0 0,-15 3-1 0 0,0 0-1 0 0,0 0 1 0 0,-1 0-1 0 0,1 0 1 0 0,0 0-1 0 0,0 0 1 0 0,-1-1-1 0 0,1 1 1 0 0,0 0 0 0 0,0 0-1 0 0,-1-1 1 0 0,1 1-1 0 0,0 0 1 0 0,-1-1-1 0 0,1 1 1 0 0,0-1-1 0 0,-1 1 1 0 0,1-1 0 0 0,-1 1-1 0 0,1-1 1 0 0,-1 0-1 0 0,1 1 1 0 0,-1-1-1 0 0,1 1 1 0 0,-1-1-1 0 0,0 0 1 0 0,1 0 0 0 0,0-1-1 0 0,-2 1 0 0 0,1 0 0 0 0,0 0 0 0 0,0-1 1 0 0,-1 1-1 0 0,1 0 0 0 0,-1 0 0 0 0,1 0 0 0 0,-1-1 0 0 0,1 1 0 0 0,-1 0 1 0 0,0 0-1 0 0,1 0 0 0 0,-1 0 0 0 0,0 0 0 0 0,-1-1 0 0 0,-4-3 7 0 0,1 0-1 0 0,-1 0 1 0 0,-1 0 0 0 0,-10-6-1 0 0,11 8 19 0 0,-1 0-1 0 0,0 1 1 0 0,0-1-1 0 0,1 1 1 0 0,-2 0 0 0 0,1 1-1 0 0,0 0 1 0 0,0 0-1 0 0,0 1 1 0 0,-1-1-1 0 0,-7 2 1 0 0,11 0-11 0 0,0-1 0 0 0,0 1 1 0 0,1 0-1 0 0,-1 0 1 0 0,0 0-1 0 0,1 1 1 0 0,-1-1-1 0 0,1 1 0 0 0,-1 0 1 0 0,1 0-1 0 0,0 0 1 0 0,-1 1-1 0 0,1-1 0 0 0,0 1 1 0 0,1-1-1 0 0,-1 1 1 0 0,0 0-1 0 0,1 0 1 0 0,0 0-1 0 0,-1 1 0 0 0,-2 6 1 0 0,3-5-5 0 0,-1 1 0 0 0,1 0 0 0 0,1 0 0 0 0,-1 0 0 0 0,1 0 0 0 0,0 0 0 0 0,0 0 0 0 0,1 0 0 0 0,0 8 0 0 0,2 4-660 0 0,6 33 0 0 0,-5-33-70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08.071"/>
    </inkml:context>
    <inkml:brush xml:id="br0">
      <inkml:brushProperty name="width" value="0.1" units="cm"/>
      <inkml:brushProperty name="height" value="0.1" units="cm"/>
    </inkml:brush>
  </inkml:definitions>
  <inkml:trace contextRef="#ctx0" brushRef="#br0">9 1 7005 0 0,'-9'4'-57'0'0,"11"1"142"0"0,19 2 77 0 0,-5-3-88 0 0,-12-3-71 0 0,1 0 1 0 0,-1 0-1 0 0,0 0 1 0 0,0 0-1 0 0,0 0 1 0 0,0 1-1 0 0,0 0 1 0 0,0 0-1 0 0,0 0 1 0 0,-1 0-1 0 0,1 1 1 0 0,-1-1-1 0 0,1 1 1 0 0,5 6-1 0 0,-6-4 0 0 0,0 1 1 0 0,0-1-1 0 0,0 1 0 0 0,0-1 0 0 0,-1 1 0 0 0,0 0 0 0 0,-1 0 0 0 0,1 0 0 0 0,0 7 0 0 0,6 19 32 0 0,-6-21-57 0 0,4 10-101 0 0,-6-21 66 0 0,1 1 0 0 0,-1 0 0 0 0,0-1 0 0 0,1 1 0 0 0,-1 0 0 0 0,1-1 0 0 0,-1 1 1 0 0,1-1-1 0 0,-1 1 0 0 0,1-1 0 0 0,-1 1 0 0 0,1-1 0 0 0,-1 1 0 0 0,1-1 0 0 0,0 0 0 0 0,-1 1 1 0 0,1-1-1 0 0,0 0 0 0 0,0 1 0 0 0,-1-1 0 0 0,1 0 0 0 0,0 0 0 0 0,-1 0 0 0 0,1 0 0 0 0,1 1 1 0 0,2-1-611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08.384"/>
    </inkml:context>
    <inkml:brush xml:id="br0">
      <inkml:brushProperty name="width" value="0.1" units="cm"/>
      <inkml:brushProperty name="height" value="0.1" units="cm"/>
    </inkml:brush>
  </inkml:definitions>
  <inkml:trace contextRef="#ctx0" brushRef="#br0">42 189 3436 0 0,'-6'-7'74'0'0,"1"-1"0"0"0,1 1-1 0 0,-1-1 1 0 0,2 0-1 0 0,-1-1 1 0 0,1 1 0 0 0,-4-16-1 0 0,5 19-2 0 0,1 1-1 0 0,1-1 1 0 0,-1 0-1 0 0,0 1 1 0 0,1-1-1 0 0,0 0 1 0 0,0 1-1 0 0,1-1 1 0 0,-1 0-1 0 0,1 1 1 0 0,0-1-1 0 0,0 1 1 0 0,0-1-1 0 0,1 1 1 0 0,0 0-1 0 0,3-7 1 0 0,-4 9-38 0 0,1 0 0 0 0,0 0 0 0 0,-1 0 0 0 0,1 1 0 0 0,0-1 0 0 0,0 0 0 0 0,0 1 0 0 0,0-1 0 0 0,0 1 0 0 0,1 0 0 0 0,-1 0 0 0 0,0 0 0 0 0,1 0 0 0 0,-1 0 0 0 0,4-1 0 0 0,-1 1-1 0 0,1 1 1 0 0,-1-1-1 0 0,0 1 0 0 0,1 0 1 0 0,-1 0-1 0 0,0 1 0 0 0,6 0 1 0 0,3 2 12 0 0,-1 1 0 0 0,0 0-1 0 0,0 1 1 0 0,23 12 0 0 0,-27-12-212 0 0,0 0 0 0 0,0 1 1 0 0,-1 0-1 0 0,0 0 0 0 0,13 14 0 0 0,-13-9-351 0 0</inkml:trace>
  <inkml:trace contextRef="#ctx0" brushRef="#br0" timeOffset="1">67 173 5148 0 0,'-42'0'972'0'0,"63"2"-182"0"0,-2 0-592 0 0,29 8-1 0 0,-32-6-648 0 0,1-1 0 0 0,25 3-1 0 0,-25-6-123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08.806"/>
    </inkml:context>
    <inkml:brush xml:id="br0">
      <inkml:brushProperty name="width" value="0.1" units="cm"/>
      <inkml:brushProperty name="height" value="0.1" units="cm"/>
    </inkml:brush>
  </inkml:definitions>
  <inkml:trace contextRef="#ctx0" brushRef="#br0">14 107 5388 0 0,'0'-1'61'0'0,"0"0"-1"0"0,0 0 0 0 0,0 0 0 0 0,0 0 0 0 0,0 0 0 0 0,0 0 0 0 0,0 0 1 0 0,-1-1-1 0 0,1 1 0 0 0,0 0 0 0 0,-1 0 0 0 0,1 0 0 0 0,0 0 0 0 0,-1 0 1 0 0,1 0-1 0 0,-1 1 0 0 0,0-1 0 0 0,1 0 0 0 0,-1 0 0 0 0,0 0 0 0 0,1 0 1 0 0,-1 1-1 0 0,0-1 0 0 0,-1-1 0 0 0,2 2-54 0 0,-1 0 0 0 0,1-1 0 0 0,0 1-1 0 0,0-1 1 0 0,-1 1 0 0 0,1 0 0 0 0,0-1 0 0 0,0 1 0 0 0,0-1-1 0 0,0 1 1 0 0,-1-1 0 0 0,1 1 0 0 0,0-1 0 0 0,0 1 0 0 0,0 0 0 0 0,0-1-1 0 0,0 1 1 0 0,0-1 0 0 0,0 1 0 0 0,0-1 0 0 0,1 1 0 0 0,-1-1-1 0 0,0 1 1 0 0,0-1 0 0 0,0 1 0 0 0,0 0 0 0 0,1-1 0 0 0,-1 1 0 0 0,0-1-1 0 0,0 1 1 0 0,1 0 0 0 0,-1-1 0 0 0,0 1 0 0 0,1-1 0 0 0,-1 1 0 0 0,0 0-1 0 0,1 0 1 0 0,-1-1 0 0 0,0 1 0 0 0,1 0 0 0 0,-1 0 0 0 0,1-1-1 0 0,-1 1 1 0 0,1 0 0 0 0,-1 0 0 0 0,0 0 0 0 0,1 0 0 0 0,-1 0 0 0 0,1-1-1 0 0,-1 1 1 0 0,1 0 0 0 0,-1 0 0 0 0,1 0 0 0 0,-1 0 0 0 0,1 1 0 0 0,-1-1-1 0 0,1 0 1 0 0,-1 0 0 0 0,0 0 0 0 0,1 0 0 0 0,-1 0 0 0 0,1 0-1 0 0,-1 1 1 0 0,1-1 0 0 0,0 1 0 0 0,6 6-12 0 0,-6-6 5 0 0,1 0 0 0 0,-1 0 1 0 0,0 0-1 0 0,0 1 1 0 0,0-1-1 0 0,0 1 1 0 0,0-1-1 0 0,0 0 1 0 0,0 1-1 0 0,0 0 0 0 0,-1-1 1 0 0,1 1-1 0 0,0-1 1 0 0,-1 1-1 0 0,1 0 1 0 0,-1 1-1 0 0,25 177 154 0 0,-24-178-141 0 0,-1 1-1 0 0,1 0 1 0 0,0-1-1 0 0,0 1 1 0 0,0-1-1 0 0,0 0 1 0 0,0 1 0 0 0,3 3-1 0 0,-4-5-9 0 0,1-1 1 0 0,-1 0-1 0 0,0 0 0 0 0,0 1 1 0 0,1-1-1 0 0,-1 0 1 0 0,0 0-1 0 0,1 1 0 0 0,-1-1 1 0 0,0 0-1 0 0,0 0 0 0 0,1 0 1 0 0,-1 0-1 0 0,1 1 1 0 0,-1-1-1 0 0,0 0 0 0 0,1 0 1 0 0,-1 0-1 0 0,0 0 0 0 0,1 0 1 0 0,-1 0-1 0 0,0 0 0 0 0,1 0 1 0 0,-1 0-1 0 0,1 0 1 0 0,0-1-8 0 0,0 1 1 0 0,-1-1 0 0 0,1 1 0 0 0,0-1 0 0 0,0 1 0 0 0,-1-1 0 0 0,1 0 0 0 0,-1 1 0 0 0,1-1 0 0 0,0 0 0 0 0,-1 1 0 0 0,1-1 0 0 0,-1 0 0 0 0,0 0-1 0 0,1-1 1 0 0,2-3-30 0 0,7-15-144 0 0,10-30 1 0 0,-18 43 167 0 0,0-1 0 0 0,0 1-1 0 0,-1 0 1 0 0,0-1 0 0 0,0 1 0 0 0,-1-1 0 0 0,0 1 0 0 0,-1-10 0 0 0,-16-76 30 0 0,17 91-21 0 0,0 1 0 0 0,1 0 0 0 0,-1 0 1 0 0,0-1-1 0 0,0 1 0 0 0,1 0 0 0 0,-1 0 1 0 0,1 0-1 0 0,-1-1 0 0 0,1 1 0 0 0,-1 0 1 0 0,1 0-1 0 0,0 0 0 0 0,-1 0 0 0 0,1 0 1 0 0,0 0-1 0 0,0 0 0 0 0,0 0 0 0 0,0 1 1 0 0,0-1-1 0 0,0 0 0 0 0,0 0 0 0 0,0 1 1 0 0,0-1-1 0 0,0 1 0 0 0,0-1 0 0 0,0 1 1 0 0,1-1-1 0 0,0 1 0 0 0,44-14 30 0 0,-37 12-40 0 0,1-1 10 0 0,0 1-1 0 0,0 0 1 0 0,0 1 0 0 0,0 0 0 0 0,19 0-1 0 0,-25 1 1 0 0,-1 1 0 0 0,0-1 0 0 0,0 1-1 0 0,1 0 1 0 0,-1 0 0 0 0,0 0 0 0 0,0 0 0 0 0,0 0-1 0 0,0 1 1 0 0,0-1 0 0 0,0 1 0 0 0,0 0-1 0 0,-1 0 1 0 0,1 0 0 0 0,-1 0 0 0 0,1 1-1 0 0,-1-1 1 0 0,0 0 0 0 0,0 1 0 0 0,0 0 0 0 0,3 5-1 0 0,-3-4-81 0 0,0-1 1 0 0,0 1-1 0 0,0 0 0 0 0,-1 0 0 0 0,0 0 0 0 0,0 0 0 0 0,0 1 0 0 0,1 5 0 0 0,-2-8-41 0 0,-1 1-1 0 0,1-1 0 0 0,0 1 1 0 0,-1-1-1 0 0,1 0 0 0 0,-1 1 1 0 0,1-1-1 0 0,-1 0 0 0 0,0 0 1 0 0,0 1-1 0 0,0-1 0 0 0,-1 0 0 0 0,1 0 1 0 0,0 0-1 0 0,-1 0 0 0 0,-2 2 1 0 0,-6 6-446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02.766"/>
    </inkml:context>
    <inkml:brush xml:id="br0">
      <inkml:brushProperty name="width" value="0.1" units="cm"/>
      <inkml:brushProperty name="height" value="0.1" units="cm"/>
    </inkml:brush>
  </inkml:definitions>
  <inkml:trace contextRef="#ctx0" brushRef="#br0">73 137 8497 0 0,'-38'4'-74'0'0,"36"-4"108"0"0,0 0 0 0 0,-1 0 0 0 0,1 0 0 0 0,0 0 0 0 0,0-1 0 0 0,0 1 0 0 0,0-1 0 0 0,0 0 0 0 0,0 1 0 0 0,0-1 0 0 0,0 0 0 0 0,0 0 0 0 0,0 0 0 0 0,-3-3 0 0 0,5 4-21 0 0,0 0 0 0 0,0 0-1 0 0,0 0 1 0 0,0-1 0 0 0,-1 1-1 0 0,1 0 1 0 0,0 0 0 0 0,0 0-1 0 0,0 0 1 0 0,0-1 0 0 0,0 1-1 0 0,0 0 1 0 0,0 0 0 0 0,0 0-1 0 0,0-1 1 0 0,0 1 0 0 0,0 0-1 0 0,0 0 1 0 0,0 0 0 0 0,0 0-1 0 0,0-1 1 0 0,1 1-1 0 0,-1 0 1 0 0,0 0 0 0 0,0 0-1 0 0,0 0 1 0 0,0-1 0 0 0,0 1-1 0 0,0 0 1 0 0,0 0 0 0 0,0 0-1 0 0,1 0 1 0 0,-1 0 0 0 0,0 0-1 0 0,0-1 1 0 0,0 1 0 0 0,0 0-1 0 0,0 0 1 0 0,1 0 0 0 0,-1 0-1 0 0,0 0 1 0 0,0 0 0 0 0,0 0-1 0 0,1 0 1 0 0,13-7 250 0 0,20-3-115 0 0,111-24-46 0 0,-38 8-127 0 0,154-19-1 0 0,-254 44-57 0 0,0 1 0 0 0,0-1 1 0 0,1 1-1 0 0,-1 0 0 0 0,0 1 0 0 0,0 0 1 0 0,0 0-1 0 0,0 0 0 0 0,13 5 1 0 0,-13-4-38 0 0,5 2-854 0 0,-12-4 938 0 0,1 0 1 0 0,-1 1 0 0 0,0-1 0 0 0,0 0-1 0 0,0 0 1 0 0,1 1 0 0 0,-1-1 0 0 0,0 0-1 0 0,0 0 1 0 0,0 1 0 0 0,0-1 0 0 0,1 0 0 0 0,-1 1-1 0 0,0-1 1 0 0,0 0 0 0 0,0 1 0 0 0,0-1-1 0 0,0 0 1 0 0,0 0 0 0 0,0 1 0 0 0,0-1-1 0 0,0 0 1 0 0,0 1 0 0 0,0-1 0 0 0,0 0 0 0 0,0 1-1 0 0,0-1 1 0 0,0 0 0 0 0,0 1 0 0 0,-1-1-1 0 0,1 0 1 0 0,0 0 0 0 0,0 1 0 0 0,0-1 0 0 0,-1 1-1 0 0,-3 3-854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09.120"/>
    </inkml:context>
    <inkml:brush xml:id="br0">
      <inkml:brushProperty name="width" value="0.1" units="cm"/>
      <inkml:brushProperty name="height" value="0.1" units="cm"/>
    </inkml:brush>
  </inkml:definitions>
  <inkml:trace contextRef="#ctx0" brushRef="#br0">16 1 4844 0 0,'-9'1'80'0'0,"3"0"60"0"0,8 3 92 0 0,2 0-128 0 0,11 2 177 0 0,5-1-129 0 0,8 2 220 0 0,6 5-212 0 0,9-3 148 0 0,0 1-300 0 0,8-2 168 0 0,3 4-164 0 0,-9-4-172 0 0,-2 1-136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23.273"/>
    </inkml:context>
    <inkml:brush xml:id="br0">
      <inkml:brushProperty name="width" value="0.1" units="cm"/>
      <inkml:brushProperty name="height" value="0.1" units="cm"/>
    </inkml:brush>
  </inkml:definitions>
  <inkml:trace contextRef="#ctx0" brushRef="#br0">9 1 4904 0 0,'1'6'68'0'0,"1"1"-1"0"0,-1 0 0 0 0,-1-1 0 0 0,1 1 1 0 0,-1 0-1 0 0,0 0 0 0 0,-1 0 0 0 0,-1 9 0 0 0,0 16 107 0 0,-3 88 471 0 0,1-67-302 0 0,7 90-1 0 0,8-54-309 0 0,-3-37-139 0 0,0 62 0 0 0,-11-86-161 0 0,6-15-47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23.644"/>
    </inkml:context>
    <inkml:brush xml:id="br0">
      <inkml:brushProperty name="width" value="0.1" units="cm"/>
      <inkml:brushProperty name="height" value="0.1" units="cm"/>
    </inkml:brush>
  </inkml:definitions>
  <inkml:trace contextRef="#ctx0" brushRef="#br0">55 375 5757 0 0,'-21'-64'559'0'0,"14"46"-232"0"0,0-1 1 0 0,2 0-1 0 0,0-1 1 0 0,-4-37-1 0 0,8 43-86 0 0,1 0 0 0 0,0 0-1 0 0,1 0 1 0 0,5-21 0 0 0,-6 31-196 0 0,1 0-1 0 0,1 1 1 0 0,-1-1 0 0 0,0 0 0 0 0,1 1-1 0 0,0-1 1 0 0,0 1 0 0 0,0-1 0 0 0,0 1-1 0 0,0 0 1 0 0,1 0 0 0 0,0 0 0 0 0,-1 0-1 0 0,1 0 1 0 0,0 1 0 0 0,0-1 0 0 0,0 1 0 0 0,1 0-1 0 0,-1 0 1 0 0,1 0 0 0 0,3-1 0 0 0,10-2-20 0 0,0 0 0 0 0,-1 2 0 0 0,1 0 1 0 0,1 1-1 0 0,-1 1 0 0 0,0 0 1 0 0,0 2-1 0 0,0 0 0 0 0,1 0 0 0 0,-1 2 1 0 0,30 8-1 0 0,16 7 44 0 0,102 47 0 0 0,-156-62-64 0 0,51 26 7 0 0,-1 2 1 0 0,-2 2 0 0 0,93 72 0 0 0,-128-88-11 0 0,-2 1 0 0 0,0 1 1 0 0,-2 1-1 0 0,0 1 0 0 0,16 24 0 0 0,-31-41 7 0 0,0 1 1 0 0,0-1-1 0 0,-1 1 0 0 0,0 0 0 0 0,1 0 0 0 0,-2 0 0 0 0,1 0 0 0 0,-1 1 0 0 0,0-1 1 0 0,0 0-1 0 0,0 1 0 0 0,-1-1 0 0 0,1 0 0 0 0,-2 1 0 0 0,1-1 0 0 0,0 1 0 0 0,-1-1 1 0 0,0 0-1 0 0,-3 9 0 0 0,1-6 14 0 0,-1 0-1 0 0,1-1 1 0 0,-1 0-1 0 0,-1 0 1 0 0,0 0 0 0 0,0-1-1 0 0,0 0 1 0 0,-1 1 0 0 0,1-2-1 0 0,-1 1 1 0 0,-1-1-1 0 0,-7 6 1 0 0,-10 4-131 0 0,-1-1 0 0 0,0-1-1 0 0,-1-2 1 0 0,0 0 0 0 0,-1-1 0 0 0,0-2-1 0 0,-1-1 1 0 0,1-1 0 0 0,-1-1 0 0 0,0-2-1 0 0,-46 0 1 0 0,72-3 18 0 0,0 0-1 0 0,1 0 0 0 0,-1-1 1 0 0,1 1-1 0 0,-1-1 0 0 0,1 1 1 0 0,-1-1-1 0 0,1 0 1 0 0,-1 1-1 0 0,1-1 0 0 0,0 0 1 0 0,-1 0-1 0 0,0-1 0 0 0,-5-5-689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23.945"/>
    </inkml:context>
    <inkml:brush xml:id="br0">
      <inkml:brushProperty name="width" value="0.1" units="cm"/>
      <inkml:brushProperty name="height" value="0.1" units="cm"/>
    </inkml:brush>
  </inkml:definitions>
  <inkml:trace contextRef="#ctx0" brushRef="#br0">46 10 7873 0 0,'-2'-1'-33'0'0,"0"0"0"0"0,0-1-1 0 0,0 1 1 0 0,0 0 0 0 0,0 1 0 0 0,0-1 0 0 0,-1 0 0 0 0,-3 0 0 0 0,6 1 21 0 0,-1 0 1 0 0,0 0-1 0 0,0 0 1 0 0,0 0-1 0 0,0 0 1 0 0,0 0-1 0 0,0 1 1 0 0,0-1-1 0 0,0 0 1 0 0,0 1-1 0 0,0-1 1 0 0,1 0-1 0 0,-1 1 0 0 0,0-1 1 0 0,0 1-1 0 0,0 0 1 0 0,1-1-1 0 0,-1 1 1 0 0,0 0-1 0 0,1-1 1 0 0,-1 1-1 0 0,0 0 1 0 0,0 1-1 0 0,0 0 37 0 0,1 1 0 0 0,-1 0-1 0 0,1-1 1 0 0,-1 1 0 0 0,1 0 0 0 0,0-1-1 0 0,0 1 1 0 0,0 0 0 0 0,1-1 0 0 0,-1 1 0 0 0,0 0-1 0 0,1-1 1 0 0,0 1 0 0 0,0-1 0 0 0,0 1-1 0 0,2 3 1 0 0,1 7 125 0 0,64 194 696 0 0,-46-135-848 0 0,-20-60-131 0 0,-7-8-219 0 0,4-4 320 0 0,1 0 0 0 0,0 0 0 0 0,-1 0 0 0 0,1 0 0 0 0,0 0 0 0 0,0 0 0 0 0,-1 0 0 0 0,1-1 0 0 0,0 1 0 0 0,-1 0 0 0 0,1 0 0 0 0,0 0 0 0 0,0 0 0 0 0,-1 0 0 0 0,1-1 0 0 0,0 1-1 0 0,0 0 1 0 0,-1 0 0 0 0,1 0 0 0 0,0 0 0 0 0,0-1 0 0 0,0 1 0 0 0,0 0 0 0 0,-1 0 0 0 0,1-1 0 0 0,0 1 0 0 0,0 0 0 0 0,0 0 0 0 0,0-1 0 0 0,0 1 0 0 0,0 0 0 0 0,0-1 0 0 0,0 1 0 0 0,-1 0 0 0 0,1 0 0 0 0,0-1-1 0 0,0 1 1 0 0,0 0 0 0 0,0-1 0 0 0,1 1 0 0 0,-1 0 0 0 0,0 0 0 0 0,0-1 0 0 0,0 1 0 0 0,0 0 0 0 0,0-1 0 0 0,6-5-517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24.457"/>
    </inkml:context>
    <inkml:brush xml:id="br0">
      <inkml:brushProperty name="width" value="0.1" units="cm"/>
      <inkml:brushProperty name="height" value="0.1" units="cm"/>
    </inkml:brush>
  </inkml:definitions>
  <inkml:trace contextRef="#ctx0" brushRef="#br0">272 127 6501 0 0,'-43'-50'1064'0'0,"42"48"-1014"0"0,0 1 1 0 0,0-1-1 0 0,0 1 0 0 0,1-1 1 0 0,-1 1-1 0 0,0-1 1 0 0,1 1-1 0 0,0-1 1 0 0,-1 0-1 0 0,1 0 0 0 0,0 1 1 0 0,-1-1-1 0 0,1-2 1 0 0,0 2 2 0 0,0 0-1 0 0,0 0 1 0 0,0-1 0 0 0,-1 1-1 0 0,1 0 1 0 0,-1 0 0 0 0,0-1 0 0 0,0 1-1 0 0,0 0 1 0 0,0 0 0 0 0,-1-2-1 0 0,-1 2-43 0 0,1-1 0 0 0,-1 1 0 0 0,0 0 0 0 0,0 0 0 0 0,0 0 0 0 0,0 0 0 0 0,-1 1-1 0 0,1-1 1 0 0,0 1 0 0 0,-1 0 0 0 0,1 0 0 0 0,-1 0 0 0 0,1 0 0 0 0,-1 1 0 0 0,1 0-1 0 0,-1-1 1 0 0,0 1 0 0 0,1 0 0 0 0,-1 1 0 0 0,1-1 0 0 0,-1 1 0 0 0,1-1-1 0 0,-6 3 1 0 0,-4 0-8 0 0,0 1-1 0 0,-1 1 0 0 0,1 0 0 0 0,-22 12 1 0 0,32-16 17 0 0,1 1 0 0 0,-1-1 0 0 0,1 1 1 0 0,0-1-1 0 0,-1 1 0 0 0,1 0 1 0 0,0 0-1 0 0,0 0 0 0 0,0 0 0 0 0,0 0 1 0 0,0 1-1 0 0,1-1 0 0 0,-1 0 1 0 0,0 1-1 0 0,1-1 0 0 0,0 1 0 0 0,0 0 1 0 0,0-1-1 0 0,0 1 0 0 0,0 0 1 0 0,0 0-1 0 0,1 0 0 0 0,0-1 1 0 0,-1 6-1 0 0,2-4 13 0 0,-1-1 1 0 0,1 1 0 0 0,0-1-1 0 0,1 1 1 0 0,-1-1 0 0 0,1 0-1 0 0,-1 1 1 0 0,1-1-1 0 0,0 0 1 0 0,0 0 0 0 0,0 0-1 0 0,1 0 1 0 0,-1 0-1 0 0,1-1 1 0 0,-1 1 0 0 0,1-1-1 0 0,0 0 1 0 0,6 4 0 0 0,14 8 2 0 0,1-2-1 0 0,0 0 1 0 0,30 9 0 0 0,-34-14-34 0 0,1 1 0 0 0,-1 1 0 0 0,0 1 1 0 0,-1 1-1 0 0,28 20 0 0 0,-47-31-1 0 0,1 0 0 0 0,-1 0 1 0 0,0 0-1 0 0,1 0 1 0 0,-1 1-1 0 0,0-1 1 0 0,0 0-1 0 0,1 0 0 0 0,-1 1 1 0 0,0-1-1 0 0,1 0 1 0 0,-1 0-1 0 0,0 1 0 0 0,0-1 1 0 0,0 0-1 0 0,1 1 1 0 0,-1-1-1 0 0,0 0 0 0 0,0 1 1 0 0,0-1-1 0 0,0 0 1 0 0,0 1-1 0 0,0-1 1 0 0,1 0-1 0 0,-1 1 0 0 0,0-1 1 0 0,0 1-1 0 0,0-1 1 0 0,0 0-1 0 0,0 1 0 0 0,0-1 1 0 0,0 0-1 0 0,-1 1 1 0 0,1-1-1 0 0,0 0 1 0 0,0 1-1 0 0,0 0 0 0 0,-17 5 28 0 0,-30-4 53 0 0,41-2-77 0 0,-19 0-209 0 0,-1-1 0 0 0,1-1 1 0 0,-1-1-1 0 0,1-1 0 0 0,-44-14 0 0 0,68 17 71 0 0,-1 0 0 0 0,1 0 0 0 0,-1 0 0 0 0,1 0-1 0 0,0 0 1 0 0,-1 0 0 0 0,1 0 0 0 0,0-1 0 0 0,0 1 0 0 0,0 0-1 0 0,0-1 1 0 0,0 1 0 0 0,0-1 0 0 0,0 1 0 0 0,0-1 0 0 0,0 0 0 0 0,1 1-1 0 0,-1-1 1 0 0,1 0 0 0 0,-1-2 0 0 0,1 1-582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24.976"/>
    </inkml:context>
    <inkml:brush xml:id="br0">
      <inkml:brushProperty name="width" value="0.1" units="cm"/>
      <inkml:brushProperty name="height" value="0.1" units="cm"/>
    </inkml:brush>
  </inkml:definitions>
  <inkml:trace contextRef="#ctx0" brushRef="#br0">20 159 7037 0 0,'2'-8'202'0'0,"-1"7"107"0"0,0 7 40 0 0,0-1-278 0 0,0-1 0 0 0,0 1 0 0 0,1 0 0 0 0,-1-1 0 0 0,1 1 0 0 0,3 5 0 0 0,8 21 102 0 0,9 51 382 0 0,20 161 1 0 0,-42-240-555 0 0,0 0 1 0 0,0 0-1 0 0,0 0 1 0 0,0 0 0 0 0,0 0-1 0 0,-1 0 1 0 0,1-1 0 0 0,-1 1-1 0 0,0 0 1 0 0,0 0-1 0 0,0-1 1 0 0,0 1 0 0 0,0 0-1 0 0,-1-1 1 0 0,-1 3 0 0 0,1-9 39 0 0,-1-1 0 0 0,1 1 0 0 0,1-1 0 0 0,-1 1 0 0 0,1-1 0 0 0,-2-5 0 0 0,-20-101-78 0 0,-1-4 15 0 0,14 78 34 0 0,1 1 1 0 0,1-1 0 0 0,2-1 0 0 0,2 1 0 0 0,1-46 0 0 0,3 80-10 0 0,0 0-1 0 0,0 0 1 0 0,1 0 0 0 0,-1 0 0 0 0,1 0-1 0 0,-1 1 1 0 0,1-1 0 0 0,0 0 0 0 0,0 1 0 0 0,0-1-1 0 0,1 0 1 0 0,-1 1 0 0 0,1-1 0 0 0,-1 1-1 0 0,1 0 1 0 0,0 0 0 0 0,0-1 0 0 0,0 1-1 0 0,0 0 1 0 0,4-2 0 0 0,-3 2-6 0 0,0 1 0 0 0,0 0 0 0 0,0-1 0 0 0,0 1-1 0 0,1 1 1 0 0,-1-1 0 0 0,0 0 0 0 0,1 1 0 0 0,-1 0 0 0 0,0 0 0 0 0,1 0 0 0 0,-1 0 0 0 0,0 0 0 0 0,1 1-1 0 0,-1-1 1 0 0,7 3 0 0 0,1 1-1 0 0,1 1 0 0 0,0 1 0 0 0,-1 0-1 0 0,0 0 1 0 0,-1 1 0 0 0,0 0 0 0 0,0 1 0 0 0,0 0 0 0 0,-1 1-1 0 0,0 0 1 0 0,-1 0 0 0 0,0 1 0 0 0,8 11 0 0 0,-13-16-3 0 0,1 0 1 0 0,-1 0 0 0 0,-1 0-1 0 0,1 0 1 0 0,-1 1 0 0 0,1-1 0 0 0,-1 0-1 0 0,-1 1 1 0 0,1 0 0 0 0,-1-1-1 0 0,0 1 1 0 0,-1 0 0 0 0,1 0 0 0 0,-1 0-1 0 0,0-1 1 0 0,-2 12 0 0 0,1-13-5 0 0,0 0-1 0 0,0 1 1 0 0,0-1 0 0 0,-1 0 0 0 0,0 0 0 0 0,0 0 0 0 0,0-1-1 0 0,0 1 1 0 0,-1 0 0 0 0,1-1 0 0 0,-1 0 0 0 0,0 1 0 0 0,0-1 0 0 0,0 0-1 0 0,-1 0 1 0 0,1-1 0 0 0,-1 1 0 0 0,1-1 0 0 0,-1 0 0 0 0,0 0 0 0 0,0 0-1 0 0,-6 2 1 0 0,2-1-131 0 0,-1 0-1 0 0,1-1 1 0 0,0 0-1 0 0,-1 0 1 0 0,0-1-1 0 0,1 0 1 0 0,-15-1-1 0 0,22 0 78 0 0,0-1 1 0 0,0 1-1 0 0,0 0 0 0 0,0-1 1 0 0,0 1-1 0 0,0 0 0 0 0,0-1 0 0 0,0 1 1 0 0,0-1-1 0 0,0 0 0 0 0,0 1 1 0 0,1-1-1 0 0,-1 0 0 0 0,0 0 0 0 0,0 1 1 0 0,1-1-1 0 0,-1 0 0 0 0,0-2 1 0 0,-2 1-200 0 0,-1-5-450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25.317"/>
    </inkml:context>
    <inkml:brush xml:id="br0">
      <inkml:brushProperty name="width" value="0.1" units="cm"/>
      <inkml:brushProperty name="height" value="0.1" units="cm"/>
    </inkml:brush>
  </inkml:definitions>
  <inkml:trace contextRef="#ctx0" brushRef="#br0">0 1 5789 0 0,'34'138'2622'0'0,"-22"-88"-2488"0"0,-2 0 1 0 0,-1 1 0 0 0,-4 0-1 0 0,0 80 1 0 0,-5-98-1446 0 0,0-26 607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26.209"/>
    </inkml:context>
    <inkml:brush xml:id="br0">
      <inkml:brushProperty name="width" value="0.1" units="cm"/>
      <inkml:brushProperty name="height" value="0.1" units="cm"/>
    </inkml:brush>
  </inkml:definitions>
  <inkml:trace contextRef="#ctx0" brushRef="#br0">150 148 6753 0 0,'1'-4'34'0'0,"0"0"1"0"0,0 0 0 0 0,0 0 0 0 0,-1-1-1 0 0,0 1 1 0 0,1 0 0 0 0,-1 0 0 0 0,-1-1-1 0 0,1 1 1 0 0,-1 0 0 0 0,1 0 0 0 0,-1-1-1 0 0,-1 1 1 0 0,1 0 0 0 0,0 0-1 0 0,-1 0 1 0 0,0 0 0 0 0,0 1 0 0 0,0-1-1 0 0,0 0 1 0 0,-1 1 0 0 0,1 0 0 0 0,-1-1-1 0 0,0 1 1 0 0,0 0 0 0 0,0 0 0 0 0,-6-3-1 0 0,6 3 35 0 0,0-1 20 0 0,-1 1 0 0 0,0 0 0 0 0,1 0 0 0 0,-1 0 0 0 0,0 0 0 0 0,0 1 0 0 0,-1-1 0 0 0,1 1 0 0 0,0 0 0 0 0,-1 0 0 0 0,-7-1 0 0 0,11 3-80 0 0,0 0 0 0 0,0 1 0 0 0,0-1 0 0 0,0 1-1 0 0,1-1 1 0 0,-1 1 0 0 0,0 0 0 0 0,0-1 0 0 0,1 1 0 0 0,-1 0 0 0 0,0 0 0 0 0,1-1-1 0 0,-1 1 1 0 0,1 0 0 0 0,-1 0 0 0 0,1 0 0 0 0,-1 0 0 0 0,1 0 0 0 0,-1 0 0 0 0,1 1-1 0 0,-8 22 164 0 0,0 10 151 0 0,1-7-119 0 0,1 0 0 0 0,-3 36 0 0 0,9-56-194 0 0,-1 1 0 0 0,1-1-1 0 0,1 0 1 0 0,-1 1 0 0 0,1-1 0 0 0,1 1-1 0 0,-1-1 1 0 0,1 0 0 0 0,1 0 0 0 0,-1 0-1 0 0,1 0 1 0 0,0 0 0 0 0,7 9 0 0 0,-9-13-10 0 0,1-1 0 0 0,0 1-1 0 0,0-1 1 0 0,1 0 0 0 0,-1 1 0 0 0,0-1 0 0 0,1 0 0 0 0,-1-1 0 0 0,1 1 0 0 0,0 0 0 0 0,-1-1 0 0 0,1 1 0 0 0,0-1 0 0 0,0 0 0 0 0,0 0 0 0 0,0 0 0 0 0,0 0 0 0 0,0-1 0 0 0,0 1 0 0 0,1-1-1 0 0,-1 0 1 0 0,4 0 0 0 0,-3 0-9 0 0,1-1 0 0 0,-1 0 0 0 0,0 0 0 0 0,0 0 0 0 0,0 0 0 0 0,0-1 0 0 0,0 0 0 0 0,0 1 0 0 0,0-2 0 0 0,-1 1 0 0 0,1 0 0 0 0,-1-1 0 0 0,1 1 0 0 0,-1-1 0 0 0,4-4 0 0 0,0-1 24 0 0,0 0-1 0 0,-1-1 1 0 0,-1 0-1 0 0,1 1 1 0 0,-1-2-1 0 0,-1 1 1 0 0,1-1-1 0 0,-2 1 1 0 0,1-1-1 0 0,-1 0 1 0 0,-1 0-1 0 0,0-1 1 0 0,0 1-1 0 0,-1-16 1 0 0,-5 7 168 0 0,-1 11-46 0 0,5 8-136 0 0,0 0 1 0 0,0 0-1 0 0,0 0 1 0 0,-1 0 0 0 0,1 0-1 0 0,0 0 1 0 0,0 0 0 0 0,0 0-1 0 0,0 0 1 0 0,0 0 0 0 0,-1 0-1 0 0,1 0 1 0 0,0 0 0 0 0,0 0-1 0 0,0 0 1 0 0,0 0-1 0 0,0 0 1 0 0,-1 0 0 0 0,1 0-1 0 0,0 0 1 0 0,0 0 0 0 0,0 0-1 0 0,0 0 1 0 0,0 0 0 0 0,-1 0-1 0 0,1 0 1 0 0,0 0-1 0 0,0 0 1 0 0,0 0 0 0 0,0 0-1 0 0,0 1 1 0 0,0-1 0 0 0,0 0-1 0 0,-1 0 1 0 0,1 0 0 0 0,0 0-1 0 0,0 0 1 0 0,0 0 0 0 0,0 1-1 0 0,0-1 1 0 0,0 0-1 0 0,0 0 1 0 0,0 0 0 0 0,0 0-1 0 0,0 1 1 0 0,-2 4 2 0 0,-1 0-1 0 0,2 0 1 0 0,-1 0-1 0 0,1 0 1 0 0,0 1-1 0 0,0-1 1 0 0,0 0 0 0 0,1 1-1 0 0,-1-1 1 0 0,1 1-1 0 0,1-1 1 0 0,-1 1 0 0 0,1-1-1 0 0,0 0 1 0 0,0 1-1 0 0,1-1 1 0 0,-1 0-1 0 0,1 0 1 0 0,0 0 0 0 0,1 0-1 0 0,-1 0 1 0 0,1 0-1 0 0,0-1 1 0 0,0 1-1 0 0,1-1 1 0 0,-1 0 0 0 0,1 0-1 0 0,0 0 1 0 0,7 6-1 0 0,-3-6 5 0 0,0-1-1 0 0,0 0 1 0 0,0 0 0 0 0,0 0-1 0 0,0-1 1 0 0,1 0-1 0 0,-1-1 1 0 0,0 0-1 0 0,1 0 1 0 0,0-1-1 0 0,-1 0 1 0 0,1 0-1 0 0,-1-1 1 0 0,1 0 0 0 0,-1-1-1 0 0,0 0 1 0 0,0 0-1 0 0,1-1 1 0 0,-1 0-1 0 0,-1 0 1 0 0,1-1-1 0 0,0 0 1 0 0,-1 0-1 0 0,11-9 1 0 0,-13 8 16 0 0,1-1-1 0 0,-2 1 1 0 0,1-1 0 0 0,-1 0 0 0 0,0-1-1 0 0,0 1 1 0 0,0-1 0 0 0,-1 0 0 0 0,0 0-1 0 0,3-11 1 0 0,-3 5 11 0 0,0 0 1 0 0,0-1-1 0 0,-1 0 0 0 0,0-22 0 0 0,-6 0 103 0 0,-1 70-140 0 0,5-12-12 0 0,-1-9 16 0 0,1 0 0 0 0,0 0-1 0 0,1 0 1 0 0,1 0 0 0 0,5 25 0 0 0,-6-35-4 0 0,0 0 1 0 0,1-1 0 0 0,-1 1 0 0 0,1 0 0 0 0,-1 0 0 0 0,1-1 0 0 0,0 1-1 0 0,0-1 1 0 0,0 0 0 0 0,0 1 0 0 0,0-1 0 0 0,1 0 0 0 0,-1 0-1 0 0,1 0 1 0 0,-1-1 0 0 0,1 1 0 0 0,-1-1 0 0 0,1 1 0 0 0,0-1 0 0 0,0 0-1 0 0,0 0 1 0 0,0 0 0 0 0,0 0 0 0 0,0-1 0 0 0,0 1 0 0 0,0-1 0 0 0,0 0-1 0 0,0 0 1 0 0,1 0 0 0 0,4-1 0 0 0,6 0-8 0 0,0-1 1 0 0,0 0-1 0 0,-1-1 1 0 0,1 0-1 0 0,-1-2 0 0 0,19-7 1 0 0,-23 8 17 0 0,-1 0 0 0 0,0-1 1 0 0,0 0-1 0 0,-1 0 0 0 0,1 0 1 0 0,-1-1-1 0 0,0 0 0 0 0,-1-1 0 0 0,1 0 1 0 0,9-13-1 0 0,-5-6 92 0 0,-10 20-37 0 0,-8 15-78 0 0,4 1 18 0 0,0-1 0 0 0,0 1-1 0 0,1 0 1 0 0,1 0-1 0 0,0 0 1 0 0,0 1-1 0 0,1 9 1 0 0,-1-11 8 0 0,2 70 303 0 0,4 0-1 0 0,3-1 1 0 0,21 90 0 0 0,22 21 209 0 0,-14-61-246 0 0,-36-123-263 0 0,8 37 74 0 0,-9-40-70 0 0,0 0 0 0 0,1 0 0 0 0,-1 0-1 0 0,0 0 1 0 0,0-1 0 0 0,0 1 0 0 0,0 0 0 0 0,-1 0 0 0 0,1 0 0 0 0,0 0 0 0 0,-1-1 0 0 0,1 1 0 0 0,-1 0 0 0 0,0 0 0 0 0,1-1 0 0 0,-1 1-1 0 0,0 0 1 0 0,-2 2 0 0 0,2-4 6 0 0,0 1-1 0 0,-1 0 0 0 0,1-1 0 0 0,0 1 0 0 0,-1-1 0 0 0,1 0 1 0 0,-1 1-1 0 0,1-1 0 0 0,0 0 0 0 0,-1 0 0 0 0,1 0 1 0 0,-1 0-1 0 0,1 0 0 0 0,0 0 0 0 0,-1 0 0 0 0,1 0 1 0 0,-1-1-1 0 0,1 1 0 0 0,0-1 0 0 0,-1 1 0 0 0,1-1 1 0 0,-2 0-1 0 0,-31-19 210 0 0,28 17-187 0 0,-34-24 108 0 0,1-1 0 0 0,-48-47 0 0 0,75 64-111 0 0,0 0 0 0 0,1-2 0 0 0,1 1 0 0 0,0-1 0 0 0,0-1 0 0 0,2 0 0 0 0,0 0 0 0 0,0 0 0 0 0,1-1 0 0 0,1-1 0 0 0,1 1 0 0 0,-5-18-1 0 0,10 31-27 0 0,-1-1-1 0 0,1 1 1 0 0,0 0-1 0 0,0 0 1 0 0,0 0-1 0 0,0-1 0 0 0,0 1 1 0 0,1 0-1 0 0,-1 0 1 0 0,1 0-1 0 0,-1 0 0 0 0,2-3 1 0 0,-2 5-84 0 0,1-1 0 0 0,-1 0 0 0 0,1 1 0 0 0,-1 0 1 0 0,0-1-1 0 0,1 1 0 0 0,0-1 0 0 0,-1 1 0 0 0,1-1 0 0 0,-1 1 1 0 0,1 0-1 0 0,-1-1 0 0 0,1 1 0 0 0,0 0 0 0 0,-1 0 0 0 0,1 0 0 0 0,0-1 1 0 0,-1 1-1 0 0,1 0 0 0 0,0 0 0 0 0,-1 0 0 0 0,1 0 0 0 0,0 0 0 0 0,-1 0 1 0 0,1 0-1 0 0,0 0 0 0 0,-1 0 0 0 0,1 1 0 0 0,0-1 0 0 0,-1 0 0 0 0,1 0 1 0 0,-1 1-1 0 0,1-1 0 0 0,0 0 0 0 0,-1 1 0 0 0,1-1 0 0 0,-1 0 0 0 0,1 1 1 0 0,-1-1-1 0 0,1 1 0 0 0,1 4-1418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26.883"/>
    </inkml:context>
    <inkml:brush xml:id="br0">
      <inkml:brushProperty name="width" value="0.1" units="cm"/>
      <inkml:brushProperty name="height" value="0.1" units="cm"/>
    </inkml:brush>
  </inkml:definitions>
  <inkml:trace contextRef="#ctx0" brushRef="#br0">301 39 5725 0 0,'-102'-19'243'0'0,"82"14"-57"0"0,-1 0 0 0 0,-1 1 0 0 0,1 1 0 0 0,0 1 0 0 0,-1 1-1 0 0,-38 4 1 0 0,48 1 209 0 0,21 0-58 0 0,24 1 48 0 0,1228 19 1095 0 0,-897-10-1369 0 0,1314 53 1642 0 0,-1580-63-1495 0 0,515 5 1384 0 0,-608-9-1598 0 0,-2 0 0 0 0,0 0 1 0 0,0 0-1 0 0,0 0 1 0 0,-1 0-1 0 0,1-1 1 0 0,0 1-1 0 0,0-1 1 0 0,-1 0-1 0 0,1 0 0 0 0,0 0 1 0 0,4-2-1 0 0,-7 3-38 0 0,0-1 0 0 0,0 1 1 0 0,0 0-1 0 0,0 0 0 0 0,0-1 0 0 0,0 1 0 0 0,0 0 0 0 0,0 0 0 0 0,0 0 0 0 0,0-1 0 0 0,0 1 0 0 0,0 0 1 0 0,0 0-1 0 0,0-1 0 0 0,0 1 0 0 0,0 0 0 0 0,0 0 0 0 0,0-1 0 0 0,0 1 0 0 0,-1 0 0 0 0,1 0 0 0 0,0 0 1 0 0,0-1-1 0 0,0 1 0 0 0,0 0 0 0 0,0 0 0 0 0,-1 0 0 0 0,1 0 0 0 0,0-1 0 0 0,0 1 0 0 0,0 0 0 0 0,0 0 1 0 0,-1 0-1 0 0,1 0 0 0 0,0 0 0 0 0,0 0 0 0 0,0-1 0 0 0,-1 1 0 0 0,1 0 0 0 0,0 0 0 0 0,-1 0 0 0 0,-8-4 13 0 0,9 3-18 0 0,-26-8-710 0 0,0 1 0 0 0,-1 1 0 0 0,1 2-1 0 0,-30-3 1 0 0,24 4-567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27.717"/>
    </inkml:context>
    <inkml:brush xml:id="br0">
      <inkml:brushProperty name="width" value="0.1" units="cm"/>
      <inkml:brushProperty name="height" value="0.1" units="cm"/>
    </inkml:brush>
  </inkml:definitions>
  <inkml:trace contextRef="#ctx0" brushRef="#br0">6 34 6785 0 0,'0'-1'12'0'0,"-1"0"1"0"0,1 1 0 0 0,-1-1 0 0 0,1 0 0 0 0,-1 0 0 0 0,1 1 0 0 0,0-1 0 0 0,-1 0-1 0 0,1 0 1 0 0,0 0 0 0 0,0 1 0 0 0,0-1 0 0 0,-1 0 0 0 0,1 0 0 0 0,0-1 0 0 0,-1-5 476 0 0,1 6-406 0 0,0 0 0 0 0,0 1 0 0 0,1-1 0 0 0,-1 1 0 0 0,0-1 0 0 0,0 1 0 0 0,0-1 1 0 0,0 1-1 0 0,1-1 0 0 0,-1 1 0 0 0,0-1 0 0 0,0 1 0 0 0,1-1 0 0 0,-1 1 0 0 0,0 0 0 0 0,1-1 0 0 0,-1 1 0 0 0,1-1 0 0 0,-1 1 0 0 0,1 0 0 0 0,-1-1 0 0 0,0 1 0 0 0,1 0 1 0 0,-1 0-1 0 0,1-1 0 0 0,-1 1 0 0 0,1 0 0 0 0,-1 0 0 0 0,1 0 0 0 0,-1 0 0 0 0,1 0 0 0 0,0 0 0 0 0,-1-1 0 0 0,1 1 0 0 0,-1 0 0 0 0,1 0 0 0 0,-1 1 0 0 0,1-1 0 0 0,-1 0 0 0 0,1 0 1 0 0,-1 0-1 0 0,2 1 0 0 0,1 4 95 0 0,0 1 1 0 0,0 1-1 0 0,-1-1 1 0 0,0 0-1 0 0,0 1 1 0 0,0-1-1 0 0,-1 1 1 0 0,0-1-1 0 0,0 1 1 0 0,0 0 0 0 0,-1 8-1 0 0,5 34 740 0 0,69 468 1733 0 0,-68-455-2590 0 0,-5-56-64 0 0,1 6-75 0 0,-2-12 51 0 0,1 0 0 0 0,-1 0 0 0 0,0 0 0 0 0,0 0 0 0 0,1 0 0 0 0,-1 0 0 0 0,0 0 0 0 0,1-1 0 0 0,-1 1 0 0 0,0 0 0 0 0,1 0 0 0 0,-1 0 0 0 0,0-1 0 0 0,0 1 0 0 0,1 0 1 0 0,-1 0-1 0 0,0-1 0 0 0,0 1 0 0 0,0 0 0 0 0,1 0 0 0 0,-1-1 0 0 0,0 1 0 0 0,0 0 0 0 0,0-1 0 0 0,0 1 0 0 0,0 0 0 0 0,0-1 0 0 0,0 1 0 0 0,0 0 0 0 0,1-1 0 0 0,-1 1 0 0 0,0 0 0 0 0,-1-1 0 0 0,2-1-136 0 0,0 1-1 0 0,-1-1 0 0 0,0 1 1 0 0,1-1-1 0 0,-1 1 1 0 0,0-1-1 0 0,0 1 1 0 0,0-1-1 0 0,0 1 1 0 0,0-1-1 0 0,-1-2 1 0 0,1-8-872 0 0,2-3-413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17.456"/>
    </inkml:context>
    <inkml:brush xml:id="br0">
      <inkml:brushProperty name="width" value="0.1" units="cm"/>
      <inkml:brushProperty name="height" value="0.1" units="cm"/>
    </inkml:brush>
  </inkml:definitions>
  <inkml:trace contextRef="#ctx0" brushRef="#br0">39 185 3724 0 0,'-2'-1'67'0'0,"-1"0"0"0"0,1-1 0 0 0,-1 1 0 0 0,1-1-1 0 0,0 0 1 0 0,-1 1 0 0 0,1-1 0 0 0,0 0 0 0 0,0 0-1 0 0,0 0 1 0 0,1-1 0 0 0,-1 1 0 0 0,0 0 0 0 0,1-1-1 0 0,0 1 1 0 0,-1-1 0 0 0,1 1 0 0 0,0-1 0 0 0,0 0-1 0 0,-1-4 1 0 0,2 2 121 0 0,0-1 0 0 0,0 1-1 0 0,1 0 1 0 0,-1 0 0 0 0,1 0-1 0 0,0 1 1 0 0,0-1 0 0 0,1 0 0 0 0,-1 0-1 0 0,6-9 1 0 0,-2 0 299 0 0,-5 12-452 0 0,0 1 0 0 0,1-1 0 0 0,-1 0-1 0 0,1 1 1 0 0,-1-1 0 0 0,1 1 0 0 0,0-1 0 0 0,-1 1-1 0 0,1-1 1 0 0,0 1 0 0 0,0 0 0 0 0,0-1 0 0 0,0 1-1 0 0,0 0 1 0 0,0 0 0 0 0,1 0 0 0 0,-1-1 0 0 0,0 1-1 0 0,1 1 1 0 0,-1-1 0 0 0,0 0 0 0 0,1 0 0 0 0,-1 0-1 0 0,1 1 1 0 0,-1-1 0 0 0,4 0 0 0 0,37-8 290 0 0,0 3 1 0 0,56-3-1 0 0,89 8 116 0 0,-111 1-261 0 0,1446 43 486 0 0,-1303-34-631 0 0,611 30 178 0 0,160 7 183 0 0,-1-26-321 0 0,161-20 104 0 0,-1163 0-79 0 0,1 1-1 0 0,0 0 0 0 0,-1 1 0 0 0,1 0 0 0 0,0 1 0 0 0,0 1 0 0 0,0-1 0 0 0,1 2 1 0 0,-19 9-1 0 0,23-10-82 0 0,1 0 0 0 0,0 0 0 0 0,0 1 0 0 0,0-1-1 0 0,0 1 1 0 0,1 1 0 0 0,-1-1 0 0 0,1 1 0 0 0,1 0 0 0 0,-1 0 0 0 0,1 1 0 0 0,0-1 0 0 0,1 1 0 0 0,-1 0 0 0 0,1 0 0 0 0,-3 13 0 0 0,-10 62 154 0 0,3 0 0 0 0,-1 88 1 0 0,-6 36 95 0 0,-18 51-117 0 0,-15 113 222 0 0,28 3-108 0 0,16 25-185 0 0,2 117 10 0 0,11-405-19 0 0,25 140 0 0 0,-29-221 28 0 0,-4-24 254 0 0,-2-18 277 0 0,5 12-619 0 0,0 1 1 0 0,0-1-1 0 0,0 0 0 0 0,1 1 0 0 0,-1-1 1 0 0,0 1-1 0 0,0-1 0 0 0,0 1 0 0 0,0 0 1 0 0,0-1-1 0 0,0 1 0 0 0,0 0 0 0 0,0 0 1 0 0,0-1-1 0 0,0 1 0 0 0,0 0 0 0 0,0 0 1 0 0,0 0-1 0 0,0 0 0 0 0,0 0 0 0 0,0 1 1 0 0,0-1-1 0 0,0 0 0 0 0,0 0 0 0 0,0 1 1 0 0,0-1-1 0 0,-1 1 0 0 0,-32 10-48 0 0,34-10 41 0 0,-10 2 4 0 0,1-1 1 0 0,0 0-1 0 0,-1 0 0 0 0,1 0 0 0 0,-1-1 1 0 0,1-1-1 0 0,-17 0 0 0 0,-70-13 29 0 0,43 4 52 0 0,-968-45-733 0 0,780 61-1551 0 0,114-2 570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03.068"/>
    </inkml:context>
    <inkml:brush xml:id="br0">
      <inkml:brushProperty name="width" value="0.1" units="cm"/>
      <inkml:brushProperty name="height" value="0.1" units="cm"/>
    </inkml:brush>
  </inkml:definitions>
  <inkml:trace contextRef="#ctx0" brushRef="#br0">19 68 4728 0 0,'-18'4'328'0'0,"17"-2"203"0"0,11-3 175 0 0,59-18 1891 0 0,-51 13-2076 0 0,1 1 0 0 0,32-5 0 0 0,86 1 515 0 0,-74 7-1547 0 0,82-15 1 0 0,-126 13-1012 0 0,-12 6 477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28.638"/>
    </inkml:context>
    <inkml:brush xml:id="br0">
      <inkml:brushProperty name="width" value="0.1" units="cm"/>
      <inkml:brushProperty name="height" value="0.1" units="cm"/>
    </inkml:brush>
  </inkml:definitions>
  <inkml:trace contextRef="#ctx0" brushRef="#br0">0 1 3928 0 0,'0'0'8066'0'0,"2"12"-7676"0"0,13 129 762 0 0,37 265 1547 0 0,-20-207-2030 0 0,-25-155-406 0 0,-7-43-226 0 0,0-13 486 0 0,0 1-1725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29.088"/>
    </inkml:context>
    <inkml:brush xml:id="br0">
      <inkml:brushProperty name="width" value="0.1" units="cm"/>
      <inkml:brushProperty name="height" value="0.1" units="cm"/>
    </inkml:brush>
  </inkml:definitions>
  <inkml:trace contextRef="#ctx0" brushRef="#br0">5 40 6033 0 0,'-1'-2'99'0'0,"0"1"0"0"0,0-1 0 0 0,1 0 0 0 0,0 0 1 0 0,-1 0-1 0 0,1 0 0 0 0,0 0 0 0 0,0 0 0 0 0,-1 0 1 0 0,2 0-1 0 0,-1 0 0 0 0,0 0 0 0 0,1-2 0 0 0,0-7 3649 0 0,0 12-3624 0 0,-1-1 0 0 0,0 0 0 0 0,1 1 0 0 0,-1-1 0 0 0,1 1 0 0 0,-1-1 0 0 0,0 1 0 0 0,1-1-1 0 0,-1 0 1 0 0,0 1 0 0 0,1 0 0 0 0,-1-1 0 0 0,0 1 0 0 0,0-1 0 0 0,0 1 0 0 0,1-1 0 0 0,-1 1 0 0 0,0-1 0 0 0,0 2 0 0 0,3 41 525 0 0,1 0-1 0 0,3 0 1 0 0,15 56 0 0 0,-3-16-40 0 0,21 158 895 0 0,-30-185-1331 0 0,-6-38-134 0 0,-1 0 0 0 0,1 25-1 0 0,-3-33-27 0 0,2-10 44 0 0,-3-1-96 0 0,1 1 1 0 0,-1-1 0 0 0,0 0 0 0 0,1 0 0 0 0,-1 0 0 0 0,0 0 0 0 0,0-1 0 0 0,0 1 0 0 0,0 0-1 0 0,1 0 1 0 0,-1 0 0 0 0,-1 0 0 0 0,1 0 0 0 0,0-1 0 0 0,-1-70-5512 0 0,2 53 3660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29.654"/>
    </inkml:context>
    <inkml:brush xml:id="br0">
      <inkml:brushProperty name="width" value="0.1" units="cm"/>
      <inkml:brushProperty name="height" value="0.1" units="cm"/>
    </inkml:brush>
  </inkml:definitions>
  <inkml:trace contextRef="#ctx0" brushRef="#br0">50 117 3724 0 0,'-10'-8'162'0'0,"8"6"-43"0"0,0 1 0 0 0,0-1-1 0 0,0 1 1 0 0,1-1 0 0 0,-1 0 0 0 0,0 1 0 0 0,1-1 0 0 0,-1 0 0 0 0,1 0 0 0 0,0 0-1 0 0,-1 0 1 0 0,1 0 0 0 0,0-1 0 0 0,0 1 0 0 0,0 0 0 0 0,1-1 0 0 0,-1 1 0 0 0,1 0-1 0 0,-1-5 1 0 0,-5-12 884 0 0,-1-8 525 0 0,7 26-1447 0 0,-1 0 0 0 0,1 1 0 0 0,0-1 0 0 0,0 0 0 0 0,0 1 0 0 0,0-1 1 0 0,0 0-1 0 0,0 1 0 0 0,1-1 0 0 0,-1 0 0 0 0,0 1 0 0 0,0-1 0 0 0,0 0 0 0 0,1 1 0 0 0,-1-1 1 0 0,0 0-1 0 0,1 1 0 0 0,-1-1 0 0 0,0 1 0 0 0,1-1 0 0 0,-1 1 0 0 0,1-1 0 0 0,-1 1 0 0 0,1-1 1 0 0,-1 1-1 0 0,1-1 0 0 0,-1 1 0 0 0,1 0 0 0 0,0-1 0 0 0,-1 1 0 0 0,1 0 0 0 0,0-1 0 0 0,1 3 182 0 0,-1 0-1 0 0,-1 1 1 0 0,1-1 0 0 0,0 0-1 0 0,0 1 1 0 0,-1-1-1 0 0,0 0 1 0 0,1 1-1 0 0,-1 3 1 0 0,0-4-85 0 0,5 25 582 0 0,15 45 1 0 0,-10-41-405 0 0,24 100 1261 0 0,24 168 0 0 0,-54-273-1491 0 0,9 27 0 0 0,-7-33-99 0 0,-3-24-255 0 0,1-10-787 0 0,2-21-1974 0 0,-2-3-601 0 0,1 14 1501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30.550"/>
    </inkml:context>
    <inkml:brush xml:id="br0">
      <inkml:brushProperty name="width" value="0.1" units="cm"/>
      <inkml:brushProperty name="height" value="0.1" units="cm"/>
    </inkml:brush>
  </inkml:definitions>
  <inkml:trace contextRef="#ctx0" brushRef="#br0">7 1 5088 0 0,'-5'0'99'0'0,"3"0"51"0"0,3 0 25 0 0,18 7 320 0 0,103 63 585 0 0,277 112 470 0 0,-115-65-617 0 0,367 145 413 0 0,-190-81-352 0 0,-268-106-352 0 0,-181-70-438 0 0,-16-4 153 0 0,-21-7 16 0 0,14 1-330 0 0,-8-2-386 0 0,0-1 0 0 0,0 0 0 0 0,1-2 0 0 0,-23-16 0 0 0,40 25 183 0 0,0 0-1 0 0,-1 0 1 0 0,1 0-1 0 0,0-1 1 0 0,0 1-1 0 0,0-1 1 0 0,1 1-1 0 0,-1-1 0 0 0,0 1 1 0 0,0-1-1 0 0,1 1 1 0 0,-1-3-1 0 0,-3-6-845 0 0,-2-1-318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30.898"/>
    </inkml:context>
    <inkml:brush xml:id="br0">
      <inkml:brushProperty name="width" value="0.1" units="cm"/>
      <inkml:brushProperty name="height" value="0.1" units="cm"/>
    </inkml:brush>
  </inkml:definitions>
  <inkml:trace contextRef="#ctx0" brushRef="#br0">11 26 6097 0 0,'-1'-1'77'0'0,"0"-1"0"0"0,0 1 0 0 0,0-1 1 0 0,0 0-1 0 0,0 1 0 0 0,0-1 1 0 0,0 0-1 0 0,1 0 0 0 0,-1 0 0 0 0,1 1 1 0 0,-1-1-1 0 0,1-3 308 0 0,0 11 802 0 0,20 5-904 0 0,1 1-1 0 0,-1 1 1 0 0,-1 0 0 0 0,-1 2-1 0 0,0 0 1 0 0,0 1 0 0 0,-2 1-1 0 0,0 1 1 0 0,-1 0 0 0 0,-1 1-1 0 0,0 0 1 0 0,-2 1 0 0 0,0 0-1 0 0,12 31 1 0 0,-21-44-205 0 0,1 1 57 0 0,0 1-1 0 0,-1 0 0 0 0,0 0 1 0 0,2 14-1 0 0,-5-21-116 0 0,1 0 0 0 0,-1-1 1 0 0,0 1-1 0 0,0-1 0 0 0,0 1 0 0 0,0-1 0 0 0,0 1 1 0 0,0-1-1 0 0,0 1 0 0 0,-1-1 0 0 0,1 1 1 0 0,0-1-1 0 0,-1 1 0 0 0,1-1 0 0 0,-1 1 0 0 0,0-1 1 0 0,0 0-1 0 0,1 1 0 0 0,-1-1 0 0 0,0 0 1 0 0,0 1-1 0 0,0-1 0 0 0,0 0 0 0 0,0 0 0 0 0,0 0 1 0 0,-1 0-1 0 0,1 0 0 0 0,0 0 0 0 0,-1-1 1 0 0,1 1-1 0 0,0 0 0 0 0,-1-1 0 0 0,1 1 1 0 0,-1 0-1 0 0,-1-1 0 0 0,-10 2-202 0 0,0 0-1 0 0,0-2 1 0 0,0 1-1 0 0,-25-4 1 0 0,14 1-348 0 0,-24-2-711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33.965"/>
    </inkml:context>
    <inkml:brush xml:id="br0">
      <inkml:brushProperty name="width" value="0.1" units="cm"/>
      <inkml:brushProperty name="height" value="0.1" units="cm"/>
    </inkml:brush>
  </inkml:definitions>
  <inkml:trace contextRef="#ctx0" brushRef="#br0">653 66 4460 0 0,'13'-12'160'0'0,"4"-5"427"0"0,-17 17-556 0 0,1 0-1 0 0,-1-1 1 0 0,0 1-1 0 0,0 0 1 0 0,0-1-1 0 0,1 1 1 0 0,-1 0-1 0 0,0-1 1 0 0,0 1-1 0 0,0 0 1 0 0,0-1-1 0 0,1 1 1 0 0,-1 0-1 0 0,0-1 1 0 0,0 1-1 0 0,0 0 1 0 0,0-1-1 0 0,0 1 1 0 0,0-1-1 0 0,0 1 1 0 0,0 0-1 0 0,0-1 1 0 0,0 1-1 0 0,0-1 1 0 0,0 1 0 0 0,0 0-1 0 0,-1-1 1 0 0,1 1-1 0 0,0 0 1 0 0,0-1-1 0 0,0 1 1 0 0,-1 0-1 0 0,1-1 1 0 0,0 1-1 0 0,0 0 1 0 0,0-1-1 0 0,-1 1 1 0 0,1 0-1 0 0,0 0 1 0 0,-1-1-1 0 0,1 1 1 0 0,-1 0-1 0 0,1 0-19 0 0,0 0 1 0 0,0-1-1 0 0,0 1 0 0 0,0 0 0 0 0,-1 0 0 0 0,1 0 1 0 0,0 0-1 0 0,0 0 0 0 0,0 0 0 0 0,-1 0 0 0 0,1 0 1 0 0,0 0-1 0 0,0 0 0 0 0,0 0 0 0 0,0 0 0 0 0,-1-1 0 0 0,1 1 1 0 0,0 0-1 0 0,0 1 0 0 0,0-1 0 0 0,-1 0 0 0 0,1 0 1 0 0,0 0-1 0 0,0 0 0 0 0,0 0 0 0 0,-1 0 0 0 0,1 0 1 0 0,0 0-1 0 0,0 0 0 0 0,0 0 0 0 0,0 0 0 0 0,-1 0 1 0 0,1 1-1 0 0,0-1 0 0 0,0 0 0 0 0,0 0 0 0 0,0 0 0 0 0,0 0 1 0 0,-1 0-1 0 0,1 1 0 0 0,0-1 0 0 0,0 0 0 0 0,0 0 1 0 0,0 0-1 0 0,0 0 0 0 0,0 1 0 0 0,0-1 0 0 0,0 0 1 0 0,0 0-1 0 0,0 0 0 0 0,0 1 0 0 0,0-1 0 0 0,0 0 0 0 0,0 0 1 0 0,0 0-1 0 0,0 1 0 0 0,0-1 0 0 0,0 0 0 0 0,0 0 1 0 0,0 0-1 0 0,0 1 0 0 0,0-1 0 0 0,0 0 0 0 0,0 0 1 0 0,0 0-1 0 0,0 0 0 0 0,0 1 0 0 0,1-1 0 0 0,1 5 619 0 0,-1-9 58 0 0,0 2-633 0 0,-8 1 1975 0 0,-3-2-1985 0 0,-6-3 34 0 0,-1 2 0 0 0,1 0 0 0 0,-1 0 0 0 0,0 2 0 0 0,-1 0 0 0 0,1 1 0 0 0,0 0 0 0 0,-20 3 0 0 0,-3 5 231 0 0,1 2 1 0 0,1 2-1 0 0,-1 1 0 0 0,-41 20 1 0 0,56-21-125 0 0,1 0-1 0 0,1 2 1 0 0,0 1 0 0 0,1 0 0 0 0,0 2-1 0 0,1 0 1 0 0,-24 26 0 0 0,41-37 1001 0 0,-6 15-979 0 0,-27 61 11 0 0,27-60 1413 0 0,25-2-1404 0 0,49 58-22 0 0,-49-58-36 0 0,17-7-42 0 0,110 39-44 0 0,-131-47-71 0 0,1 0 0 0 0,0 0 0 0 0,0-2 0 0 0,0 1 0 0 0,19 0 0 0 0,-12-2 13 0 0,60 6 420 0 0,120-6 0 0 0,-167 0-194 0 0,-30 0 801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36.873"/>
    </inkml:context>
    <inkml:brush xml:id="br0">
      <inkml:brushProperty name="width" value="0.1" units="cm"/>
      <inkml:brushProperty name="height" value="0.1" units="cm"/>
    </inkml:brush>
  </inkml:definitions>
  <inkml:trace contextRef="#ctx0" brushRef="#br0">28 73 4136 0 0,'0'0'5353'0'0,"-1"10"-5038"0"0,0 1-184 0 0,-1 26 1097 0 0,5 77-945 0 0,6 47 61 0 0,-2-24-54 0 0,-7-129 507 0 0,0-4-572 0 0,-2 12 482 0 0,-8-51-495 0 0,-16-215-219 0 0,26 241 7 0 0,-2-7-4 0 0,0 1 0 0 0,2-1 0 0 0,0 1 0 0 0,4-31 0 0 0,-2 32 1 0 0,-1 7 2 0 0,0 1-1 0 0,0-1 1 0 0,1 1-1 0 0,0 0 1 0 0,1-1-1 0 0,-1 1 1 0 0,1 0 0 0 0,0 1-1 0 0,1-1 1 0 0,-1 0-1 0 0,1 1 1 0 0,0 0-1 0 0,1 0 1 0 0,7-7-1 0 0,-4 5-2 0 0,0 1-1 0 0,1 1 1 0 0,0-1-1 0 0,0 2 1 0 0,0-1 0 0 0,1 1-1 0 0,0 0 1 0 0,15-3-1 0 0,-10 3-2 0 0,1 1 0 0 0,-1 1 0 0 0,0 0 0 0 0,1 2 0 0 0,0-1 0 0 0,-1 2 0 0 0,1 0 0 0 0,-1 1 0 0 0,20 4 1 0 0,-27-4 2 0 0,-1 0 1 0 0,0 0-1 0 0,1 1 1 0 0,-1 0-1 0 0,-1 0 1 0 0,1 0-1 0 0,0 1 1 0 0,-1 0-1 0 0,0 0 1 0 0,0 1-1 0 0,0 0 1 0 0,0 0-1 0 0,-1 0 1 0 0,0 0 0 0 0,0 1-1 0 0,0 0 1 0 0,-1 0-1 0 0,0 1 1 0 0,0-1-1 0 0,0 1 1 0 0,2 7-1 0 0,-5-10 5 0 0,0-1 1 0 0,0 1-1 0 0,0-1 0 0 0,-1 1 0 0 0,1-1 0 0 0,-1 1 1 0 0,0 0-1 0 0,0-1 0 0 0,0 1 0 0 0,0-1 0 0 0,-1 1 1 0 0,0 0-1 0 0,1-1 0 0 0,-1 1 0 0 0,-3 6 0 0 0,1-5 5 0 0,0 0 0 0 0,0 0 0 0 0,-1 0-1 0 0,1 0 1 0 0,-1-1 0 0 0,0 1 0 0 0,0-1-1 0 0,-10 7 1 0 0,0-1 12 0 0,-1 0 0 0 0,-1-2 0 0 0,1 0 0 0 0,-1-1-1 0 0,-30 10 1 0 0,-3-5-17 0 0,-1-1 1 0 0,-70 4-1 0 0,91-11-16 0 0,28-4 14 0 0,0 0-1 0 0,0 0 1 0 0,0 0 0 0 0,-1 0 0 0 0,1 0 0 0 0,0 0-1 0 0,0 1 1 0 0,0-1 0 0 0,0 0 0 0 0,0 1-1 0 0,0-1 1 0 0,0 1 0 0 0,0-1 0 0 0,-2 2-1 0 0,3-1 2 0 0,0-1 1 0 0,0 0-1 0 0,0 1 0 0 0,0-1 0 0 0,0 0 0 0 0,1 1 0 0 0,-1-1 0 0 0,0 0 0 0 0,0 1 0 0 0,0-1 0 0 0,0 0 0 0 0,1 0 0 0 0,-1 1 0 0 0,0-1 1 0 0,0 0-1 0 0,1 1 0 0 0,-1-1 0 0 0,0 0 0 0 0,0 0 0 0 0,1 0 0 0 0,-1 1 0 0 0,0-1 0 0 0,1 0 0 0 0,-1 0 0 0 0,0 0 0 0 0,1 0 1 0 0,-1 1-1 0 0,0-1 0 0 0,1 0 0 0 0,41 14 87 0 0,-34-11-36 0 0,25 9 186 0 0,-1 1 0 0 0,-1 1-1 0 0,0 2 1 0 0,52 35 0 0 0,-49-29-192 0 0,2-2-1 0 0,55 23 0 0 0,-88-41-309 0 0,0-1 0 0 0,0 1-1 0 0,1-1 1 0 0,-1 0 0 0 0,0 0-1 0 0,0 0 1 0 0,1 0 0 0 0,-1-1 0 0 0,1 0-1 0 0,-1 1 1 0 0,0-1 0 0 0,1 0-1 0 0,-1-1 1 0 0,1 1 0 0 0,-1 0-1 0 0,0-1 1 0 0,6-1 0 0 0,-3-1-1144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37.301"/>
    </inkml:context>
    <inkml:brush xml:id="br0">
      <inkml:brushProperty name="width" value="0.1" units="cm"/>
      <inkml:brushProperty name="height" value="0.1" units="cm"/>
    </inkml:brush>
  </inkml:definitions>
  <inkml:trace contextRef="#ctx0" brushRef="#br0">32 97 6785 0 0,'-32'-69'4331'0'0,"49"106"-3903"0"0,43 219 1616 0 0,-60-256-2041 0 0,6 33 170 0 0,1 0 0 0 0,1 0 0 0 0,2 0 0 0 0,24 52 0 0 0,-33-82-155 0 0,0-1 0 0 0,0 0 0 0 0,0 0 0 0 0,1 0 0 0 0,-1 0 1 0 0,1 0-1 0 0,-1-1 0 0 0,1 1 0 0 0,0 0 0 0 0,0-1 0 0 0,-1 1 0 0 0,1-1 0 0 0,0 1 0 0 0,0-1 0 0 0,1 0 0 0 0,-1 0 1 0 0,0 0-1 0 0,0 0 0 0 0,1 0 0 0 0,2 0 0 0 0,-2-1-4 0 0,0 0 1 0 0,0 0-1 0 0,-1-1 1 0 0,1 1-1 0 0,0 0 1 0 0,0-1-1 0 0,-1 0 1 0 0,1 0-1 0 0,0 0 1 0 0,-1 0-1 0 0,1 0 1 0 0,-1 0-1 0 0,1-1 1 0 0,-1 1-1 0 0,0-1 1 0 0,1 0-1 0 0,2-3 1 0 0,6-6-5 0 0,0-1 0 0 0,0 0-1 0 0,-1-1 1 0 0,-1 0 0 0 0,0-1 0 0 0,-1 0 0 0 0,-1 0 0 0 0,10-25 0 0 0,-5 4-26 0 0,-1 1 1 0 0,10-64-1 0 0,-16 72 8 0 0,-2-1 0 0 0,-1 0 0 0 0,-1 1 0 0 0,-1-1 0 0 0,-7-52 0 0 0,7 76-66 0 0,-1 1 0 0 0,0-1 0 0 0,1 1 0 0 0,-1-1 1 0 0,0 1-1 0 0,0-1 0 0 0,-1 1 0 0 0,1 0 0 0 0,-3-4 0 0 0,4 6 37 0 0,0 0 1 0 0,0 0-1 0 0,0 0 0 0 0,0 0 1 0 0,0 0-1 0 0,0-1 1 0 0,-1 1-256 0 0,1 0 255 0 0,0 0 0 0 0,0 0 1 0 0,0 0-1 0 0,0 0 1 0 0,-1 0-1 0 0,1 0 1 0 0,0 0-1 0 0,0 0 1 0 0,0 0-1 0 0,0 0 1 0 0,0 0-1 0 0,0 0 1 0 0,0 0-1 0 0,-1 0 0 0 0,1 0 1 0 0,0 0-1 0 0,0 0 1 0 0,0 0-1 0 0,0 0 1 0 0,0 0-1 0 0,0 0 1 0 0,0 0-1 0 0,0 0 1 0 0,-1 0-1 0 0,1 0 0 0 0,0 0 1 0 0,0 0-1 0 0,0 0 1 0 0,0 1-183 0 0,0-1 182 0 0,0 0 1 0 0,0 0-1 0 0,-1 0 0 0 0,1 0 1 0 0,0 0-1 0 0,0 0 1 0 0,0 1-1 0 0,0-1 1 0 0,1 18-2919 0 0,1-9 1819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37.604"/>
    </inkml:context>
    <inkml:brush xml:id="br0">
      <inkml:brushProperty name="width" value="0.1" units="cm"/>
      <inkml:brushProperty name="height" value="0.1" units="cm"/>
    </inkml:brush>
  </inkml:definitions>
  <inkml:trace contextRef="#ctx0" brushRef="#br0">26 85 6909 0 0,'-1'-5'50'0'0,"0"1"1"0"0,0-1 0 0 0,1 1-1 0 0,0 0 1 0 0,-1-1 0 0 0,2 1-1 0 0,-1-1 1 0 0,0 1 0 0 0,2-7-1 0 0,0 4-25 0 0,5-17 1758 0 0,-7 24-1763 0 0,0 0 0 0 0,0 0 0 0 0,0 0 0 0 0,0 0 0 0 0,0 0 0 0 0,1-1-1 0 0,-1 1 1 0 0,0 0 0 0 0,0 0 0 0 0,0 0 0 0 0,0 0 0 0 0,0 0 0 0 0,0 0 0 0 0,0 0-1 0 0,0-1 1 0 0,0 1 0 0 0,1 0 0 0 0,-1 0 0 0 0,0 0 0 0 0,0 0 0 0 0,0 0-1 0 0,0 0 1 0 0,0 0 0 0 0,0 0 0 0 0,1 0 0 0 0,-1 0 0 0 0,0 0 0 0 0,0 0 0 0 0,0 0-1 0 0,0 0 1 0 0,0 0 0 0 0,0 0 0 0 0,1 0 0 0 0,-1 0 0 0 0,0 0 0 0 0,0 0 0 0 0,0 0-1 0 0,0 0 1 0 0,0 0 0 0 0,1 0 0 0 0,-1 0 0 0 0,0 0 0 0 0,0 0 0 0 0,0 1-1 0 0,6 12 184 0 0,-2 3-133 0 0,-1 1 0 0 0,0 17 0 0 0,0-7 55 0 0,0 27 42 0 0,-2-1 0 0 0,-3 1 0 0 0,-13 83 0 0 0,7-68-104 0 0,8-69-63 0 0,-8 39-1670 0 0,8-38 1591 0 0,0 0 0 0 0,0 0 0 0 0,-1 1 0 0 0,1-1 0 0 0,-1 0 0 0 0,1 0 0 0 0,-1 0 0 0 0,0 0 0 0 0,1 0 0 0 0,-1 0 0 0 0,0 0 0 0 0,0 0 0 0 0,0 0 0 0 0,0 0-1 0 0,1 0 1 0 0,-1 0 0 0 0,0-1 0 0 0,-1 1 0 0 0,1 0 0 0 0,0-1 0 0 0,0 1 0 0 0,0-1 0 0 0,0 1 0 0 0,0-1 0 0 0,-1 0 0 0 0,1 1 0 0 0,-2-1 0 0 0,-1 0-1075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37.928"/>
    </inkml:context>
    <inkml:brush xml:id="br0">
      <inkml:brushProperty name="width" value="0.1" units="cm"/>
      <inkml:brushProperty name="height" value="0.1" units="cm"/>
    </inkml:brush>
  </inkml:definitions>
  <inkml:trace contextRef="#ctx0" brushRef="#br0">47 183 6657 0 0,'-4'-20'31'0'0,"0"0"201"0"0,-3-31-1 0 0,6 45-116 0 0,1 1-1 0 0,0 0 0 0 0,0 0 0 0 0,0-1 0 0 0,1 1 0 0 0,0 0 1 0 0,0 0-1 0 0,0 0 0 0 0,1 0 0 0 0,0 0 0 0 0,3-6 0 0 0,-4 9-76 0 0,1 0 0 0 0,-1 0 0 0 0,1 1 0 0 0,0-1 0 0 0,0 0 0 0 0,0 1 0 0 0,0-1 0 0 0,0 1 0 0 0,1 0-1 0 0,-1-1 1 0 0,0 1 0 0 0,0 0 0 0 0,1 1 0 0 0,-1-1 0 0 0,1 0 0 0 0,-1 1 0 0 0,1-1 0 0 0,-1 1 0 0 0,1 0 0 0 0,-1 0-1 0 0,1 0 1 0 0,-1 0 0 0 0,4 0 0 0 0,5 1 50 0 0,0 1 0 0 0,0 0-1 0 0,20 6 1 0 0,0 2 104 0 0,-1 3-1 0 0,0 0 0 0 0,-1 2 1 0 0,0 1-1 0 0,-1 1 1 0 0,-1 1-1 0 0,40 36 0 0 0,-49-37-60 0 0,1 1-1 0 0,-2 0 0 0 0,-1 1 1 0 0,0 1-1 0 0,-1 1 0 0 0,-1 0 0 0 0,-1 1 1 0 0,-1 1-1 0 0,-2-1 0 0 0,12 34 0 0 0,-19-47-58 0 0,-1 0 0 0 0,0 1 0 0 0,-1-1 0 0 0,0 1-1 0 0,0-1 1 0 0,-1 1 0 0 0,0-1 0 0 0,-1 1 0 0 0,-2 11-1 0 0,2-14-19 0 0,-1-1 0 0 0,0 1-1 0 0,0-1 1 0 0,0 0-1 0 0,-1 0 1 0 0,0 0 0 0 0,0 0-1 0 0,-1-1 1 0 0,0 1-1 0 0,0-1 1 0 0,0 0-1 0 0,0 0 1 0 0,-11 8 0 0 0,5-5 24 0 0,-1-1 0 0 0,-1 0 0 0 0,1-1 1 0 0,-1 0-1 0 0,0 0 0 0 0,-1-2 0 0 0,1 1 0 0 0,-1-2 1 0 0,0 0-1 0 0,-18 3 0 0 0,-13-2 59 0 0,-79-3 1 0 0,66-2-149 0 0,-62-7-1536 0 0,74 4-639 0 0,23 3 551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38.362"/>
    </inkml:context>
    <inkml:brush xml:id="br0">
      <inkml:brushProperty name="width" value="0.1" units="cm"/>
      <inkml:brushProperty name="height" value="0.1" units="cm"/>
    </inkml:brush>
  </inkml:definitions>
  <inkml:trace contextRef="#ctx0" brushRef="#br0">191 46 6565 0 0,'0'-4'38'0'0,"-1"0"1"0"0,1 0-1 0 0,0 0 1 0 0,0 0 0 0 0,0-1-1 0 0,1 1 1 0 0,1-6-1 0 0,-2 10-29 0 0,0-1 0 0 0,0 1 0 0 0,0 0 0 0 0,0 0 1 0 0,0 0-1 0 0,0 0 0 0 0,0-1 0 0 0,0 1 0 0 0,0 0 0 0 0,0 0 0 0 0,0 0 0 0 0,0 0 0 0 0,0-1 0 0 0,0 1 0 0 0,0 0 0 0 0,0 0 0 0 0,0 0 0 0 0,0 0 0 0 0,0-1 0 0 0,0 1 0 0 0,0 0 0 0 0,0 0 0 0 0,0 0 0 0 0,0 0 0 0 0,0-1 0 0 0,0 1 0 0 0,0 0 0 0 0,-1 0 0 0 0,1 0 1 0 0,0 0-1 0 0,0 0 0 0 0,0-1 0 0 0,0 1 0 0 0,0 0 0 0 0,-1 0 0 0 0,1 0 0 0 0,0 0 0 0 0,0 0 0 0 0,0 0 0 0 0,0 0 0 0 0,-1 0 0 0 0,1 0 0 0 0,0 0 0 0 0,0 0 0 0 0,0 0 0 0 0,-1 0 0 0 0,-11 2 432 0 0,-10 8 307 0 0,11-2-521 0 0,0 0-1 0 0,1 1 0 0 0,0 0 1 0 0,0 1-1 0 0,1 0 0 0 0,1 1 0 0 0,0-1 1 0 0,0 2-1 0 0,1-1 0 0 0,0 1 0 0 0,1 0 1 0 0,0 1-1 0 0,1-1 0 0 0,-5 21 0 0 0,2 0-88 0 0,1 0 1 0 0,1 1-1 0 0,2 0 0 0 0,0 55 0 0 0,4-71-120 0 0,1-1 0 0 0,1 0 0 0 0,1 0 0 0 0,0 0 0 0 0,1 0 1 0 0,8 21-1 0 0,-10-31-210 0 0,0-1 0 0 0,1 0 1 0 0,0-1-1 0 0,0 1 0 0 0,0 0 1 0 0,1-1-1 0 0,0 0 0 0 0,0 1 0 0 0,0-2 1 0 0,0 1-1 0 0,1 0 0 0 0,0-1 1 0 0,0 0-1 0 0,0 0 0 0 0,1 0 1 0 0,-1-1-1 0 0,1 0 0 0 0,0 0 1 0 0,10 4-1 0 0,2-4-996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38.569"/>
    </inkml:context>
    <inkml:brush xml:id="br0">
      <inkml:brushProperty name="width" value="0.1" units="cm"/>
      <inkml:brushProperty name="height" value="0.1" units="cm"/>
    </inkml:brush>
  </inkml:definitions>
  <inkml:trace contextRef="#ctx0" brushRef="#br0">0 123 5481 0 0,'10'-20'88'0'0,"-4"9"373"0"0,0 0 1 0 0,-1-1-1 0 0,-1 0 1 0 0,4-15 0 0 0,-7 25-228 0 0,4-21 1157 0 0,2 19 1750 0 0,-2 15-2191 0 0,1 12-423 0 0,9 163 2213 0 0,11 40 388 0 0,-5 246 1 0 0,-21-401-3011 0 0,5-88-813 0 0,-1-8-989 0 0,2-13-2116 0 0,-6 15 1461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39.331"/>
    </inkml:context>
    <inkml:brush xml:id="br0">
      <inkml:brushProperty name="width" value="0.1" units="cm"/>
      <inkml:brushProperty name="height" value="0.1" units="cm"/>
    </inkml:brush>
  </inkml:definitions>
  <inkml:trace contextRef="#ctx0" brushRef="#br0">1 37 5176 0 0,'0'-31'1409'0'0,"0"25"363"0"0,0 21-167 0 0,0 78 1112 0 0,3 196 661 0 0,16-13-1224 0 0,4 121 435 0 0,-34-250-1235 0 0,4-74-565 0 0,-1-4-99 0 0,4-43-598 0 0,1 0 0 0 0,1 1-1 0 0,3 39 1 0 0,-1-51-27 0 0,0-12-54 0 0,0-1-1 0 0,-1 0 0 0 0,1 1 1 0 0,1-1-1 0 0,-1 0 1 0 0,0 1-1 0 0,0-1 1 0 0,1 0-1 0 0,-1 1 1 0 0,1-1-1 0 0,0 0 0 0 0,2 4 1 0 0,14-46-3435 0 0,-14 32 2539 0 0,-1-1 0 0 0,0 1 0 0 0,0-1 0 0 0,0-12 0 0 0,-1 7-250 0 0,4-19-1225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39.918"/>
    </inkml:context>
    <inkml:brush xml:id="br0">
      <inkml:brushProperty name="width" value="0.1" units="cm"/>
      <inkml:brushProperty name="height" value="0.1" units="cm"/>
    </inkml:brush>
  </inkml:definitions>
  <inkml:trace contextRef="#ctx0" brushRef="#br0">4 87 2892 0 0,'-2'-22'436'0'0,"2"20"-322"0"0,-1 0 0 0 0,1-1-1 0 0,0 1 1 0 0,0 0-1 0 0,0-1 1 0 0,0 1 0 0 0,0-1-1 0 0,0 1 1 0 0,1 0 0 0 0,-1-1-1 0 0,1 1 1 0 0,-1 0-1 0 0,1 0 1 0 0,0 0 0 0 0,0-1-1 0 0,0 1 1 0 0,0 0-1 0 0,1 0 1 0 0,-1 0 0 0 0,0 0-1 0 0,2-1 1 0 0,-2 2-28 0 0,0 1 0 0 0,0-1 0 0 0,-1 0 1 0 0,1 0-1 0 0,-1 1 0 0 0,1-1 0 0 0,-1 0 0 0 0,1 0 1 0 0,-1 1-1 0 0,1-1 0 0 0,-1 0 0 0 0,0 0 0 0 0,1 0 0 0 0,-1 0 1 0 0,0 0-1 0 0,0-1 0 0 0,-2 11 1885 0 0,3 43-190 0 0,1-21-712 0 0,-4 37 0 0 0,0-14-302 0 0,2 0-1 0 0,3 0 1 0 0,14 79 0 0 0,-1-6 257 0 0,-13-98-805 0 0,0-2 92 0 0,-1-1 0 0 0,-2 38 0 0 0,-4 24-3 0 0,3-88-308 0 0,1 0 1 0 0,0 0-1 0 0,0 0 1 0 0,0 0-1 0 0,0 0 1 0 0,0 0-1 0 0,0 0 1 0 0,0 0-1 0 0,0 0 1 0 0,0 0-1 0 0,0 0 1 0 0,0 0-1 0 0,0 0 1 0 0,0 0-1 0 0,0 0 1 0 0,0 0-1 0 0,0 0 1 0 0,0 0-1 0 0,0 0 1 0 0,0 0-1 0 0,0 0 1 0 0,-1-1-1 0 0,1 1 1 0 0,0 0-1 0 0,0 0 1 0 0,0 0-1 0 0,0 0 1 0 0,0 0-1 0 0,0 0 1 0 0,0 0-1 0 0,0 0 1 0 0,0 0-1 0 0,0 0 1 0 0,0 0-1 0 0,0 1 1 0 0,0-1-1 0 0,0 0 1 0 0,-1 0-1 0 0,1 0 1 0 0,0 0-1 0 0,0 0 1 0 0,0 0-1 0 0,0 0 1 0 0,0 0-1 0 0,0 0 1 0 0,0 0-1 0 0,0 0 1 0 0,0 0-1 0 0,0 0 1 0 0,0 0-1 0 0,0 0 1 0 0,0 0-1 0 0,0 0 1 0 0,0 0-1 0 0,0 0 1 0 0,0 0-1 0 0,0 0 1 0 0,0 1-1 0 0,0-1 1 0 0,0 0-1 0 0,0 0 1 0 0,0 0-1 0 0,0 0 1 0 0,0 0-1 0 0,-1-9-194 0 0,2 4-190 0 0,-1 1 0 0 0,1-1 0 0 0,-1 0 0 0 0,0 0 0 0 0,0 0 0 0 0,-2-7 0 0 0,1-1-1221 0 0,-1-5-245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40.514"/>
    </inkml:context>
    <inkml:brush xml:id="br0">
      <inkml:brushProperty name="width" value="0.1" units="cm"/>
      <inkml:brushProperty name="height" value="0.1" units="cm"/>
    </inkml:brush>
  </inkml:definitions>
  <inkml:trace contextRef="#ctx0" brushRef="#br0">0 47 4728 0 0,'6'-15'353'0'0,"-4"11"20"0"0,-1 1 0 0 0,1 0 0 0 0,-1-1-1 0 0,0 1 1 0 0,0-1 0 0 0,-1 1 0 0 0,1-5-1 0 0,6 69 4312 0 0,8 207 851 0 0,51 280 1159 0 0,-53-252-5348 0 0,-12-293-1311 0 0,0-8-265 0 0,1-11-631 0 0,2-37-3726 0 0,-5 33 2054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57.007"/>
    </inkml:context>
    <inkml:brush xml:id="br0">
      <inkml:brushProperty name="width" value="0.1" units="cm"/>
      <inkml:brushProperty name="height" value="0.1" units="cm"/>
    </inkml:brush>
  </inkml:definitions>
  <inkml:trace contextRef="#ctx0" brushRef="#br0">332 123 4696 0 0,'38'-19'292'0'0,"-35"18"-227"0"0,-1-1 0 0 0,0 1 1 0 0,0-1-1 0 0,0 1 1 0 0,0-1-1 0 0,0 1 1 0 0,0-1-1 0 0,0 0 1 0 0,0 0-1 0 0,-1 0 0 0 0,1 0 1 0 0,-1 0-1 0 0,0-1 1 0 0,2-2-1 0 0,-4-18 993 0 0,1 22-1002 0 0,-1 1-1 0 0,1-1 0 0 0,0 0 1 0 0,0 0-1 0 0,0 0 0 0 0,0 1 1 0 0,0-1-1 0 0,0 0 0 0 0,0 0 1 0 0,0 0-1 0 0,0 1 0 0 0,0-1 1 0 0,0 0-1 0 0,0 0 0 0 0,1-1 1 0 0,0 1 45 0 0,1-1-1 0 0,-1 1 1 0 0,1-1 0 0 0,-1 1 0 0 0,1 0 0 0 0,-1 0 0 0 0,1 0 0 0 0,0 0-1 0 0,-1 0 1 0 0,5-1 0 0 0,5-3 565 0 0,3-1 966 0 0,-15 3-895 0 0,-9 0-276 0 0,-4 1-300 0 0,0 0 0 0 0,-1 1 0 0 0,1 1-1 0 0,0 0 1 0 0,-1 1 0 0 0,1 1 0 0 0,0 0 0 0 0,-22 7-1 0 0,9-1-4 0 0,1 1 1 0 0,0 1-1 0 0,-35 20 0 0 0,49-22-74 0 0,1 0 0 0 0,0 1 0 0 0,1 0 0 0 0,0 1 0 0 0,0 0 0 0 0,1 1 0 0 0,0 0 0 0 0,1 0 0 0 0,0 0 0 0 0,1 1 0 0 0,1 0 0 0 0,0 1 0 0 0,0 0 0 0 0,1 0 0 0 0,1 0 0 0 0,-5 23 0 0 0,8-31-57 0 0,1 1 0 0 0,0-1-1 0 0,0 0 1 0 0,0 1 0 0 0,1-1-1 0 0,-1 0 1 0 0,1 1 0 0 0,1-1-1 0 0,-1 0 1 0 0,1 0 0 0 0,0 0-1 0 0,0 0 1 0 0,0 0 0 0 0,1-1 0 0 0,0 1-1 0 0,-1-1 1 0 0,2 1 0 0 0,-1-1-1 0 0,0 0 1 0 0,6 4 0 0 0,-1 0 4 0 0,0-2 0 0 0,0 1 0 0 0,0-1 0 0 0,1 0 0 0 0,0-1 0 0 0,0 0 0 0 0,0 0 0 0 0,1-1 0 0 0,14 4 0 0 0,11 0-29 0 0,1-1 0 0 0,0-2 0 0 0,0-1 0 0 0,1-2 0 0 0,-1-2 0 0 0,0-1 0 0 0,1-2 0 0 0,-1-2 0 0 0,0-1 0 0 0,67-20 0 0 0,-81 19-13 0 0,0-2 0 0 0,0 0 0 0 0,34-21 1 0 0,-49 26 0 0 0,0-1 0 0 0,0 0 0 0 0,-1 0 0 0 0,1 0 0 0 0,-1-1 0 0 0,0 0 0 0 0,0 0 0 0 0,-1-1 0 0 0,0 0 0 0 0,0 1 0 0 0,-1-2 0 0 0,1 1 0 0 0,4-13 0 0 0,-8 15-2 0 0,0-1 1 0 0,0 1-1 0 0,-1 0 0 0 0,1-1 1 0 0,-1 1-1 0 0,-1 0 0 0 0,1-1 0 0 0,-1 1 1 0 0,0 0-1 0 0,0-1 0 0 0,0 1 0 0 0,-1 0 1 0 0,0 0-1 0 0,0 0 0 0 0,-3-7 0 0 0,-6-6-54 0 0,1 0 0 0 0,-20-24-1 0 0,23 33 22 0 0,-1 1 0 0 0,0 0-1 0 0,-1 0 1 0 0,1 0 0 0 0,-1 1-1 0 0,-1 1 1 0 0,1 0-1 0 0,-1 0 1 0 0,0 0 0 0 0,0 1-1 0 0,-1 1 1 0 0,0 0-1 0 0,-18-4 1 0 0,13 4-74 0 0,0 1 0 0 0,0 1 0 0 0,-1 1 0 0 0,1 0 0 0 0,-1 1 0 0 0,0 1 0 0 0,1 0 0 0 0,-29 7 0 0 0,44-8 52 0 0,-1 0 0 0 0,0 1-1 0 0,0-1 1 0 0,1 1 0 0 0,-1 0 0 0 0,0-1-1 0 0,1 1 1 0 0,-1 0 0 0 0,0 0-1 0 0,1 0 1 0 0,-1 0 0 0 0,1 0 0 0 0,0 1-1 0 0,-1-1 1 0 0,1 0 0 0 0,0 1 0 0 0,0-1-1 0 0,0 1 1 0 0,0-1 0 0 0,0 1-1 0 0,-2 3 1 0 0,-9 12-1452 0 0,11-16 1428 0 0,1-1-1 0 0,-1 1 0 0 0,0 0 1 0 0,1-1-1 0 0,-1 1 0 0 0,1 0 1 0 0,-1-1-1 0 0,1 1 0 0 0,-1 0 1 0 0,1 0-1 0 0,-1-1 0 0 0,1 1 1 0 0,0 0-1 0 0,-1 0 0 0 0,1 0 1 0 0,0 0-1 0 0,0 0 0 0 0,0-1 1 0 0,-1 1-1 0 0,1 0 0 0 0,0 0 1 0 0,0 0-1 0 0,1 0 0 0 0,-1 0 1 0 0,0 0-1 0 0,0 0 0 0 0,0-1 0 0 0,0 1 1 0 0,1 1-1 0 0,0 9-1023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57.317"/>
    </inkml:context>
    <inkml:brush xml:id="br0">
      <inkml:brushProperty name="width" value="0.1" units="cm"/>
      <inkml:brushProperty name="height" value="0.1" units="cm"/>
    </inkml:brush>
  </inkml:definitions>
  <inkml:trace contextRef="#ctx0" brushRef="#br0">303 55 6689 0 0,'0'-1'11'0'0,"1"0"1"0"0,0 0 0 0 0,-1 0-1 0 0,1 0 1 0 0,-1 0 0 0 0,1 0-1 0 0,-1 0 1 0 0,1 0 0 0 0,-1-1-1 0 0,0 1 1 0 0,1 0 0 0 0,-1 0-1 0 0,0 0 1 0 0,0 0 0 0 0,0-1-1 0 0,0 1 1 0 0,0 0 0 0 0,0 0-1 0 0,0 0 1 0 0,-1 0 0 0 0,1-1-1 0 0,0 1 1 0 0,-1 0 0 0 0,1 0-1 0 0,0 0 1 0 0,-1 0 0 0 0,0 0-1 0 0,1 0 1 0 0,-1 0 0 0 0,1 0-1 0 0,-3-2 1 0 0,-6-13 1069 0 0,7 15-883 0 0,-1 1 0 0 0,1 0 0 0 0,-1 0 0 0 0,1 0 0 0 0,-1 0 0 0 0,1 0 0 0 0,-1 0 0 0 0,1 1 0 0 0,-1-1 0 0 0,-3 3 0 0 0,-39 9 229 0 0,11-1-76 0 0,8-4 67 0 0,-42 20-1 0 0,61-24-324 0 0,1 0 0 0 0,0 1 0 0 0,-1 0-1 0 0,2 0 1 0 0,-1 0 0 0 0,0 1 0 0 0,1 0 0 0 0,0 0-1 0 0,0 0 1 0 0,0 1 0 0 0,-4 7 0 0 0,6-10-14 0 0,2 1-1 0 0,-1-1 1 0 0,0 0 0 0 0,1 1-1 0 0,-1-1 1 0 0,1 1 0 0 0,0 0 0 0 0,1-1-1 0 0,-1 1 1 0 0,0 0 0 0 0,1 0 0 0 0,0-1-1 0 0,0 7 1 0 0,1-8-44 0 0,-1 1 0 0 0,1-1 1 0 0,0 0-1 0 0,0 1 0 0 0,0-1 0 0 0,0 0 0 0 0,0 1 1 0 0,0-1-1 0 0,1 0 0 0 0,-1 0 0 0 0,1 0 0 0 0,0 0 1 0 0,-1 0-1 0 0,1 0 0 0 0,0-1 0 0 0,0 1 1 0 0,0 0-1 0 0,0-1 0 0 0,0 0 0 0 0,5 3 0 0 0,5 1-48 0 0,1 0-1 0 0,0 0 1 0 0,0-1 0 0 0,0 0-1 0 0,0-1 1 0 0,0-1-1 0 0,20 1 1 0 0,-2-2-860 0 0,0-2 0 0 0,34-4 0 0 0,-38 1-405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58.091"/>
    </inkml:context>
    <inkml:brush xml:id="br0">
      <inkml:brushProperty name="width" value="0.1" units="cm"/>
      <inkml:brushProperty name="height" value="0.1" units="cm"/>
    </inkml:brush>
  </inkml:definitions>
  <inkml:trace contextRef="#ctx0" brushRef="#br0">7 135 6501 0 0,'11'-17'144'0'0,"-9"14"1066"0"0,-5 0-854 0 0,2 2-264 0 0,-1 1-42 0 0,1-1 1 0 0,0 0-1 0 0,0 0 1 0 0,0 1-1 0 0,0-1 1 0 0,-1 0 0 0 0,1 0-1 0 0,-4-7 3135 0 0,24 4-3088 0 0,58-16 19 0 0,-57 15-24 0 0,45-2-14 0 0,215-21-23 0 0,-38 15 27 0 0,-195 13-66 0 0,1196 12 275 0 0,-874-5 195 0 0,-279-5-326 0 0,422-9 839 0 0,-502 6 599 0 0,4 0-1299 0 0,3-2-213 0 0,36-1 94 0 0,-54 0-523 0 0,-2-12-124 0 0,3 12-137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58.411"/>
    </inkml:context>
    <inkml:brush xml:id="br0">
      <inkml:brushProperty name="width" value="0.1" units="cm"/>
      <inkml:brushProperty name="height" value="0.1" units="cm"/>
    </inkml:brush>
  </inkml:definitions>
  <inkml:trace contextRef="#ctx0" brushRef="#br0">72 39 8761 0 0,'-35'-20'-198'0'0,"10"5"350"0"0,25 15-138 0 0,0-1 0 0 0,0 1 0 0 0,-1 0-1 0 0,1 0 1 0 0,0-1 0 0 0,0 1 0 0 0,-1 0 0 0 0,1 0 0 0 0,0 0 0 0 0,0-1 0 0 0,-1 1 0 0 0,1 0 0 0 0,0 0-1 0 0,-1 0 1 0 0,1 0 0 0 0,0 0 0 0 0,-1 0 0 0 0,1 0 0 0 0,0 0 0 0 0,-1 0 0 0 0,1 0 0 0 0,0 0 0 0 0,-1 0-1 0 0,1 0 1 0 0,0 0 0 0 0,-1 0 0 0 0,1 0 0 0 0,0 0 0 0 0,-1 0 0 0 0,1 0 0 0 0,0 0 0 0 0,0 0 0 0 0,-1 1-1 0 0,1-1 1 0 0,0 0 0 0 0,-1 0 0 0 0,1 0 0 0 0,0 0 0 0 0,0 1 0 0 0,-1-1 0 0 0,1 1 16 0 0,0-1 0 0 0,1 1-1 0 0,-1 0 1 0 0,0-1 0 0 0,0 1 0 0 0,0 0 0 0 0,1-1 0 0 0,-1 1 0 0 0,0-1 0 0 0,1 1 0 0 0,-1-1 0 0 0,0 1-1 0 0,1-1 1 0 0,-1 1 0 0 0,1-1 0 0 0,-1 1 0 0 0,1-1 0 0 0,0 1 0 0 0,6 3-21 0 0,0 0 1 0 0,-1-1-1 0 0,1 0 0 0 0,1 0 0 0 0,-1-1 1 0 0,0 1-1 0 0,11 0 0 0 0,10 4 9 0 0,22 9 155 0 0,78 36 1 0 0,-112-44-73 0 0,-1 0-1 0 0,0 1 1 0 0,0 0 0 0 0,-1 2 0 0 0,-1 0 0 0 0,0 0 0 0 0,0 1 0 0 0,20 25 0 0 0,-29-32-78 0 0,-1-1 1 0 0,0 1-1 0 0,0 0 0 0 0,-1 0 1 0 0,1 0-1 0 0,-1 0 1 0 0,0 0-1 0 0,-1 1 1 0 0,1-1-1 0 0,-1 0 1 0 0,0 1-1 0 0,0-1 1 0 0,-1 1-1 0 0,1 0 0 0 0,-1-1 1 0 0,-1 1-1 0 0,1-1 1 0 0,-1 1-1 0 0,0-1 1 0 0,-2 8-1 0 0,0-5-7 0 0,-1 0-1 0 0,1 0 1 0 0,-2-1-1 0 0,1 1 1 0 0,-1-1-1 0 0,0 0 1 0 0,0-1 0 0 0,-1 1-1 0 0,0-1 1 0 0,0 0-1 0 0,-1-1 1 0 0,-11 9-1 0 0,-24 12-588 0 0,-1-1 0 0 0,-89 34 0 0 0,91-42-262 0 0,2 0-268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59.067"/>
    </inkml:context>
    <inkml:brush xml:id="br0">
      <inkml:brushProperty name="width" value="0.1" units="cm"/>
      <inkml:brushProperty name="height" value="0.1" units="cm"/>
    </inkml:brush>
  </inkml:definitions>
  <inkml:trace contextRef="#ctx0" brushRef="#br0">152 193 5268 0 0,'-11'-22'197'0'0,"1"0"-1"0"0,-9-29 0 0 0,17 43 71 0 0,0-1 0 0 0,0 0 1 0 0,0 1-1 0 0,1-1 0 0 0,1 0 0 0 0,0 0 1 0 0,0 0-1 0 0,0 0 0 0 0,4-10 839 0 0,-1 24-585 0 0,6 18-130 0 0,7 29-129 0 0,0 24 137 0 0,-4 1-1 0 0,3 102 1 0 0,-13-23 99 0 0,-7-1 1 0 0,-7 0-1 0 0,-33 163 0 0 0,-11-97-92 0 0,-2 16-236 0 0,57-229-167 0 0,0 1-1 0 0,0 0 0 0 0,0-1 1 0 0,1 1-1 0 0,1 9 1 0 0,0-16-3 0 0,-1 0 1 0 0,0 0-1 0 0,0-1 1 0 0,1 1-1 0 0,-1 0 1 0 0,1 0-1 0 0,-1-1 1 0 0,1 1-1 0 0,0 0 1 0 0,-1-1 0 0 0,1 1-1 0 0,0 0 1 0 0,0-1-1 0 0,0 1 1 0 0,1-1-1 0 0,-1 0 1 0 0,0 1-1 0 0,0-1 1 0 0,1 0 0 0 0,-1 0-1 0 0,1 0 1 0 0,-1 0-1 0 0,1 0 1 0 0,0 0-1 0 0,-1 0 1 0 0,1 0-1 0 0,0-1 1 0 0,-1 1-1 0 0,5 0 1 0 0,14 0 5 0 0,1-1 1 0 0,0 0-1 0 0,0-2 1 0 0,24-5-1 0 0,9 0-5 0 0,150-9-24 0 0,157-20-1410 0 0,-317 30 900 0 0,87-16-1817 0 0,-79 7 1031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59.675"/>
    </inkml:context>
    <inkml:brush xml:id="br0">
      <inkml:brushProperty name="width" value="0.1" units="cm"/>
      <inkml:brushProperty name="height" value="0.1" units="cm"/>
    </inkml:brush>
  </inkml:definitions>
  <inkml:trace contextRef="#ctx0" brushRef="#br0">1 15 7069 0 0,'0'0'0'0'0,"0"-1"0"0"0,0 1-1 0 0,0 0 1 0 0,0-1 0 0 0,0 1 0 0 0,0 0 0 0 0,0-1 0 0 0,0 1 0 0 0,0 0 0 0 0,0-1 0 0 0,0 1 0 0 0,0 0 0 0 0,0-1 0 0 0,0 1 0 0 0,0 0 0 0 0,0-1 0 0 0,0 1 0 0 0,0 0 0 0 0,1-1-1 0 0,-1 1 1 0 0,0 0 0 0 0,0 0 0 0 0,0-1 0 0 0,0 1 0 0 0,1 0 0 0 0,-1 0 0 0 0,0-1 0 0 0,0 1 0 0 0,1 0 0 0 0,-1 0 0 0 0,0 0 0 0 0,1-1 0 0 0,-1 1 0 0 0,0 0 0 0 0,0 0-1 0 0,1 0 1 0 0,-1 0 0 0 0,0 0 0 0 0,1 0 0 0 0,-1 0 0 0 0,0 0 0 0 0,1 0 0 0 0,-1-1 0 0 0,0 2 0 0 0,1-1 0 0 0,-1 0 0 0 0,0 0 0 0 0,1 0 0 0 0,0 0 0 0 0,18-3 46 0 0,-19 3-43 0 0,96-2 651 0 0,139 15 1 0 0,-93-3-352 0 0,1468 12 1600 0 0,-1249-34-879 0 0,-356 11-946 0 0,0 1-1 0 0,0 0 0 0 0,1 0 0 0 0,-1 1 0 0 0,10 1 0 0 0,-14 30 630 0 0,-2-22-700 0 0,0-1 1 0 0,-1 1-1 0 0,-4 17 0 0 0,-3 16 24 0 0,-8 77 20 0 0,-6 66 61 0 0,11 388 827 0 0,36 0-508 0 0,-23-542-410 0 0,4 44 5 0 0,3 233 49 0 0,-13-232-56 0 0,4-68-10 0 0,0 0 1 0 0,-1 0 0 0 0,-1 1 0 0 0,1-1 0 0 0,-9 16 0 0 0,11-23-2 0 0,-1-1 0 0 0,0 0 0 0 0,1 0 0 0 0,-1 0 0 0 0,0 0 0 0 0,0 0 1 0 0,0 0-1 0 0,0 0 0 0 0,0 0 0 0 0,0 0 0 0 0,0-1 0 0 0,0 1 0 0 0,0 0 0 0 0,0-1 1 0 0,-1 1-1 0 0,1-1 0 0 0,0 1 0 0 0,0-1 0 0 0,-1 1 0 0 0,1-1 0 0 0,0 0 0 0 0,0 0 1 0 0,-1 1-1 0 0,1-1 0 0 0,0 0 0 0 0,-1 0 0 0 0,1 0 0 0 0,0-1 0 0 0,-1 1 0 0 0,1 0 1 0 0,0 0-1 0 0,0-1 0 0 0,-2 0 0 0 0,-5-2 7 0 0,0 0 0 0 0,1-1 1 0 0,0 0-1 0 0,-10-7 0 0 0,-1 0-24 0 0,-16-6-95 0 0,-1 2 0 0 0,0 1 0 0 0,-58-14 0 0 0,-115-14-498 0 0,164 34 464 0 0,-155-30-484 0 0,-153-26-1328 0 0,152 26-733 0 0,147 25 1535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38.809"/>
    </inkml:context>
    <inkml:brush xml:id="br0">
      <inkml:brushProperty name="width" value="0.1" units="cm"/>
      <inkml:brushProperty name="height" value="0.1" units="cm"/>
    </inkml:brush>
  </inkml:definitions>
  <inkml:trace contextRef="#ctx0" brushRef="#br0">4 193 6813 0 0,'1'-14'217'0'0,"0"0"-1"0"0,2 0 1 0 0,0 0 0 0 0,0 0 0 0 0,2 1 0 0 0,-1-1 0 0 0,2 1 0 0 0,7-15 0 0 0,-11 26-134 0 0,0-1 1 0 0,1 0-1 0 0,-1 0 1 0 0,0 1 0 0 0,1-1-1 0 0,-1 1 1 0 0,1 0-1 0 0,0 0 1 0 0,0 0-1 0 0,0 0 1 0 0,0 0 0 0 0,0 1-1 0 0,0-1 1 0 0,7-1-1 0 0,49-12 713 0 0,-54 14-747 0 0,8-1 60 0 0,0 1 1 0 0,0 0-1 0 0,1 0 1 0 0,-1 2-1 0 0,0-1 1 0 0,0 2-1 0 0,1 0 0 0 0,-1 0 1 0 0,-1 1-1 0 0,1 1 1 0 0,15 6-1 0 0,-23-8-93 0 0,0 0 0 0 0,0 1 0 0 0,0-1 0 0 0,-1 1 1 0 0,1 0-1 0 0,-1 0 0 0 0,1 1 0 0 0,-1 0 0 0 0,0-1 0 0 0,-1 1 0 0 0,1 0 0 0 0,-1 1 0 0 0,1-1 1 0 0,-1 1-1 0 0,-1-1 0 0 0,1 1 0 0 0,-1 0 0 0 0,1 0 0 0 0,-1 0 0 0 0,-1 0 0 0 0,1 0 0 0 0,-1 1 0 0 0,0-1 1 0 0,0 1-1 0 0,0-1 0 0 0,-1 0 0 0 0,0 1 0 0 0,0-1 0 0 0,-2 10 0 0 0,0-2 32 0 0,-2 0-1 0 0,0-1 0 0 0,0 1 1 0 0,-1-1-1 0 0,0 0 0 0 0,-1 0 1 0 0,-1-1-1 0 0,0 1 0 0 0,0-2 1 0 0,-1 1-1 0 0,0-1 0 0 0,-1 0 1 0 0,0-1-1 0 0,-1 0 0 0 0,-16 12 1 0 0,0-2 74 0 0,-1-1 1 0 0,-1-1-1 0 0,-1-1 1 0 0,0-2-1 0 0,-36 13 1 0 0,60-25-105 0 0,-32 10 65 0 0,35-12-77 0 0,0 1 0 0 0,0 0 1 0 0,-1-1-1 0 0,1 0 0 0 0,0 0 1 0 0,0 0-1 0 0,0 0 0 0 0,0 0 1 0 0,-1 0-1 0 0,1 0 0 0 0,0 0 0 0 0,0-1 1 0 0,0 1-1 0 0,-3-2 0 0 0,4 1-3 0 0,1 1 0 0 0,0-1 0 0 0,-1 0 0 0 0,1 1 0 0 0,0-1 0 0 0,-1 0 0 0 0,1 0 0 0 0,0 1 0 0 0,0-1 0 0 0,0 0 0 0 0,-1 0 0 0 0,1 1 0 0 0,0-1 0 0 0,0 0 0 0 0,0 0 0 0 0,0 1 0 0 0,0-1 0 0 0,1 0 0 0 0,-1 0 0 0 0,0 0 0 0 0,0 1 0 0 0,0-1 0 0 0,1 0 0 0 0,-1 1 0 0 0,0-1 0 0 0,1 0 0 0 0,-1 1 0 0 0,1-1 0 0 0,-1 0 0 0 0,1 1 0 0 0,-1-1 0 0 0,1 1 0 0 0,0-2 0 0 0,21-24 95 0 0,-21 25-97 0 0,6-6 15 0 0,0 1 0 0 0,0 0 0 0 0,1 1 0 0 0,0-1 0 0 0,0 1 0 0 0,0 1 0 0 0,1 0 0 0 0,-1 0 0 0 0,1 0 0 0 0,0 1 0 0 0,0 1 0 0 0,0-1 0 0 0,1 1 0 0 0,-1 1 0 0 0,0 0 0 0 0,1 0 1 0 0,-1 1-1 0 0,1 0 0 0 0,-1 1 0 0 0,1 0 0 0 0,-1 0 0 0 0,11 4 0 0 0,-16-4 18 0 0,0 1 1 0 0,0 0 0 0 0,0 0-1 0 0,-1 0 1 0 0,1 0 0 0 0,-1 1-1 0 0,1 0 1 0 0,-1-1 0 0 0,0 1-1 0 0,0 0 1 0 0,0 1 0 0 0,4 4-1 0 0,1 5 41 0 0,0 0 0 0 0,7 19-1 0 0,-11-23-50 0 0,0 0-1 0 0,1 1 0 0 0,0-2 0 0 0,1 1 0 0 0,0-1 0 0 0,10 12 0 0 0,-14-18-71 0 0,0 0 0 0 0,0 0 1 0 0,0 0-1 0 0,1 0 0 0 0,-1-1 1 0 0,1 1-1 0 0,-1-1 0 0 0,1 0 1 0 0,0 0-1 0 0,0 0 0 0 0,-1 0 1 0 0,1 0-1 0 0,0 0 1 0 0,0-1-1 0 0,0 1 0 0 0,6-1 1 0 0,-6 0-282 0 0,0-1 1 0 0,0 0-1 0 0,0 1 1 0 0,0-1-1 0 0,1-1 1 0 0,-1 1-1 0 0,0 0 1 0 0,-1-1-1 0 0,1 1 1 0 0,0-1-1 0 0,0 0 1 0 0,-1 0-1 0 0,1 0 1 0 0,-1 0-1 0 0,4-4 1 0 0,4-4-1254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8:59.972"/>
    </inkml:context>
    <inkml:brush xml:id="br0">
      <inkml:brushProperty name="width" value="0.1" units="cm"/>
      <inkml:brushProperty name="height" value="0.1" units="cm"/>
    </inkml:brush>
  </inkml:definitions>
  <inkml:trace contextRef="#ctx0" brushRef="#br0">76 70 7229 0 0,'-1'-1'-28'0'0,"-5"-3"62"0"0,1-1-1 0 0,0 1 1 0 0,0-1-1 0 0,-6-9 1 0 0,10 13-3 0 0,0 0 1 0 0,1 0 0 0 0,-1 0-1 0 0,0 0 1 0 0,0 0 0 0 0,0 1-1 0 0,0-1 1 0 0,0 0 0 0 0,0 0 0 0 0,0 1-1 0 0,0-1 1 0 0,0 1 0 0 0,0-1-1 0 0,0 1 1 0 0,0-1 0 0 0,0 1-1 0 0,-1 0 1 0 0,1-1 0 0 0,0 1-1 0 0,0 0 1 0 0,0 0 0 0 0,-3 0-1 0 0,-11-4 1575 0 0,15 4-1583 0 0,-1 0 0 0 0,1 0 0 0 0,0 0 0 0 0,0-1 0 0 0,0 1 0 0 0,0 0-1 0 0,0 0 1 0 0,0 0 0 0 0,0 0 0 0 0,0 0 0 0 0,0 0 0 0 0,0 0 0 0 0,0-1 0 0 0,0 1 0 0 0,0 0 0 0 0,0 0 0 0 0,0 0 0 0 0,0 0 0 0 0,0 0 0 0 0,0 0 0 0 0,0-1 0 0 0,0 1 0 0 0,0 0 0 0 0,0 0-1 0 0,0 0 1 0 0,0 0 0 0 0,0 0 0 0 0,0 0 0 0 0,0-1 0 0 0,0 1 0 0 0,0 0 0 0 0,0 0 0 0 0,0 0 0 0 0,0 0 0 0 0,0 0 0 0 0,0 0 0 0 0,0 0 0 0 0,1 0 0 0 0,-1 0 0 0 0,0-1 0 0 0,0 1-1 0 0,0 0 1 0 0,0 0 0 0 0,0 0 0 0 0,0 0 0 0 0,0 0 0 0 0,1 0 0 0 0,-1 0 0 0 0,0 0 0 0 0,0 0 0 0 0,0 0 0 0 0,13-6 199 0 0,19-2-689 0 0,35 8-1409 0 0,0 2 1 0 0,115 19-1 0 0,-147-14 1284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9:00.286"/>
    </inkml:context>
    <inkml:brush xml:id="br0">
      <inkml:brushProperty name="width" value="0.1" units="cm"/>
      <inkml:brushProperty name="height" value="0.1" units="cm"/>
    </inkml:brush>
  </inkml:definitions>
  <inkml:trace contextRef="#ctx0" brushRef="#br0">78 1 6657 0 0,'-5'3'12'0'0,"-1"0"0"0"0,0-1 0 0 0,0 0 0 0 0,-11 4 0 0 0,-13 4 338 0 0,30-10-338 0 0,0 0 0 0 0,0 0 0 0 0,0 0 1 0 0,-1 0-1 0 0,1 0 0 0 0,0 0 1 0 0,0 0-1 0 0,0 0 0 0 0,0 0 0 0 0,0 0 1 0 0,0 0-1 0 0,0 0 0 0 0,0 0 1 0 0,-1 0-1 0 0,1 0 0 0 0,0 0 0 0 0,0 0 1 0 0,0 0-1 0 0,0 0 0 0 0,0 0 1 0 0,0 0-1 0 0,0 0 0 0 0,0 0 0 0 0,0 0 1 0 0,0 1-1 0 0,-1-1 0 0 0,1 0 1 0 0,0 0-1 0 0,0 0 0 0 0,0 0 0 0 0,0 0 1 0 0,0 0-1 0 0,0 0 0 0 0,0 0 0 0 0,0 0 1 0 0,0 1-1 0 0,0-1 0 0 0,0 0 1 0 0,0 0-1 0 0,0 0 0 0 0,0 0 0 0 0,0 0 1 0 0,0 0-1 0 0,0 0 0 0 0,0 1 1 0 0,0-1-1 0 0,0 0 0 0 0,0 0 0 0 0,0 0 1 0 0,0 0-1 0 0,0 0 0 0 0,0 0 1 0 0,0 0-1 0 0,1 1 0 0 0,7 1 584 0 0,14-2-88 0 0,3-7-835 0 0,-4 1-695 0 0,42-7 0 0 0,-44 12 332 0 0</inkml:trace>
  <inkml:trace contextRef="#ctx0" brushRef="#br0" timeOffset="1">1 252 6125 0 0,'0'0'5'0'0,"0"1"0"0"0,0-1 0 0 0,0 0 0 0 0,0 1 0 0 0,0-1 1 0 0,0 0-1 0 0,0 1 0 0 0,0-1 0 0 0,0 1 0 0 0,0-1 1 0 0,1 0-1 0 0,-1 1 0 0 0,0-1 0 0 0,0 0 0 0 0,0 1 1 0 0,0-1-1 0 0,1 0 0 0 0,-1 0 0 0 0,0 1 0 0 0,0-1 0 0 0,1 0 1 0 0,-1 0-1 0 0,0 1 0 0 0,1-1 0 0 0,0 0 0 0 0,1 4 1046 0 0,5-6-807 0 0,0 0 1 0 0,0 1-1 0 0,1 0 0 0 0,-1 0 1 0 0,1 1-1 0 0,-1 0 0 0 0,8 1 1 0 0,0 0-141 0 0,189 3-2760 0 0,-178-3 1920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9:00.598"/>
    </inkml:context>
    <inkml:brush xml:id="br0">
      <inkml:brushProperty name="width" value="0.1" units="cm"/>
      <inkml:brushProperty name="height" value="0.1" units="cm"/>
    </inkml:brush>
  </inkml:definitions>
  <inkml:trace contextRef="#ctx0" brushRef="#br0">1 46 5665 0 0,'2'-8'0'0'0,"-2"-3"-8"0"0,13-1-16 0 0,-3 7-64 0 0,-1 0-49 0 0,4 1-75 0 0,4 8-64 0 0,0-4-68 0 0,0 2-80 0 0,5 2-36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9:00.923"/>
    </inkml:context>
    <inkml:brush xml:id="br0">
      <inkml:brushProperty name="width" value="0.1" units="cm"/>
      <inkml:brushProperty name="height" value="0.1" units="cm"/>
    </inkml:brush>
  </inkml:definitions>
  <inkml:trace contextRef="#ctx0" brushRef="#br0">19 0 5881 0 0,'-8'10'132'0'0,"1"-5"-120"0"0,7 1 300 0 0,-2-2-120 0 0,0-2 124 0 0,2 1 128 0 0,2-2 80 0 0,3 5 36 0 0,3 0-112 0 0,1-3 116 0 0,4 2-280 0 0,8 3 112 0 0,1 0-148 0 0,3-1-252 0 0,5 3-280 0 0,3-4-304 0 0,-1 1-228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9:01.718"/>
    </inkml:context>
    <inkml:brush xml:id="br0">
      <inkml:brushProperty name="width" value="0.1" units="cm"/>
      <inkml:brushProperty name="height" value="0.1" units="cm"/>
    </inkml:brush>
  </inkml:definitions>
  <inkml:trace contextRef="#ctx0" brushRef="#br0">281 105 9029 0 0,'5'-6'235'0'0,"-1"0"0"0"0,0 0 0 0 0,0-1 1 0 0,-1 1-1 0 0,1-1 0 0 0,-2 0 0 0 0,5-11 1 0 0,-7 16-124 0 0,1 1 1 0 0,-1-1 0 0 0,0 1 0 0 0,0-1 0 0 0,0 1 0 0 0,0-1 0 0 0,0 1 0 0 0,0-1 0 0 0,0 1 0 0 0,0 0 0 0 0,-1-1-1 0 0,1 1 1 0 0,-1-1 0 0 0,1 1 0 0 0,-1 0 0 0 0,1-1 0 0 0,-1 1 0 0 0,-1-2 0 0 0,1 2-91 0 0,0 0-1 0 0,-1-1 1 0 0,1 1 0 0 0,-1 0 0 0 0,0 0-1 0 0,1 0 1 0 0,-1 1 0 0 0,0-1 0 0 0,1 0-1 0 0,-1 1 1 0 0,0-1 0 0 0,0 1 0 0 0,0-1-1 0 0,0 1 1 0 0,1 0 0 0 0,-1 0 0 0 0,0 0-1 0 0,-3 0 1 0 0,-2 1-23 0 0,1 0 1 0 0,-1 0-1 0 0,0 1 0 0 0,1 0 0 0 0,-1 0 0 0 0,1 0 0 0 0,-1 1 1 0 0,1 0-1 0 0,0 0 0 0 0,0 1 0 0 0,1 0 0 0 0,-1 0 0 0 0,1 0 1 0 0,0 0-1 0 0,0 1 0 0 0,0 0 0 0 0,0 0 0 0 0,1 1 0 0 0,0-1 1 0 0,0 1-1 0 0,1 0 0 0 0,-1 0 0 0 0,-3 9 0 0 0,6-11 13 0 0,0 0 0 0 0,0 0 0 0 0,0 0 0 0 0,0 1 0 0 0,1-1 0 0 0,0 0 0 0 0,0 0 1 0 0,0 0-1 0 0,0 0 0 0 0,1 0 0 0 0,-1 0 0 0 0,1 0 0 0 0,0 0 0 0 0,1 0 0 0 0,-1 0 0 0 0,0 0 0 0 0,1 0 0 0 0,0-1 0 0 0,3 6 0 0 0,2 0 15 0 0,1-1 1 0 0,0 0-1 0 0,0 0 1 0 0,0-1-1 0 0,1 0 1 0 0,0-1-1 0 0,0 1 1 0 0,1-2-1 0 0,-1 0 1 0 0,21 8-1 0 0,-16-7-24 0 0,-1 1 0 0 0,0 0-1 0 0,0 0 1 0 0,-1 2-1 0 0,14 10 1 0 0,-26-19-3 0 0,1 1 0 0 0,-1-1 1 0 0,1 0-1 0 0,-1 1 0 0 0,1-1 0 0 0,-1 1 1 0 0,0-1-1 0 0,1 1 0 0 0,-1-1 0 0 0,1 1 0 0 0,-1-1 1 0 0,0 1-1 0 0,1-1 0 0 0,-1 1 0 0 0,0-1 1 0 0,0 1-1 0 0,0 0 0 0 0,1-1 0 0 0,-1 1 0 0 0,0-1 1 0 0,0 1-1 0 0,0 0 0 0 0,0-1 0 0 0,0 1 1 0 0,0-1-1 0 0,0 1 0 0 0,0 0 0 0 0,0-1 0 0 0,0 1 1 0 0,-1 0-1 0 0,1 0 0 0 0,-1 0 1 0 0,0 0 0 0 0,0 0 0 0 0,0 0 0 0 0,0 0 0 0 0,0 0 0 0 0,0-1 0 0 0,-1 1 0 0 0,1 0 0 0 0,0-1 0 0 0,0 1 0 0 0,-1-1 0 0 0,1 1 0 0 0,-2 0 1 0 0,-6 1-4 0 0,0-1 1 0 0,0 1-1 0 0,-10-1 1 0 0,-4-2-262 0 0,1 0 1 0 0,-1-2-1 0 0,1 0 0 0 0,0-1 1 0 0,0-2-1 0 0,0 0 1 0 0,1-1-1 0 0,0-2 0 0 0,1 0 1 0 0,-1-1-1 0 0,-25-17 0 0 0,45 27 174 0 0,0-1-1 0 0,0 0 0 0 0,-1 0 0 0 0,1 0 1 0 0,0 0-1 0 0,0 0 0 0 0,0 0 0 0 0,0 0 1 0 0,0 0-1 0 0,0 0 0 0 0,-1-3 0 0 0,2 4 27 0 0,0 0 0 0 0,0-1 0 0 0,0 1 0 0 0,0-1 0 0 0,0 1 0 0 0,0-1 0 0 0,-1 1 0 0 0,1-1 0 0 0,0 1 0 0 0,1-1 0 0 0,-1 1-1 0 0,0-1 1 0 0,0 1 0 0 0,0-1 0 0 0,0 1 0 0 0,0-1 0 0 0,0 1 0 0 0,1-1 0 0 0,-1 1 0 0 0,0-1 0 0 0,0 1 0 0 0,1-1 0 0 0,1-1-128 0 0,0 0 1 0 0,0 0-1 0 0,0 1 1 0 0,0-1-1 0 0,0 1 1 0 0,1 0-1 0 0,-1 0 1 0 0,0 0-1 0 0,1 0 1 0 0,-1 0-1 0 0,4-1 1 0 0,14-4-681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9:02.071"/>
    </inkml:context>
    <inkml:brush xml:id="br0">
      <inkml:brushProperty name="width" value="0.1" units="cm"/>
      <inkml:brushProperty name="height" value="0.1" units="cm"/>
    </inkml:brush>
  </inkml:definitions>
  <inkml:trace contextRef="#ctx0" brushRef="#br0">599 152 6625 0 0,'-1'-6'81'0'0,"1"0"1"0"0,-1 1-1 0 0,1-1 1 0 0,-2 0-1 0 0,1 0 1 0 0,-1 1-1 0 0,1-1 1 0 0,-2 1-1 0 0,1-1 1 0 0,-1 1-1 0 0,1 0 1 0 0,-1 0 0 0 0,-1 0-1 0 0,1 0 1 0 0,-1 1-1 0 0,0-1 1 0 0,0 1-1 0 0,0 0 1 0 0,0 0-1 0 0,-1 0 1 0 0,0 1-1 0 0,0 0 1 0 0,0-1-1 0 0,0 2 1 0 0,0-1-1 0 0,0 1 1 0 0,-10-3-1 0 0,-2-1 40 0 0,0 2 0 0 0,0 0 0 0 0,0 0-1 0 0,-1 2 1 0 0,1 0 0 0 0,-1 2-1 0 0,1-1 1 0 0,-1 2 0 0 0,0 1-1 0 0,1 0 1 0 0,-1 1 0 0 0,1 0-1 0 0,0 2 1 0 0,0 0 0 0 0,1 1-1 0 0,-1 1 1 0 0,1 0 0 0 0,0 1-1 0 0,1 1 1 0 0,0 0 0 0 0,1 1-1 0 0,0 1 1 0 0,-20 19 0 0 0,25-20-26 0 0,0 1-1 0 0,1 0 1 0 0,0 0 0 0 0,1 0 0 0 0,1 1-1 0 0,0 0 1 0 0,0 1 0 0 0,1-1 0 0 0,0 1 0 0 0,2 0-1 0 0,-1 1 1 0 0,1-1 0 0 0,1 0 0 0 0,1 1-1 0 0,0-1 1 0 0,0 1 0 0 0,1 0 0 0 0,1-1-1 0 0,5 25 1 0 0,-4-29-46 0 0,1 0 1 0 0,1 0-1 0 0,-1 0 0 0 0,1 0 0 0 0,1-1 0 0 0,0 0 0 0 0,0 0 0 0 0,1 0 1 0 0,0 0-1 0 0,0-1 0 0 0,0 0 0 0 0,1 0 0 0 0,0-1 0 0 0,1 0 1 0 0,-1 0-1 0 0,1-1 0 0 0,0 0 0 0 0,14 7 0 0 0,0-2-31 0 0,-1-1 0 0 0,2-1 0 0 0,-1-1 0 0 0,1-1 0 0 0,0-1 0 0 0,33 4 0 0 0,-40-8-85 0 0,-1 0 0 0 0,0-1-1 0 0,1-1 1 0 0,-1-1 0 0 0,0 0 0 0 0,0-1 0 0 0,0 0 0 0 0,0-1 0 0 0,0-1 0 0 0,-1 0 0 0 0,0-1 0 0 0,0-1 0 0 0,18-11-1 0 0,-23 12-7 0 0,-1 0-1 0 0,1 0 0 0 0,-2-1 0 0 0,1 0 0 0 0,-1 0 1 0 0,0-1-1 0 0,0 0 0 0 0,-1-1 0 0 0,0 1 1 0 0,0-1-1 0 0,-1 0 0 0 0,0 0 0 0 0,-1-1 0 0 0,0 0 1 0 0,-1 1-1 0 0,0-1 0 0 0,0 0 0 0 0,-1-1 0 0 0,0 1 1 0 0,0-16-1 0 0,-1-9-73 0 0,-2 1 0 0 0,-5-40 1 0 0,4 61 86 0 0,-1 0 0 0 0,0 0 1 0 0,0 1-1 0 0,-1-1 1 0 0,-1 1-1 0 0,0 0 0 0 0,-1 0 1 0 0,-12-20-1 0 0,16 30-13 0 0,1 1-1 0 0,-1-1 1 0 0,0 0-1 0 0,0 1 1 0 0,0-1-1 0 0,0 1 1 0 0,0-1-1 0 0,-1 1 1 0 0,1 0-1 0 0,0 0 1 0 0,0 0-1 0 0,-1 0 1 0 0,1 0-1 0 0,-1 1 1 0 0,1-1-1 0 0,-1 1 1 0 0,1 0-1 0 0,-1-1 1 0 0,1 1-1 0 0,-1 0 1 0 0,1 0-1 0 0,-5 1 1 0 0,0 0-266 0 0,0 1 0 0 0,0-1-1 0 0,0 1 1 0 0,0 1 0 0 0,0-1 0 0 0,-10 6 0 0 0,3 0-433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9:02.645"/>
    </inkml:context>
    <inkml:brush xml:id="br0">
      <inkml:brushProperty name="width" value="0.1" units="cm"/>
      <inkml:brushProperty name="height" value="0.1" units="cm"/>
    </inkml:brush>
  </inkml:definitions>
  <inkml:trace contextRef="#ctx0" brushRef="#br0">2 409 6125 0 0,'-2'-15'6942'0'0,"15"26"-6153"0"0,6-5-655 0 0,0-1 0 0 0,1-1 0 0 0,-1 0 0 0 0,1-2 0 0 0,0 0 0 0 0,31-2 0 0 0,-8 1-74 0 0,74 3 19 0 0,0-6-1 0 0,0-4 1 0 0,0-6-1 0 0,122-28 1 0 0,-205 33-53 0 0,0-3 0 0 0,36-14 0 0 0,-62 21-13 0 0,0 0 0 0 0,0-1 0 0 0,0-1 0 0 0,0 1 0 0 0,-1-1 0 0 0,1 0 0 0 0,-1-1 0 0 0,-1 0 0 0 0,1 0 0 0 0,-1 0 0 0 0,0-1 0 0 0,0 0 0 0 0,7-13 0 0 0,-10 14-9 0 0,-1 0-1 0 0,0-1 1 0 0,0 1 0 0 0,-1 0-1 0 0,0 0 1 0 0,0-1 0 0 0,0 1 0 0 0,-1-1-1 0 0,0 1 1 0 0,0-1 0 0 0,-1 1 0 0 0,0 0-1 0 0,0-1 1 0 0,-2-6 0 0 0,-2-4-18 0 0,0 0 1 0 0,-1 1-1 0 0,-16-30 0 0 0,-8 2-367 0 0,30 42 198 0 0,2 19-7248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9:02.989"/>
    </inkml:context>
    <inkml:brush xml:id="br0">
      <inkml:brushProperty name="width" value="0.1" units="cm"/>
      <inkml:brushProperty name="height" value="0.1" units="cm"/>
    </inkml:brush>
  </inkml:definitions>
  <inkml:trace contextRef="#ctx0" brushRef="#br0">58 127 6657 0 0,'-3'-1'45'0'0,"0"0"0"0"0,-1-1 0 0 0,1 1 0 0 0,0-1 0 0 0,-1 0 0 0 0,1 0 1 0 0,0 0-1 0 0,0 0 0 0 0,1 0 0 0 0,-1-1 0 0 0,0 1 0 0 0,1-1 0 0 0,-3-3 1 0 0,4 5 17 0 0,-1-1 1 0 0,1 1-1 0 0,0-1 1 0 0,0 1-1 0 0,0-1 1 0 0,0 0-1 0 0,0 1 1 0 0,0-1-1 0 0,0 0 1 0 0,1 1-1 0 0,-1-1 1 0 0,1 0-1 0 0,-1 0 1 0 0,1 0-1 0 0,0 0 1 0 0,0 0-1 0 0,0 0 1 0 0,0 0-1 0 0,0 1 1 0 0,0-1-1 0 0,0 0 1 0 0,0 0-1 0 0,1 0 1 0 0,1-3-1 0 0,1 2-40 0 0,1 0 0 0 0,0 0 0 0 0,0 1 1 0 0,0 0-1 0 0,0 0 0 0 0,0 0 0 0 0,0 0 0 0 0,1 1 0 0 0,-1-1 0 0 0,7 0 0 0 0,-1-1-11 0 0,21-4 24 0 0,-1 1 1 0 0,2 2 0 0 0,-1 1 0 0 0,0 1 0 0 0,43 3 0 0 0,-20 0 568 0 0,-38-2-323 0 0,6 1 470 0 0,-21 0-730 0 0,0 0-1 0 0,-1 1 0 0 0,1-1 1 0 0,0 1-1 0 0,-1-1 0 0 0,1 1 1 0 0,0-1-1 0 0,-1 1 0 0 0,1-1 1 0 0,-1 1-1 0 0,1-1 0 0 0,-1 1 1 0 0,1 0-1 0 0,-1-1 0 0 0,1 1 1 0 0,-1 0-1 0 0,0 0 0 0 0,1-1 1 0 0,-1 1-1 0 0,0 0 0 0 0,1 0 1 0 0,-1 0-1 0 0,0-1 0 0 0,0 1 1 0 0,0 0-1 0 0,0 1 0 0 0,71 366-530 0 0,-54-326-1124 0 0,-9-23 486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9:03.576"/>
    </inkml:context>
    <inkml:brush xml:id="br0">
      <inkml:brushProperty name="width" value="0.1" units="cm"/>
      <inkml:brushProperty name="height" value="0.1" units="cm"/>
    </inkml:brush>
  </inkml:definitions>
  <inkml:trace contextRef="#ctx0" brushRef="#br0">164 234 4516 0 0,'0'0'441'0'0,"8"-20"-190"0"0,2-4-166 0 0,24-62 468 0 0,-31 77-187 0 0,0 4-21 0 0,-1-1 0 0 0,0 0 0 0 0,0 0-1 0 0,-1-1 1 0 0,1 1 0 0 0,-1 0 0 0 0,-1 0 0 0 0,1-1 0 0 0,-1-7 0 0 0,-9 10-243 0 0,-27-8-15 0 0,27 9 124 0 0,-14 1-127 0 0,-68-3-48 0 0,88 5-33 0 0,-1 0 1 0 0,1 0-1 0 0,0 0 0 0 0,0 1 1 0 0,-1-1-1 0 0,1 1 0 0 0,0 0 1 0 0,-5 2-1 0 0,-3 8 26 0 0,7-6-17 0 0,3-3 0 0 0,-1 0 0 0 0,0 0-1 0 0,1 1 1 0 0,-1-1 0 0 0,1 0-1 0 0,0 1 1 0 0,0 0 0 0 0,0-1 0 0 0,0 1-1 0 0,0-1 1 0 0,1 1 0 0 0,-1 0-1 0 0,1 0 1 0 0,-1-1 0 0 0,1 7-1 0 0,1-5 30 0 0,0 1-1 0 0,0 0 0 0 0,0-1 1 0 0,0 1-1 0 0,0-1 0 0 0,1 1 1 0 0,0-1-1 0 0,4 7 0 0 0,4 4 99 0 0,0-1 0 0 0,1 0 0 0 0,24 23 0 0 0,-34-37-139 0 0,14 13 11 0 0,1 0 0 0 0,0-1-1 0 0,0-1 1 0 0,22 11 0 0 0,-19-12-20 0 0,-1 1 0 0 0,0 1 0 0 0,22 19 0 0 0,-38-30 3 0 0,0 1 0 0 0,-1 0 1 0 0,1-1-1 0 0,-1 1 1 0 0,1 0-1 0 0,-1 0 0 0 0,0 0 1 0 0,0 0-1 0 0,0 0 0 0 0,0 0 1 0 0,0 0-1 0 0,0 0 1 0 0,0 0-1 0 0,-1 0 0 0 0,1 0 1 0 0,-1 1-1 0 0,0-1 0 0 0,1 0 1 0 0,-1 0-1 0 0,0 1 1 0 0,0-1-1 0 0,-1 0 0 0 0,1 1 1 0 0,0-1-1 0 0,-1 0 0 0 0,1 0 1 0 0,-1 0-1 0 0,0 0 1 0 0,0 1-1 0 0,0-1 0 0 0,0 0 1 0 0,0 0-1 0 0,0 0 0 0 0,0-1 1 0 0,-1 1-1 0 0,1 0 1 0 0,-1 0-1 0 0,1-1 0 0 0,-1 1 1 0 0,0-1-1 0 0,1 1 0 0 0,-1-1 1 0 0,0 0-1 0 0,0 0 1 0 0,0 0-1 0 0,0 0 0 0 0,0 0 1 0 0,0 0-1 0 0,-1 0 0 0 0,1-1 1 0 0,0 1-1 0 0,0-1 1 0 0,-1 0-1 0 0,1 1 0 0 0,0-1 1 0 0,-3 0-1 0 0,-9-2-141 0 0,1 0 1 0 0,-1-1-1 0 0,1 0 1 0 0,0-1-1 0 0,0 0 1 0 0,0-2-1 0 0,1 1 1 0 0,-1-1-1 0 0,1-1 1 0 0,1 0-1 0 0,-1-1 1 0 0,1 0-1 0 0,-12-12 0 0 0,16 15 42 0 0,-13-13-448 0 0,18 12-491 0 0,10 5-939 0 0,-4 2 1325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9:04.063"/>
    </inkml:context>
    <inkml:brush xml:id="br0">
      <inkml:brushProperty name="width" value="0.1" units="cm"/>
      <inkml:brushProperty name="height" value="0.1" units="cm"/>
    </inkml:brush>
  </inkml:definitions>
  <inkml:trace contextRef="#ctx0" brushRef="#br0">44 68 5725 0 0,'0'0'1331'0'0,"-7"-11"-972"0"0,-22-34 24 0 0,22 34 2966 0 0,13 42-3248 0 0,18 97-21 0 0,14 99 20 0 0,-30-164-261 0 0,-7-59 31 0 0,-1 0 0 0 0,0 0 0 0 0,0 0 0 0 0,0 0 0 0 0,-1 0 0 0 0,1 0 1 0 0,-2 5-1 0 0,1-7-417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39.181"/>
    </inkml:context>
    <inkml:brush xml:id="br0">
      <inkml:brushProperty name="width" value="0.1" units="cm"/>
      <inkml:brushProperty name="height" value="0.1" units="cm"/>
    </inkml:brush>
  </inkml:definitions>
  <inkml:trace contextRef="#ctx0" brushRef="#br0">70 80 8661 0 0,'0'-7'84'0'0,"1"1"0"0"0,0-1-1 0 0,1 1 1 0 0,0-1 0 0 0,0 1 0 0 0,0 0 0 0 0,1 0 0 0 0,0 0 0 0 0,0 0 0 0 0,8-10 0 0 0,-11 16-54 0 0,0 0-1 0 0,0-1 1 0 0,1 1 0 0 0,-1 0 0 0 0,0 0 0 0 0,1 0 0 0 0,-1 0 0 0 0,0 0 0 0 0,0 0 0 0 0,1 0 0 0 0,-1 0 0 0 0,0 0 0 0 0,1 0 0 0 0,-1 0 0 0 0,0 0 0 0 0,1 1 0 0 0,-1-1 0 0 0,0 0 0 0 0,0 0 0 0 0,1 0 0 0 0,-1 0 0 0 0,0 0 0 0 0,0 0 0 0 0,1 1 0 0 0,-1-1 0 0 0,0 0 0 0 0,0 0 0 0 0,1 0 0 0 0,-1 1 0 0 0,0-1 0 0 0,0 0 0 0 0,0 0 0 0 0,0 1 0 0 0,1-1 0 0 0,-1 0 0 0 0,0 1 0 0 0,0-1 0 0 0,0 0-1 0 0,0 0 1 0 0,0 1 0 0 0,0-1 0 0 0,0 0 0 0 0,0 1 0 0 0,0-1 0 0 0,0 1 0 0 0,8 18 677 0 0,-8-17-551 0 0,3 6 94 0 0,78 254 4469 0 0,-76-238-4546 0 0,0 0 1 0 0,-2 0 0 0 0,-1 0 0 0 0,0 28-1 0 0,-3-43-237 0 0,0-1 1 0 0,0 1-1 0 0,0-1 0 0 0,-1 1 0 0 0,0-1 0 0 0,-1 1 0 0 0,0-1 0 0 0,0 0 0 0 0,-1 0 0 0 0,0-1 1 0 0,0 1-1 0 0,-1-1 0 0 0,0 0 0 0 0,0 0 0 0 0,-9 8 0 0 0,3-5-448 0 0,-1-1 0 0 0,0 0-1 0 0,-1 0 1 0 0,0-1 0 0 0,0-1-1 0 0,-22 9 1 0 0,-15 3-1277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9:04.363"/>
    </inkml:context>
    <inkml:brush xml:id="br0">
      <inkml:brushProperty name="width" value="0.1" units="cm"/>
      <inkml:brushProperty name="height" value="0.1" units="cm"/>
    </inkml:brush>
  </inkml:definitions>
  <inkml:trace contextRef="#ctx0" brushRef="#br0">112 206 4816 0 0,'-111'-206'2855'0'0,"167"211"-2297"0"0,-27 1-501 0 0,0 2 0 0 0,0 1 0 0 0,-1 1 0 0 0,0 1-1 0 0,0 1 1 0 0,26 17 0 0 0,-33-17 79 0 0,-1 2 0 0 0,0 0 1 0 0,-1 1-1 0 0,-1 1 0 0 0,0 1 0 0 0,-1 0 1 0 0,28 40-1 0 0,-42-53-113 0 0,0 1 0 0 0,0-1 0 0 0,0 1 0 0 0,-1 0 0 0 0,0 0 1 0 0,0 1-1 0 0,0-1 0 0 0,-1 0 0 0 0,1 0 0 0 0,0 11 0 0 0,-2-13-13 0 0,0 0-1 0 0,-1 0 1 0 0,1 0-1 0 0,0 0 1 0 0,-1 0-1 0 0,0 0 0 0 0,0 0 1 0 0,0-1-1 0 0,0 1 1 0 0,0 0-1 0 0,-1-1 1 0 0,1 1-1 0 0,-1-1 1 0 0,0 1-1 0 0,1-1 1 0 0,-1 0-1 0 0,0 0 1 0 0,-1 1-1 0 0,1-2 1 0 0,0 1-1 0 0,0 0 0 0 0,-4 2 1 0 0,-8 4 1 0 0,0-1 1 0 0,0 0-1 0 0,0-1 0 0 0,-1-1 0 0 0,0 0 1 0 0,-28 4-1 0 0,-1-2-468 0 0,-51 1 1 0 0,87-7 291 0 0,-2-1-389 0 0,0 1 0 0 0,-1-1 1 0 0,-13-2-1 0 0,21 0-260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9:04.994"/>
    </inkml:context>
    <inkml:brush xml:id="br0">
      <inkml:brushProperty name="width" value="0.1" units="cm"/>
      <inkml:brushProperty name="height" value="0.1" units="cm"/>
    </inkml:brush>
  </inkml:definitions>
  <inkml:trace contextRef="#ctx0" brushRef="#br0">26 42 6597 0 0,'1'-1'9'0'0,"-1"-1"14"0"0,0-1 1 0 0,1 1-1 0 0,0-1 1 0 0,0 1-1 0 0,-1-1 1 0 0,2 1-1 0 0,-1 0 1 0 0,0-1-1 0 0,3-3 1 0 0,-1 3 159 0 0,-4 8-10 0 0,0-1-147 0 0,-1 4 61 0 0,1 1 0 0 0,0 0 0 0 0,1 0 0 0 0,0 0 0 0 0,0 0 0 0 0,1 0 0 0 0,3 14 0 0 0,0 10 97 0 0,18 140 557 0 0,-16-145-627 0 0,1 0-1 0 0,2-1 0 0 0,0 0 1 0 0,14 27-1 0 0,-11-25-78 0 0,-13-25 23 0 0,-9-17 22 0 0,-1-7-61 0 0,1 0 1 0 0,1 0-1 0 0,-13-44 0 0 0,13 36-19 0 0,1-1 0 0 0,2 0 1 0 0,-5-57-1 0 0,10 75 1 0 0,1 0 0 0 0,0 1 0 0 0,0-1 0 0 0,1 1 1 0 0,1-1-1 0 0,0 0 0 0 0,0 1 0 0 0,1 0 0 0 0,0 0 0 0 0,1 0 0 0 0,0 0 0 0 0,1 0 1 0 0,0 1-1 0 0,9-13 0 0 0,-12 19-2 0 0,0 1 0 0 0,0-1-1 0 0,0 1 1 0 0,0 0 0 0 0,1 0 0 0 0,0 0 0 0 0,-1 0 0 0 0,1 0 0 0 0,0 0-1 0 0,0 1 1 0 0,0-1 0 0 0,0 1 0 0 0,0 0 0 0 0,0 0 0 0 0,0 0-1 0 0,0 0 1 0 0,0 0 0 0 0,6 0 0 0 0,-4 1 0 0 0,0 1 0 0 0,0 0-1 0 0,0-1 1 0 0,0 1 0 0 0,0 1 0 0 0,0-1 0 0 0,-1 1-1 0 0,1 0 1 0 0,-1 0 0 0 0,1 0 0 0 0,4 4-1 0 0,6 5 1 0 0,0 0-1 0 0,-1 2 1 0 0,0 0 0 0 0,-1 0-1 0 0,16 21 1 0 0,-24-28 2 0 0,0 1 0 0 0,-1-1 0 0 0,0 1 1 0 0,-1-1-1 0 0,1 1 0 0 0,-1 1 0 0 0,-1-1 1 0 0,1 0-1 0 0,1 9 0 0 0,-4-12 12 0 0,1 0 0 0 0,0 0 0 0 0,-1 0 0 0 0,0 0 0 0 0,0 0 0 0 0,0 0 0 0 0,-1 0 0 0 0,0 0 0 0 0,1 0 0 0 0,-1 0 0 0 0,0-1 0 0 0,-1 1 0 0 0,1 0 0 0 0,-1 0 0 0 0,0-1 0 0 0,1 1 1 0 0,-2-1-1 0 0,-3 7 0 0 0,-3-1 41 0 0,-1 0 1 0 0,0-1 0 0 0,0 0 0 0 0,-20 13 0 0 0,-10 6-32 0 0,40-26-22 0 0,0-1 0 0 0,0 0-1 0 0,0 0 1 0 0,0 0 0 0 0,0 0 0 0 0,0 0-1 0 0,0 0 1 0 0,0 0 0 0 0,0 0 0 0 0,0 0 0 0 0,1 0-1 0 0,-1 0 1 0 0,0 0 0 0 0,0 0 0 0 0,0 1 0 0 0,0-1-1 0 0,0 0 1 0 0,0 0 0 0 0,0 0 0 0 0,0 0-1 0 0,0 0 1 0 0,0 0 0 0 0,0 0 0 0 0,0 0 0 0 0,0 0-1 0 0,0 0 1 0 0,0 1 0 0 0,0-1 0 0 0,0 0-1 0 0,0 0 1 0 0,0 0 0 0 0,0 0 0 0 0,0 0 0 0 0,0 0-1 0 0,0 0 1 0 0,0 0 0 0 0,0 0 0 0 0,-1 0 0 0 0,1 1-1 0 0,0-1 1 0 0,0 0 0 0 0,0 0 0 0 0,0 0-1 0 0,0 0 1 0 0,0 0 0 0 0,0 0 0 0 0,16-3 31 0 0,11-2-26 0 0,-5 3-12 0 0,0 2 1 0 0,30 3 0 0 0,-45-2 4 0 0,1 1 0 0 0,-1-1 0 0 0,0 1 0 0 0,0 0 0 0 0,0 1 0 0 0,0-1 0 0 0,0 1 0 0 0,-1 1 0 0 0,0-1 0 0 0,1 1 0 0 0,5 6 0 0 0,-10-9 3 0 0,-1-1 0 0 0,0 1 0 0 0,0 1 0 0 0,0-1 0 0 0,0 0 0 0 0,0 0 0 0 0,0 0 0 0 0,0 1 0 0 0,0-1 0 0 0,-1 0 0 0 0,1 1 0 0 0,0-1 0 0 0,-1 0 0 0 0,1 1 0 0 0,-1-1 1 0 0,0 1-1 0 0,1-1 0 0 0,-1 1 0 0 0,0-1 0 0 0,0 1 0 0 0,0 2 0 0 0,-1-2 0 0 0,1 1 1 0 0,-1-1-1 0 0,0 0 0 0 0,0 1 1 0 0,0-1-1 0 0,0 0 1 0 0,0 0-1 0 0,0 0 0 0 0,-1 0 1 0 0,1 0-1 0 0,-1 0 1 0 0,-2 2-1 0 0,-2 2 6 0 0,0-1-1 0 0,0 0 1 0 0,-1-1-1 0 0,0 1 1 0 0,0-1-1 0 0,0 0 1 0 0,-9 3-1 0 0,-3-2-100 0 0,-1 0-1 0 0,0-1 1 0 0,0-1-1 0 0,0-1 1 0 0,0-1 0 0 0,0-1-1 0 0,0 0 1 0 0,-1-2-1 0 0,1 0 1 0 0,-28-7-1 0 0,35 5-268 0 0,0 1 0 0 0,1-2-1 0 0,-17-8 1 0 0,24 11 170 0 0,1 0 0 0 0,0 0 1 0 0,0-1-1 0 0,0 0 0 0 0,1 1 0 0 0,-1-1 1 0 0,0-1-1 0 0,1 1 0 0 0,0 0 0 0 0,0-1 0 0 0,0 0 1 0 0,-4-8-1 0 0,4 0-492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9:05.339"/>
    </inkml:context>
    <inkml:brush xml:id="br0">
      <inkml:brushProperty name="width" value="0.1" units="cm"/>
      <inkml:brushProperty name="height" value="0.1" units="cm"/>
    </inkml:brush>
  </inkml:definitions>
  <inkml:trace contextRef="#ctx0" brushRef="#br0">1186 29 7037 0 0,'-37'-8'172'0'0,"-1"1"1"0"0,1 2-1 0 0,-1 1 0 0 0,0 2 1 0 0,-75 6-1 0 0,29 7 507 0 0,-129 32 1 0 0,175-33-555 0 0,1 2 0 0 0,0 1 0 0 0,1 2 0 0 0,0 2 0 0 0,1 1 0 0 0,1 1 0 0 0,1 3 0 0 0,1 0 0 0 0,0 2 0 0 0,-44 45 0 0 0,58-50-11 0 0,1 1 0 0 0,1 1 0 0 0,1 0 1 0 0,0 1-1 0 0,2 0 0 0 0,1 1 0 0 0,-12 31 0 0 0,17-33 30 0 0,0-1 0 0 0,2 1 0 0 0,1-1 0 0 0,0 1 0 0 0,2 1 0 0 0,0-1 0 0 0,2 0 0 0 0,0 0 0 0 0,5 36 0 0 0,-1-34-56 0 0,2-1 0 0 0,0 0 0 0 0,2 0 0 0 0,0 0 1 0 0,1-1-1 0 0,1 0 0 0 0,2-1 0 0 0,0 0 0 0 0,0-1 0 0 0,2-1 0 0 0,0 0 0 0 0,2 0 1 0 0,29 26-1 0 0,-16-19-70 0 0,2-1 0 0 0,0-2 1 0 0,1-1-1 0 0,1-2 1 0 0,1-1-1 0 0,0-1 0 0 0,57 18 1 0 0,-55-24-86 0 0,0-2 1 0 0,1-1 0 0 0,0-2-1 0 0,0-2 1 0 0,1-1 0 0 0,-1-2-1 0 0,1-2 1 0 0,-1-1 0 0 0,1-2 0 0 0,-1-1-1 0 0,0-2 1 0 0,-1-2 0 0 0,41-14-1 0 0,-45 11 12 0 0,-1-2 0 0 0,0-1 0 0 0,-1-1 0 0 0,0-1 0 0 0,-2-2 0 0 0,0-1 0 0 0,-1-1 0 0 0,-1-1 0 0 0,-1-2 0 0 0,-1 0 0 0 0,-1-2 0 0 0,-2 0 0 0 0,0-1 0 0 0,27-49 0 0 0,-30 41 66 0 0,-1-1 1 0 0,-2-1 0 0 0,21-76 0 0 0,-29 84 3 0 0,-2 0-1 0 0,-1-1 1 0 0,-1 0 0 0 0,-1 0 0 0 0,-5-58 0 0 0,2 75-9 0 0,-1 0-1 0 0,-1 1 1 0 0,0-1-1 0 0,-1 1 1 0 0,0-1 0 0 0,-1 1-1 0 0,0 0 1 0 0,-1 1-1 0 0,0 0 1 0 0,-9-13-1 0 0,3 10-8 0 0,0 1 0 0 0,0 0-1 0 0,-1 0 1 0 0,-1 1 0 0 0,0 1 0 0 0,-28-18-1 0 0,9 10-188 0 0,-1 1 0 0 0,-1 2-1 0 0,-65-21 1 0 0,-117-16-1496 0 0,114 33 671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17.513"/>
    </inkml:context>
    <inkml:brush xml:id="br0">
      <inkml:brushProperty name="width" value="0.1" units="cm"/>
      <inkml:brushProperty name="height" value="0.1" units="cm"/>
    </inkml:brush>
  </inkml:definitions>
  <inkml:trace contextRef="#ctx0" brushRef="#br0">18 46 5148 0 0,'-1'-1'45'0'0,"0"-1"0"0"0,0 0 0 0 0,0 0-1 0 0,0 0 1 0 0,1 0 0 0 0,-1 0-1 0 0,1 1 1 0 0,-1-1 0 0 0,1-3-1 0 0,0 4 82 0 0,0-1-1 0 0,0 1 1 0 0,-1-1-1 0 0,1 1 0 0 0,0 0 1 0 0,-1-1-1 0 0,1 1 1 0 0,-1 0-1 0 0,1-1 0 0 0,-1 1 1 0 0,1 0-1 0 0,-1 0 1 0 0,0-1-1 0 0,0 1 0 0 0,0 0 1 0 0,0 0-1 0 0,-1-1 1 0 0,10 24 2851 0 0,24 64-2455 0 0,-8 6-96 0 0,20 144 0 0 0,-23-104-324 0 0,-17-113-115 0 0,9 48-183 0 0,7 136 1 0 0,-20-194-150 0 0,-1 0-1 0 0,0-1 1 0 0,-1 1-1 0 0,0 0 1 0 0,0-1-1 0 0,-5 11 1 0 0,-7-5-2346 0 0,6-13 1655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17.840"/>
    </inkml:context>
    <inkml:brush xml:id="br0">
      <inkml:brushProperty name="width" value="0.1" units="cm"/>
      <inkml:brushProperty name="height" value="0.1" units="cm"/>
    </inkml:brush>
  </inkml:definitions>
  <inkml:trace contextRef="#ctx0" brushRef="#br0">29 423 4876 0 0,'-9'-42'71'0'0,"-9"-65"452"0"0,17 93-396 0 0,1 1 0 0 0,0-1 0 0 0,1 1 0 0 0,0-1 0 0 0,1 1 0 0 0,4-15 0 0 0,-2 15-48 0 0,0 0-1 0 0,0 0 1 0 0,2 0 0 0 0,-1 1 0 0 0,2 0 0 0 0,-1 0 0 0 0,2 1 0 0 0,12-16 0 0 0,-17 23-64 0 0,0 1 0 0 0,0 0 0 0 0,1 0 1 0 0,-1 0-1 0 0,1 0 0 0 0,0 0 0 0 0,0 1 0 0 0,0 0 0 0 0,0 0 0 0 0,0 0 0 0 0,0 0 0 0 0,0 0 1 0 0,1 1-1 0 0,-1 0 0 0 0,1 0 0 0 0,-1 0 0 0 0,1 1 0 0 0,0-1 0 0 0,-1 1 0 0 0,1 0 0 0 0,-1 0 1 0 0,1 1-1 0 0,0-1 0 0 0,-1 1 0 0 0,1 0 0 0 0,-1 1 0 0 0,0-1 0 0 0,6 3 0 0 0,2 2 20 0 0,1 1-1 0 0,-1 0 0 0 0,-1 0 1 0 0,0 1-1 0 0,0 1 0 0 0,0 0 1 0 0,-1 1-1 0 0,15 18 0 0 0,3 7 22 0 0,31 53-1 0 0,-37-54-21 0 0,-3 2-1 0 0,22 50 0 0 0,-36-74-25 0 0,-1 1 0 0 0,0-1 0 0 0,0 1 0 0 0,-2 0 0 0 0,1 0 0 0 0,-2 0 0 0 0,0 0 0 0 0,0 1 0 0 0,-1-1 0 0 0,-1 0 0 0 0,-3 18 0 0 0,2-23-3 0 0,-1-1 0 0 0,0 1 0 0 0,0 0 0 0 0,-1-1 0 0 0,0 1-1 0 0,-1-1 1 0 0,1 0 0 0 0,-1-1 0 0 0,-1 1 0 0 0,1-1-1 0 0,-1 0 1 0 0,0 0 0 0 0,0-1 0 0 0,-1 1 0 0 0,0-2 0 0 0,0 1-1 0 0,-7 4 1 0 0,-3-1-15 0 0,1 0 1 0 0,-1-1-1 0 0,-1 0 0 0 0,1-1 1 0 0,-1-1-1 0 0,-31 4 0 0 0,44-8-63 0 0,0-1-1 0 0,0 1 1 0 0,1-1-1 0 0,-1 0 0 0 0,0 0 1 0 0,0-1-1 0 0,0 1 1 0 0,1-1-1 0 0,-1 0 1 0 0,0-1-1 0 0,1 1 1 0 0,-1-1-1 0 0,1 0 1 0 0,-1 0-1 0 0,1 0 1 0 0,0-1-1 0 0,0 1 1 0 0,0-1-1 0 0,0 0 1 0 0,1 0-1 0 0,-6-6 1 0 0,0-1-579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18.150"/>
    </inkml:context>
    <inkml:brush xml:id="br0">
      <inkml:brushProperty name="width" value="0.1" units="cm"/>
      <inkml:brushProperty name="height" value="0.1" units="cm"/>
    </inkml:brush>
  </inkml:definitions>
  <inkml:trace contextRef="#ctx0" brushRef="#br0">12 60 6345 0 0,'0'0'3'0'0,"-1"0"0"0"0,1-1 0 0 0,-1 1 0 0 0,1 0 0 0 0,-1 0 0 0 0,1 0 0 0 0,-1 0 0 0 0,1 0 0 0 0,-1-1 0 0 0,1 1 0 0 0,0 0 0 0 0,-1 0 0 0 0,1-1 0 0 0,-1 1 0 0 0,1 0 0 0 0,0-1 0 0 0,-1 1 0 0 0,1 0 0 0 0,0-1 0 0 0,-1 1 0 0 0,1-1 0 0 0,0 1 0 0 0,-1 0 0 0 0,1-1 0 0 0,0 1 0 0 0,0-1 0 0 0,0 1 0 0 0,-1-1 0 0 0,1 1 0 0 0,0-1 0 0 0,0 1 0 0 0,0-1 0 0 0,0 1 0 0 0,0-1 0 0 0,0 1 0 0 0,0-1 0 0 0,0 1 0 0 0,0-1 0 0 0,0 1 0 0 0,0-1 1 0 0,1 0-1 0 0,-1 0 4 0 0,1 1 1 0 0,-1-1 0 0 0,1 1 0 0 0,-1-1 0 0 0,1 1 0 0 0,-1 0 0 0 0,1-1 0 0 0,0 1 0 0 0,-1 0 0 0 0,1-1 0 0 0,0 1 0 0 0,-1 0 0 0 0,1 0 0 0 0,0-1 0 0 0,-1 1-1 0 0,1 0 1 0 0,0 0 0 0 0,-1 0 0 0 0,1 0 0 0 0,0 0 0 0 0,-1 0 0 0 0,1 0 0 0 0,0 0 0 0 0,0 0 0 0 0,-1 1 0 0 0,1-1 0 0 0,0 0 0 0 0,-1 0 0 0 0,1 1-1 0 0,0-1 1 0 0,-1 0 0 0 0,2 1 0 0 0,33 17 352 0 0,45 31-1 0 0,-65-38-300 0 0,0 0 0 0 0,-1 1 0 0 0,-1 1 0 0 0,0 0 0 0 0,13 18 0 0 0,-25-31-56 0 0,-1 1 0 0 0,1 0 0 0 0,-1 0 0 0 0,0 0-1 0 0,1 0 1 0 0,-1 0 0 0 0,0 0 0 0 0,0 0 0 0 0,0 0 0 0 0,0 0 0 0 0,0 0 0 0 0,0 0 0 0 0,0 0-1 0 0,0 0 1 0 0,0 0 0 0 0,0 0 0 0 0,-1 2 0 0 0,-2 59 23 0 0,2-48-1 0 0,-4-9 5 0 0,4-5-29 0 0,1 1 0 0 0,-1-1-1 0 0,0 0 1 0 0,1 1 0 0 0,-1-1 0 0 0,0 0 0 0 0,0 0 0 0 0,1 0 0 0 0,-1 0 0 0 0,0 1 0 0 0,0-1-1 0 0,0 0 1 0 0,1 0 0 0 0,-1 0 0 0 0,0-1 0 0 0,0 1 0 0 0,0 0 0 0 0,1 0 0 0 0,-1 0 0 0 0,0 0-1 0 0,0-1 1 0 0,1 1 0 0 0,-1 0 0 0 0,0-1 0 0 0,1 1 0 0 0,-1-1 0 0 0,0 1 0 0 0,1-1 0 0 0,-1 1-1 0 0,1-1 1 0 0,-1 1 0 0 0,0-1 0 0 0,1 1 0 0 0,-1-1 0 0 0,1 0 0 0 0,0 1 0 0 0,-1-1 0 0 0,1 0-1 0 0,0 1 1 0 0,-1-1 0 0 0,1 0 0 0 0,0 0 0 0 0,0 1 0 0 0,-1-1 0 0 0,1-1 0 0 0,-2-5-5 0 0,0-1 0 0 0,1 1 0 0 0,-1-14 0 0 0,1 14-4 0 0,2-11-44 0 0,12-15-20 0 0,53-109-102 0 0,-64 136 141 0 0,1 1 0 0 0,1-1-1 0 0,-1 1 1 0 0,1 0 0 0 0,4-5 0 0 0,-8 9 23 0 0,0 1-1 0 0,1-1 1 0 0,-1 1 0 0 0,0 0 0 0 0,1 0 0 0 0,-1-1 0 0 0,1 1 0 0 0,-1 0 0 0 0,1 0-1 0 0,-1-1 1 0 0,0 1 0 0 0,1 0 0 0 0,-1 0 0 0 0,1 0 0 0 0,-1 0 0 0 0,1 0-1 0 0,-1 0 1 0 0,1 0 0 0 0,-1-1 0 0 0,1 2 0 0 0,-1-1 0 0 0,1 0 0 0 0,-1 0 0 0 0,2 0-1 0 0,3 0-121 0 0,6 1-890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18.516"/>
    </inkml:context>
    <inkml:brush xml:id="br0">
      <inkml:brushProperty name="width" value="0.1" units="cm"/>
      <inkml:brushProperty name="height" value="0.1" units="cm"/>
    </inkml:brush>
  </inkml:definitions>
  <inkml:trace contextRef="#ctx0" brushRef="#br0">54 35 5328 0 0,'0'0'1111'0'0,"4"-4"-860"0"0,12-13-125 0 0,-12 12 787 0 0,-9 9-777 0 0,-18 16 1228 0 0,15 0-1256 0 0,-1 5-78 0 0,1-3 34 0 0,-16 31 1 0 0,24-37 34 0 0,5 48 3 0 0,-5-62-94 0 0,0 0 0 0 0,0 0 0 0 0,0 1 0 0 0,1-1 1 0 0,-1 0-1 0 0,1 0 0 0 0,-1 0 0 0 0,1 0 0 0 0,0 0 0 0 0,0 0 0 0 0,0 0 1 0 0,0 0-1 0 0,0 0 0 0 0,0-1 0 0 0,1 1 0 0 0,-1 0 0 0 0,1-1 0 0 0,-1 1 1 0 0,1-1-1 0 0,-1 1 0 0 0,1-1 0 0 0,0 0 0 0 0,0 0 0 0 0,0 1 0 0 0,0-1 1 0 0,0-1-1 0 0,0 1 0 0 0,0 0 0 0 0,0 0 0 0 0,0-1 0 0 0,3 1 0 0 0,2-1 3 0 0,0 1-1 0 0,0-2 0 0 0,0 1 0 0 0,0-1 1 0 0,0 0-1 0 0,13-5 0 0 0,-12 4-21 0 0,1 0-5 0 0,0-1 0 0 0,0 0 1 0 0,0 0-1 0 0,0-1 0 0 0,0 0 0 0 0,-1-1 1 0 0,0 0-1 0 0,0 0 0 0 0,0-1 1 0 0,9-9-1 0 0,-14 12 9 0 0,0 0 0 0 0,-1 0 1 0 0,1 0-1 0 0,-1 0 0 0 0,0-1 0 0 0,0 1 0 0 0,0-1 1 0 0,0 1-1 0 0,-1-1 0 0 0,1 0 0 0 0,-1 0 0 0 0,0 0 1 0 0,0 0-1 0 0,-1 0 0 0 0,1 0 0 0 0,-1 0 0 0 0,0 0 1 0 0,0 0-1 0 0,0 0 0 0 0,0 0 0 0 0,-1 0 1 0 0,1 0-1 0 0,-1 0 0 0 0,0 0 0 0 0,-1 1 0 0 0,-2-8 1 0 0,0 3-4 0 0,0 0-1 0 0,0 1 1 0 0,-1 0 0 0 0,0 0 0 0 0,0 0 0 0 0,-1 0 0 0 0,0 1 0 0 0,0 0 0 0 0,-1 0 0 0 0,-9-7 0 0 0,11 10-8 0 0,0-1 1 0 0,-1 1-1 0 0,1 0 0 0 0,-1 0 1 0 0,1 1-1 0 0,-1 0 0 0 0,0 0 1 0 0,0 0-1 0 0,0 1 0 0 0,0 0 1 0 0,0 0-1 0 0,-1 0 0 0 0,1 1 1 0 0,0 0-1 0 0,-7 0 0 0 0,11 1-27 0 0,0-1 0 0 0,1 0-1 0 0,-1 0 1 0 0,1 1 0 0 0,-1-1-1 0 0,1 1 1 0 0,-1-1 0 0 0,1 1 0 0 0,-1 0-1 0 0,1-1 1 0 0,0 1 0 0 0,-1 0-1 0 0,1 0 1 0 0,0 0 0 0 0,0 0 0 0 0,0 0-1 0 0,-1 1 1 0 0,1-1 0 0 0,0 0 0 0 0,0 0-1 0 0,1 1 1 0 0,-1-1 0 0 0,0 0-1 0 0,0 1 1 0 0,1-1 0 0 0,-1 1 0 0 0,1-1-1 0 0,-1 1 1 0 0,1-1 0 0 0,0 1-1 0 0,-1-1 1 0 0,1 1 0 0 0,0 0 0 0 0,0-1-1 0 0,0 1 1 0 0,1 2 0 0 0,0 9-1180 0 0,0-6 486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18.828"/>
    </inkml:context>
    <inkml:brush xml:id="br0">
      <inkml:brushProperty name="width" value="0.1" units="cm"/>
      <inkml:brushProperty name="height" value="0.1" units="cm"/>
    </inkml:brush>
  </inkml:definitions>
  <inkml:trace contextRef="#ctx0" brushRef="#br0">234 56 6249 0 0,'18'-20'238'0'0,"-18"20"-217"0"0,0 0-1 0 0,1-1 0 0 0,-1 1 0 0 0,0 0 1 0 0,1-1-1 0 0,-1 1 0 0 0,0 0 0 0 0,1-1 1 0 0,-1 1-1 0 0,0-1 0 0 0,0 1 0 0 0,1 0 1 0 0,-1-1-1 0 0,0 1 0 0 0,0-1 0 0 0,0 1 1 0 0,1-1-1 0 0,-1 1 0 0 0,0-1 0 0 0,0 1 1 0 0,0-1-1 0 0,0 1 0 0 0,0-1 0 0 0,0 1 1 0 0,0-1-1 0 0,0 1 0 0 0,0 0 1 0 0,0-1-1 0 0,-1 1 0 0 0,1-1 0 0 0,0 1 1 0 0,0-1-1 0 0,0 1 0 0 0,-1-1 0 0 0,1 1 1 0 0,0 0-1 0 0,0-1 0 0 0,-1 1 0 0 0,1-1 1 0 0,0 1-1 0 0,-1 0 0 0 0,1-1 0 0 0,-1 1 1 0 0,-13-5 219 0 0,0 2 1 0 0,0-1 0 0 0,0 2 0 0 0,0 0 0 0 0,-1 1-1 0 0,-26 0 1 0 0,35 2-178 0 0,0 0 0 0 0,0-1 0 0 0,0 2 0 0 0,1-1 0 0 0,-1 1 0 0 0,1 0 0 0 0,-1 0 0 0 0,1 0 0 0 0,0 1 0 0 0,0 0 0 0 0,0 0 0 0 0,0 0 0 0 0,0 1 0 0 0,1-1 0 0 0,-1 1-1 0 0,1 0 1 0 0,0 1 0 0 0,0-1 0 0 0,1 1 0 0 0,-5 6 0 0 0,5-5 5 0 0,0 0 1 0 0,1 0-1 0 0,0 0 0 0 0,0 0 0 0 0,0 0 0 0 0,1 0 0 0 0,0 0 1 0 0,0 0-1 0 0,1 1 0 0 0,-1-1 0 0 0,1 0 0 0 0,1 1 0 0 0,-1-1 1 0 0,1 0-1 0 0,0 0 0 0 0,1 1 0 0 0,0-1 0 0 0,-1 0 0 0 0,2 0 1 0 0,-1-1-1 0 0,1 1 0 0 0,5 9 0 0 0,-4-8-42 0 0,1 0 0 0 0,-1-1 0 0 0,1 1 0 0 0,0-1 1 0 0,1 0-1 0 0,0-1 0 0 0,0 1 0 0 0,0-1 0 0 0,0 0 0 0 0,1 0 0 0 0,0-1 0 0 0,0 0 0 0 0,0 0 0 0 0,0-1 1 0 0,1 0-1 0 0,-1 0 0 0 0,12 2 0 0 0,-2-2-657 0 0,1-1 1 0 0,-1 0-1 0 0,1-2 0 0 0,-1 0 1 0 0,29-4-1 0 0,-23 2-716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19.210"/>
    </inkml:context>
    <inkml:brush xml:id="br0">
      <inkml:brushProperty name="width" value="0.1" units="cm"/>
      <inkml:brushProperty name="height" value="0.1" units="cm"/>
    </inkml:brush>
  </inkml:definitions>
  <inkml:trace contextRef="#ctx0" brushRef="#br0">69 147 6845 0 0,'-8'-4'-35'0'0,"5"2"90"0"0,0 1-1 0 0,0-1 0 0 0,-1 1 1 0 0,1 0-1 0 0,0 0 0 0 0,-1 0 1 0 0,1 0-1 0 0,0 1 1 0 0,-7-1-1 0 0,9 1 13 0 0,0 0 0 0 0,0 0 0 0 0,-1 0 0 0 0,1 0 0 0 0,0 0 0 0 0,0-1 0 0 0,0 1 0 0 0,-1 0-1 0 0,1-1 1 0 0,0 1 0 0 0,0-1 0 0 0,0 1 0 0 0,0-1 0 0 0,0 1 0 0 0,0-1 0 0 0,0 0 0 0 0,-2-1 0 0 0,3 2-59 0 0,0 0-1 0 0,0 0 1 0 0,0 0 0 0 0,0 0 0 0 0,0 0-1 0 0,0 0 1 0 0,0-1 0 0 0,0 1 0 0 0,0 0-1 0 0,0 0 1 0 0,0 0 0 0 0,0 0 0 0 0,0 0-1 0 0,0 0 1 0 0,0 0 0 0 0,0 0 0 0 0,0 0-1 0 0,0 0 1 0 0,0-1 0 0 0,0 1 0 0 0,0 0-1 0 0,0 0 1 0 0,0 0 0 0 0,0 0 0 0 0,0 0-1 0 0,0 0 1 0 0,0 0 0 0 0,1 0 0 0 0,-1 0-1 0 0,0 0 1 0 0,0 0 0 0 0,0 0 0 0 0,0-1-1 0 0,0 1 1 0 0,0 0 0 0 0,0 0 0 0 0,0 0-1 0 0,0 0 1 0 0,0 0 0 0 0,0 0 0 0 0,1 0-1 0 0,-1 0 1 0 0,0 0 0 0 0,0 0-1 0 0,0 0 1 0 0,0 0 0 0 0,0 0 0 0 0,0 0-1 0 0,0 0 1 0 0,0 0 0 0 0,0 0 0 0 0,0 0-1 0 0,1 0 1 0 0,-1 0 0 0 0,0 0 0 0 0,0 0-1 0 0,15 4 84 0 0,1 1-78 0 0,1 0 0 0 0,0-1 0 0 0,0-1 0 0 0,0 0 0 0 0,0-1 0 0 0,0-1 0 0 0,1-1 0 0 0,-1 0 0 0 0,0-2-1 0 0,0 0 1 0 0,25-6 0 0 0,-36 6-14 0 0,0 0-1 0 0,0 0 1 0 0,0-1 0 0 0,-1 1-1 0 0,1-2 1 0 0,-1 1 0 0 0,0 0-1 0 0,0-1 1 0 0,0 0 0 0 0,8-9-1 0 0,-12 12 1 0 0,1-1 1 0 0,-1 1-1 0 0,0-1 0 0 0,0 1 1 0 0,0-1-1 0 0,0 1 0 0 0,-1-1 0 0 0,1 1 1 0 0,0-1-1 0 0,-1 0 0 0 0,1 0 1 0 0,-1 1-1 0 0,1-1 0 0 0,-1 0 0 0 0,0 0 1 0 0,0 1-1 0 0,0-1 0 0 0,0 0 0 0 0,0 0 1 0 0,0 0-1 0 0,0 1 0 0 0,-1-1 1 0 0,1 0-1 0 0,-1 1 0 0 0,1-1 0 0 0,-1 0 1 0 0,0 1-1 0 0,0-1 0 0 0,1 0 1 0 0,-1 1-1 0 0,0-1 0 0 0,0 1 0 0 0,-1-1 1 0 0,1 1-1 0 0,0 0 0 0 0,0 0 0 0 0,-1-1 1 0 0,1 1-1 0 0,0 0 0 0 0,-1 0 1 0 0,1 0-1 0 0,-3-1 0 0 0,-4-2 8 0 0,1 0-1 0 0,-1 1 1 0 0,0 0 0 0 0,0 0-1 0 0,0 1 1 0 0,0 0-1 0 0,0 0 1 0 0,-1 1 0 0 0,1 0-1 0 0,-1 0 1 0 0,1 1-1 0 0,-12 1 1 0 0,9-1 67 0 0,-1 1 1 0 0,0 1-1 0 0,1 0 0 0 0,0 1 1 0 0,-1 0-1 0 0,1 1 0 0 0,0 0 1 0 0,-14 8-1 0 0,20-10-46 0 0,1 1 0 0 0,1 0 1 0 0,-1 0-1 0 0,0 0 0 0 0,1 0 1 0 0,-1 1-1 0 0,1-1 0 0 0,0 1 0 0 0,0 0 1 0 0,1 0-1 0 0,-1 0 0 0 0,1 0 1 0 0,0 1-1 0 0,-3 6 0 0 0,3-4 53 0 0,0-1-1 0 0,1 1 0 0 0,0 0 1 0 0,0 0-1 0 0,0 0 1 0 0,1 0-1 0 0,0 0 1 0 0,1 0-1 0 0,1 10 1 0 0,-1-9-15 0 0,1 1 0 0 0,0-1 1 0 0,1 1-1 0 0,0-1 1 0 0,0 0-1 0 0,1 0 1 0 0,0 0-1 0 0,0-1 1 0 0,0 1-1 0 0,1-1 0 0 0,1 0 1 0 0,-1-1-1 0 0,1 1 1 0 0,0-1-1 0 0,0 0 1 0 0,11 7-1 0 0,-4-6-317 0 0,1-1-1 0 0,1 0 0 0 0,-1-1 1 0 0,1 0-1 0 0,0-1 1 0 0,0-1-1 0 0,0 0 1 0 0,29 0-1 0 0,-25-4-643 0 0,0 0 0 0 0,31-8 0 0 0,-33 5 306 0 0,40-14-1137 0 0,-26 7 925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19.559"/>
    </inkml:context>
    <inkml:brush xml:id="br0">
      <inkml:brushProperty name="width" value="0.1" units="cm"/>
      <inkml:brushProperty name="height" value="0.1" units="cm"/>
    </inkml:brush>
  </inkml:definitions>
  <inkml:trace contextRef="#ctx0" brushRef="#br0">249 149 4816 0 0,'2'-4'121'0'0,"0"0"-1"0"0,0 0 1 0 0,-1 0-1 0 0,0 0 1 0 0,0-1-1 0 0,0 1 1 0 0,0-1 0 0 0,0 1-1 0 0,-1-1 1 0 0,0 1-1 0 0,0-1 1 0 0,0 1-1 0 0,-1 0 1 0 0,1-1-1 0 0,-1 1 1 0 0,0-1-1 0 0,-3-5 1 0 0,1-8 558 0 0,2 16-631 0 0,1 0-1 0 0,0-1 1 0 0,-1 1 0 0 0,0 0 0 0 0,0 0 0 0 0,0 0-1 0 0,0-1 1 0 0,0 1 0 0 0,0 0 0 0 0,0 1 0 0 0,0-1 0 0 0,-1 0-1 0 0,1 0 1 0 0,-1 0 0 0 0,0 1 0 0 0,1-1 0 0 0,-1 1 0 0 0,0-1-1 0 0,0 1 1 0 0,0 0 0 0 0,0 0 0 0 0,0 0 0 0 0,0 0-1 0 0,0 0 1 0 0,0 0 0 0 0,0 0 0 0 0,-1 1 0 0 0,1-1 0 0 0,0 1-1 0 0,-1 0 1 0 0,-2-1 0 0 0,1 1-10 0 0,-1 0 1 0 0,1 1-1 0 0,0-1 0 0 0,-1 1 0 0 0,1 0 1 0 0,0 0-1 0 0,-1 0 0 0 0,1 1 1 0 0,0-1-1 0 0,0 1 0 0 0,0 0 0 0 0,0 0 1 0 0,0 1-1 0 0,1-1 0 0 0,-5 4 1 0 0,4-3-5 0 0,0 1 1 0 0,0 0-1 0 0,0 1 1 0 0,1-1 0 0 0,-1 1-1 0 0,1-1 1 0 0,0 1 0 0 0,0 0-1 0 0,1 0 1 0 0,-1 0 0 0 0,-2 10-1 0 0,5-12-8 0 0,-1 0 0 0 0,1 0 0 0 0,0-1-1 0 0,0 1 1 0 0,0 0 0 0 0,0 0 0 0 0,0 0 0 0 0,1 0-1 0 0,0 0 1 0 0,-1-1 0 0 0,1 1 0 0 0,0 0-1 0 0,0 0 1 0 0,0-1 0 0 0,1 1 0 0 0,-1-1 0 0 0,1 1-1 0 0,-1-1 1 0 0,1 0 0 0 0,0 1 0 0 0,0-1 0 0 0,0 0-1 0 0,0 0 1 0 0,0 0 0 0 0,3 1 0 0 0,7 5 14 0 0,0 0 1 0 0,0-1-1 0 0,1 0 1 0 0,1-1 0 0 0,-1-1-1 0 0,1 0 1 0 0,14 3-1 0 0,-10-3-39 0 0,0 1 0 0 0,0 1 0 0 0,17 9 0 0 0,-33-15-1 0 0,-1-1-1 0 0,1 1 1 0 0,-1 0-1 0 0,0 0 1 0 0,1 0-1 0 0,-1 0 0 0 0,0 0 1 0 0,0 0-1 0 0,0 1 1 0 0,0-1-1 0 0,2 2 1 0 0,-3-2-1 0 0,0-1 1 0 0,0 1 0 0 0,0 0-1 0 0,1-1 1 0 0,-1 1-1 0 0,0-1 1 0 0,0 1 0 0 0,0-1-1 0 0,0 1 1 0 0,0-1-1 0 0,0 1 1 0 0,0-1 0 0 0,0 1-1 0 0,0 0 1 0 0,0-1-1 0 0,-1 1 1 0 0,1-1 0 0 0,0 1-1 0 0,0-1 1 0 0,0 1-1 0 0,-1-1 1 0 0,0 2 0 0 0,-1 0-3 0 0,0 0 1 0 0,0 0-1 0 0,0 0 1 0 0,-1 0 0 0 0,1-1-1 0 0,-1 1 1 0 0,1-1 0 0 0,-1 1-1 0 0,0-1 1 0 0,-5 2-1 0 0,-14 4-52 0 0,0-1-1 0 0,-1 0 0 0 0,-31 3 0 0 0,-72 0-1043 0 0,99-8 596 0 0,26-1 456 0 0,0 1 0 0 0,0-1 1 0 0,0 0-1 0 0,0 0 0 0 0,0 0 0 0 0,0 0 1 0 0,0 0-1 0 0,0 0 0 0 0,0 0 0 0 0,0-1 1 0 0,0 1-1 0 0,0 0 0 0 0,0 0 1 0 0,0-1-1 0 0,0 1 0 0 0,0-1 0 0 0,0 1 1 0 0,1-1-1 0 0,-1 1 0 0 0,0-1 0 0 0,0 1 1 0 0,0-1-1 0 0,1 0 0 0 0,-1 0 0 0 0,0 1 1 0 0,1-1-1 0 0,-1 0 0 0 0,1 0 0 0 0,-1 0 1 0 0,1 1-1 0 0,-1-1 0 0 0,1 0 1 0 0,-1 0-1 0 0,1 0 0 0 0,0 0 0 0 0,-1 0 1 0 0,1 0-1 0 0,0 0 0 0 0,0 0 0 0 0,0 0 1 0 0,0 0-1 0 0,0 0 0 0 0,0 0 0 0 0,0 0 1 0 0,0 0-1 0 0,1 0 0 0 0,-1 0 1 0 0,0 0-1 0 0,0 0 0 0 0,1 0 0 0 0,-1 0 1 0 0,1 0-1 0 0,-1 0 0 0 0,1 0 0 0 0,-1 1 1 0 0,1-1-1 0 0,-1 0 0 0 0,1 0 0 0 0,0 1 1 0 0,1-2-1 0 0,21-18-1197 0 0,-5 4 572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05.537"/>
    </inkml:context>
    <inkml:brush xml:id="br0">
      <inkml:brushProperty name="width" value="0.1" units="cm"/>
      <inkml:brushProperty name="height" value="0.1" units="cm"/>
    </inkml:brush>
  </inkml:definitions>
  <inkml:trace contextRef="#ctx0" brushRef="#br0">5 27 5024 0 0,'0'0'26'0'0,"0"0"0"0"0,0 0 0 0 0,-1 0 0 0 0,1 0 0 0 0,0 0 0 0 0,0 0 0 0 0,0 0 0 0 0,0 0 0 0 0,0 0 0 0 0,0 0 0 0 0,0 0 0 0 0,0 0 0 0 0,0 0 0 0 0,-1 0 0 0 0,1 0 0 0 0,0 0 0 0 0,0 0 0 0 0,0 0 0 0 0,0 0 0 0 0,0 0 0 0 0,0 0 0 0 0,0 0 0 0 0,0 0 0 0 0,-1 0 0 0 0,1 0 0 0 0,0 0 0 0 0,0 0 0 0 0,0 0 0 0 0,0 0 0 0 0,0 0-1 0 0,0 0 1 0 0,0 0 0 0 0,0 0 0 0 0,0 0 0 0 0,0 0 0 0 0,-1 0 0 0 0,1 0 0 0 0,0 1 0 0 0,0-1 0 0 0,0 0 0 0 0,0 0 0 0 0,0 0 0 0 0,0 0 0 0 0,0 0 0 0 0,0 0 0 0 0,0 0 0 0 0,0 0 0 0 0,0 0 0 0 0,0 1 0 0 0,0-1 0 0 0,0 0 0 0 0,0 0 0 0 0,0 0 0 0 0,0 0 0 0 0,0 0 0 0 0,0 0 0 0 0,0 0 0 0 0,0 0 0 0 0,0 0 0 0 0,0 1 0 0 0,10 5 1106 0 0,-7-5-1060 0 0,0-1 1 0 0,0 0 0 0 0,0 1-1 0 0,0-1 1 0 0,0 0-1 0 0,0-1 1 0 0,0 1 0 0 0,0 0-1 0 0,0-1 1 0 0,0 0-1 0 0,0 0 1 0 0,-1 1 0 0 0,5-3-1 0 0,11-2 86 0 0,74-8-54 0 0,1 4 1 0 0,182 7-1 0 0,-264 3-236 0 0,11 1-173 0 0,-22-1 259 0 0,1-1 0 0 0,-1 0-1 0 0,0 0 1 0 0,1 0 0 0 0,-1 0 0 0 0,1 0 0 0 0,-1 0 0 0 0,1 0 0 0 0,-1 0-1 0 0,0 0 1 0 0,1 0 0 0 0,-1 0 0 0 0,1 0 0 0 0,-1 0 0 0 0,1-1-1 0 0,-1 1 1 0 0,0 0 0 0 0,1 0 0 0 0,-1 0 0 0 0,0-1 0 0 0,1 1 0 0 0,-1 0-1 0 0,1 0 1 0 0,-1-1 0 0 0,0 1 0 0 0,0 0 0 0 0,1-1 0 0 0,-7-1-1604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19.911"/>
    </inkml:context>
    <inkml:brush xml:id="br0">
      <inkml:brushProperty name="width" value="0.1" units="cm"/>
      <inkml:brushProperty name="height" value="0.1" units="cm"/>
    </inkml:brush>
  </inkml:definitions>
  <inkml:trace contextRef="#ctx0" brushRef="#br0">57 140 5541 0 0,'8'-9'162'0'0,"1"1"0"0"0,19-13 0 0 0,-22 17 18 0 0,0 0-1 0 0,0 0 1 0 0,0-1-1 0 0,-1 0 1 0 0,1 0-1 0 0,-1 0 1 0 0,0-1-1 0 0,-1 0 0 0 0,1 0 1 0 0,4-10-1 0 0,-8 15-137 0 0,0 0 0 0 0,-1 0-1 0 0,0 0 1 0 0,1 0-1 0 0,-1 0 1 0 0,1 0 0 0 0,-1 0-1 0 0,0 0 1 0 0,0 0-1 0 0,0 0 1 0 0,0 0-1 0 0,0-1 1 0 0,0 1 0 0 0,0 0-1 0 0,0 0 1 0 0,0 0-1 0 0,0 0 1 0 0,0 0 0 0 0,-1 0-1 0 0,1-1 1 0 0,-1 1-1 0 0,1 0 1 0 0,-1 0 0 0 0,0-1-1 0 0,0 1-10 0 0,0 0 0 0 0,-1 0 0 0 0,1 0 0 0 0,0 1 0 0 0,-1-1-1 0 0,1 1 1 0 0,0-1 0 0 0,-1 1 0 0 0,1-1 0 0 0,0 1 0 0 0,-1 0 0 0 0,1 0 0 0 0,-1-1-1 0 0,1 1 1 0 0,-1 0 0 0 0,-1 1 0 0 0,-4-1 0 0 0,0 1 0 0 0,0 0 1 0 0,0 1-1 0 0,1 0 0 0 0,-1 0 0 0 0,1 0 0 0 0,-9 5 1 0 0,8-3-7 0 0,1 0 0 0 0,-1 0 1 0 0,1 1-1 0 0,0 0 0 0 0,0 0 1 0 0,1 0-1 0 0,-1 1 0 0 0,1-1 1 0 0,-6 10-1 0 0,10-13-15 0 0,0 0 0 0 0,0 0-1 0 0,0 1 1 0 0,0-1 0 0 0,0 0 0 0 0,1 0 0 0 0,-1 0 0 0 0,1 1 0 0 0,-1-1-1 0 0,1 0 1 0 0,0 1 0 0 0,0-1 0 0 0,0 0 0 0 0,0 0 0 0 0,0 1-1 0 0,1-1 1 0 0,-1 0 0 0 0,1 1 0 0 0,-1-1 0 0 0,1 0 0 0 0,0 0 0 0 0,0 0-1 0 0,0 0 1 0 0,0 0 0 0 0,0 0 0 0 0,0 0 0 0 0,1 0 0 0 0,-1 0 0 0 0,1 0-1 0 0,-1-1 1 0 0,1 1 0 0 0,0-1 0 0 0,0 1 0 0 0,3 1 0 0 0,9 7 33 0 0,0-1 1 0 0,1-1 0 0 0,0 0 0 0 0,16 6-1 0 0,-18-9-35 0 0,0 0-1 0 0,-1 1 1 0 0,0 1-1 0 0,0 0 1 0 0,-1 0-1 0 0,20 18 1 0 0,-30-24-7 0 0,0-1-1 0 0,0 1 1 0 0,0 0 0 0 0,0 0-1 0 0,0 0 1 0 0,-1 0 0 0 0,1 0-1 0 0,0 0 1 0 0,-1 0 0 0 0,1 0-1 0 0,-1 0 1 0 0,1 0 0 0 0,-1 1-1 0 0,1-1 1 0 0,-1 0 0 0 0,0 0-1 0 0,0 0 1 0 0,1 0 0 0 0,-1 1-1 0 0,0-1 1 0 0,0 0 0 0 0,0 0-1 0 0,-1 1 1 0 0,1-1 0 0 0,0 2-1 0 0,-1-1-2 0 0,-1 0-1 0 0,1 0 1 0 0,0-1-1 0 0,0 1 1 0 0,-1 0-1 0 0,1-1 1 0 0,-1 1 0 0 0,1-1-1 0 0,-1 1 1 0 0,0-1-1 0 0,1 0 1 0 0,-1 0-1 0 0,-3 2 1 0 0,-6 2-62 0 0,0 0 0 0 0,-1 0 0 0 0,-21 4 0 0 0,-6 2-220 0 0,20-5-371 0 0,-42 6 1 0 0,61-12 607 0 0,-1 0 0 0 0,0 0 0 0 0,0 0 0 0 0,0 0 0 0 0,0 0 0 0 0,0 0 0 0 0,1 0 0 0 0,-1 0 0 0 0,0 0 1 0 0,0 0-1 0 0,0-1 0 0 0,0 1 0 0 0,1 0 0 0 0,-1-1 0 0 0,0 1 0 0 0,0 0 0 0 0,1-1 0 0 0,-1 1 0 0 0,0-1 0 0 0,1 1 0 0 0,-1-1 0 0 0,0 0 0 0 0,1 1 1 0 0,-1-2-1 0 0,0 1-94 0 0,0-1 1 0 0,1 1 0 0 0,-1 0 0 0 0,1-1 0 0 0,-1 0 0 0 0,1 1-1 0 0,-1-1 1 0 0,1 1 0 0 0,0-1 0 0 0,0 1 0 0 0,0-1 0 0 0,0 0-1 0 0,0-2 1 0 0,2-7-651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20.285"/>
    </inkml:context>
    <inkml:brush xml:id="br0">
      <inkml:brushProperty name="width" value="0.1" units="cm"/>
      <inkml:brushProperty name="height" value="0.1" units="cm"/>
    </inkml:brush>
  </inkml:definitions>
  <inkml:trace contextRef="#ctx0" brushRef="#br0">132 14 6249 0 0,'8'-12'360'0'0,"-9"11"-327"0"0,0 1-1 0 0,0 0 1 0 0,0 0 0 0 0,0 0 0 0 0,0 0 0 0 0,0 0-1 0 0,1 0 1 0 0,-1 0 0 0 0,0 0 0 0 0,0 0 0 0 0,0 1 0 0 0,0-1-1 0 0,0 0 1 0 0,0 1 0 0 0,0-1 0 0 0,-1 1 0 0 0,-8 2 111 0 0,0 1 1 0 0,0 0 0 0 0,1 0 0 0 0,0 1 0 0 0,0 0-1 0 0,0 0 1 0 0,-16 13 0 0 0,22-15-102 0 0,1 0 1 0 0,-1 0-1 0 0,0 0 0 0 0,1 0 0 0 0,-1 0 1 0 0,1 0-1 0 0,0 1 0 0 0,0-1 0 0 0,1 1 0 0 0,-1 0 1 0 0,1-1-1 0 0,-1 1 0 0 0,1 0 0 0 0,0 0 1 0 0,0 0-1 0 0,1 0 0 0 0,-1 0 0 0 0,1-1 1 0 0,0 1-1 0 0,0 0 0 0 0,1 0 0 0 0,-1 0 1 0 0,2 7-1 0 0,-1-7-10 0 0,0 0 0 0 0,1 0 0 0 0,-1-1 0 0 0,1 1 0 0 0,0-1 0 0 0,0 1 0 0 0,0-1 0 0 0,0 0 0 0 0,1 1 0 0 0,-1-1 0 0 0,1 0 0 0 0,0-1 0 0 0,0 1 0 0 0,4 3 0 0 0,-1-2 0 0 0,0 0 1 0 0,0-1-1 0 0,1 0 0 0 0,-1 0 0 0 0,1 0 0 0 0,0-1 1 0 0,11 3-1 0 0,-5-3-27 0 0,0 0 0 0 0,1-1 0 0 0,-1 0 0 0 0,1-1 0 0 0,-1 0 1 0 0,1-1-1 0 0,-1-1 0 0 0,18-4 0 0 0,-25 4-25 0 0,1 0-1 0 0,-1-1 1 0 0,1 1-1 0 0,-1-1 1 0 0,0-1-1 0 0,0 1 1 0 0,10-8 0 0 0,-15 9 12 0 0,1 1 0 0 0,0 0 0 0 0,-1-1-1 0 0,1 0 1 0 0,-1 1 0 0 0,0-1 0 0 0,1 0 0 0 0,-1 0 0 0 0,0 0 0 0 0,0 1 0 0 0,0-1 0 0 0,0 0 0 0 0,0-1 0 0 0,-1 1 0 0 0,1 0 0 0 0,-1 0 0 0 0,1 0 0 0 0,-1 0 0 0 0,0 0 0 0 0,0-1 0 0 0,0 1 0 0 0,0 0 0 0 0,0 0 0 0 0,0 0 0 0 0,-1 0 0 0 0,1-1 0 0 0,-2-3 0 0 0,-1 0-7 0 0,-1-1 1 0 0,0 1-1 0 0,0 0 1 0 0,0 0-1 0 0,-1 1 1 0 0,1-1-1 0 0,-1 1 1 0 0,-1 0-1 0 0,1 0 0 0 0,-1 1 1 0 0,0 0-1 0 0,0 0 1 0 0,0 0-1 0 0,0 0 1 0 0,-1 1-1 0 0,-8-3 1 0 0,-4-1-68 0 0,-1 0 1 0 0,1 2-1 0 0,-1 0 1 0 0,-33-3-1 0 0,52 8 70 0 0,-8-2-193 0 0,0 2-1 0 0,0-1 1 0 0,0 1-1 0 0,-14 2 1 0 0,36-5-2867 0 0,1 5 2033 0 0,-5 0 434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6:20.617"/>
    </inkml:context>
    <inkml:brush xml:id="br0">
      <inkml:brushProperty name="width" value="0.1" units="cm"/>
      <inkml:brushProperty name="height" value="0.1" units="cm"/>
    </inkml:brush>
  </inkml:definitions>
  <inkml:trace contextRef="#ctx0" brushRef="#br0">1 129 3436 0 0,'24'2'296'0'0,"1"-1"0"0"0,-1-2 1 0 0,1 0-1 0 0,-1-2 0 0 0,31-6 0 0 0,-3 0 577 0 0,-48 8-779 0 0,1 1-1 0 0,-1-1 1 0 0,0 1 0 0 0,0 0 0 0 0,0 0-1 0 0,1 1 1 0 0,-1-1 0 0 0,0 1 0 0 0,0 0-1 0 0,0 0 1 0 0,0 0 0 0 0,0 0 0 0 0,0 1-1 0 0,0 0 1 0 0,0 0 0 0 0,-1 0 0 0 0,1 0-1 0 0,-1 0 1 0 0,1 1 0 0 0,3 4 0 0 0,-1-1 97 0 0,-2 0 1 0 0,1 0 0 0 0,-1 1 0 0 0,0 0-1 0 0,0 0 1 0 0,0 0 0 0 0,-1 0 0 0 0,0 0-1 0 0,3 15 1 0 0,-4-16-139 0 0,0 0 0 0 0,1 0 0 0 0,-1 0 0 0 0,1-1 0 0 0,5 6 0 0 0,10 24 84 0 0,-25-38-41 0 0,0-1 0 0 0,1 1-1 0 0,-13-10 1 0 0,16 10-66 0 0,0 0-1 0 0,0 1 0 0 0,1-1 0 0 0,-1-1 0 0 0,1 1 1 0 0,-1 0-1 0 0,1-1 0 0 0,0 1 0 0 0,0-1 0 0 0,1 1 1 0 0,-1-1-1 0 0,1 0 0 0 0,-1 0 0 0 0,1 0 1 0 0,0 0-1 0 0,1 0 0 0 0,-1-6 0 0 0,1 4 10 0 0,0-1-1 0 0,1 1 0 0 0,0 0 1 0 0,0 0-1 0 0,1 0 1 0 0,-1 0-1 0 0,1 0 1 0 0,1 0-1 0 0,-1 0 1 0 0,6-8-1 0 0,-2 4-12 0 0,0 1 0 0 0,0 1-1 0 0,1-1 1 0 0,0 1 0 0 0,0 0 0 0 0,1 1-1 0 0,0-1 1 0 0,1 2 0 0 0,-1-1 0 0 0,1 1-1 0 0,0 1 1 0 0,1-1 0 0 0,11-3 0 0 0,-11 5-60 0 0,0 0 0 0 0,1 1 0 0 0,-1 1 0 0 0,1 0 0 0 0,0 0 0 0 0,0 1 0 0 0,-1 0 0 0 0,1 1 0 0 0,0 0 0 0 0,20 4 0 0 0,-31-4-34 0 0,1 0 1 0 0,0 0-1 0 0,0 0 0 0 0,0 0 0 0 0,-1 1 0 0 0,1-1 0 0 0,0 0 0 0 0,0 1 0 0 0,-1-1 0 0 0,1 0 0 0 0,0 1 0 0 0,-1-1 0 0 0,1 1 0 0 0,0-1 0 0 0,-1 1 0 0 0,1 0 0 0 0,-1-1 0 0 0,1 1 0 0 0,-1-1 0 0 0,1 1 0 0 0,-1 0 0 0 0,1-1 0 0 0,-1 1 1 0 0,0 0-1 0 0,1 0 0 0 0,-1-1 0 0 0,0 1 0 0 0,0 0 0 0 0,1 0 0 0 0,-1 0 0 0 0,0-1 0 0 0,0 1 0 0 0,0 0 0 0 0,0 0 0 0 0,0 0 0 0 0,0 0 0 0 0,-1 1 0 0 0,-4 8-1131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9:08.590"/>
    </inkml:context>
    <inkml:brush xml:id="br0">
      <inkml:brushProperty name="width" value="0.1" units="cm"/>
      <inkml:brushProperty name="height" value="0.1" units="cm"/>
    </inkml:brush>
  </inkml:definitions>
  <inkml:trace contextRef="#ctx0" brushRef="#br0">42 125 5328 0 0,'-1'-1'35'0'0,"1"0"0"0"0,0 0 0 0 0,-1 1 0 0 0,1-1-1 0 0,0 0 1 0 0,-1 1 0 0 0,1-1 0 0 0,-1 1-1 0 0,1-1 1 0 0,-1 0 0 0 0,1 1 0 0 0,-1-1-1 0 0,1 1 1 0 0,-1-1 0 0 0,1 1 0 0 0,-1 0 0 0 0,0-1-1 0 0,1 1 1 0 0,-1-1 0 0 0,0 1 0 0 0,1 0-1 0 0,-1 0 1 0 0,0-1 0 0 0,0 1 0 0 0,1 0-1 0 0,-1 0 1 0 0,0 0 0 0 0,0 0 0 0 0,1 0-1 0 0,-1 0 1 0 0,0 0 0 0 0,0 0 0 0 0,1 0 0 0 0,-2 1-1 0 0,1-1 41 0 0,0 0 0 0 0,0 0 0 0 0,0 0 0 0 0,0 0 0 0 0,0 0 0 0 0,0 0 0 0 0,-1 0 0 0 0,1 0 0 0 0,0 0 0 0 0,0 0 0 0 0,0 0 0 0 0,0-1 0 0 0,-1 1 0 0 0,2-1-62 0 0,-1 1 1 0 0,1 0-1 0 0,0 0 0 0 0,0 0 0 0 0,0 0 0 0 0,-1 0 0 0 0,1-1 0 0 0,0 1 0 0 0,0 0 0 0 0,0 0 0 0 0,0 0 0 0 0,0-1 0 0 0,-1 1 0 0 0,1 0 1 0 0,0 0-1 0 0,0-1 0 0 0,0 1 0 0 0,0 0 0 0 0,0 0 0 0 0,0-1 0 0 0,0 1 0 0 0,0 0 0 0 0,0 0 0 0 0,0-1 0 0 0,0 1 0 0 0,0 0 1 0 0,0 0-1 0 0,0-1 0 0 0,0 1 0 0 0,0 0 0 0 0,0 0 0 0 0,0-1 0 0 0,0 1 0 0 0,0 0 0 0 0,0 0 0 0 0,1 0 0 0 0,-1-1 0 0 0,0 1 0 0 0,0 0 1 0 0,0 0-1 0 0,0-1 0 0 0,0 1 0 0 0,1 0 0 0 0,-1 0 0 0 0,0 0 0 0 0,0 0 0 0 0,0-1 0 0 0,1 1 0 0 0,-1 0 0 0 0,0 0 0 0 0,0 0 1 0 0,1 0-1 0 0,-1 0 0 0 0,1 0 0 0 0,16-11 236 0 0,2 3-55 0 0,1 1 0 0 0,1 1 0 0 0,-1 1 0 0 0,42-4 0 0 0,-31 4-62 0 0,335-31 741 0 0,4 24-524 0 0,-305 11-289 0 0,1646 4 1192 0 0,-1526 0-1002 0 0,563 7 829 0 0,-725-9-981 0 0,-16 0-57 0 0,-21-5-210 0 0,-19-1-924 0 0,0 0 1 0 0,-45 2-1 0 0,77 3 1063 0 0,-42-1-1160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3:49:08.909"/>
    </inkml:context>
    <inkml:brush xml:id="br0">
      <inkml:brushProperty name="width" value="0.1" units="cm"/>
      <inkml:brushProperty name="height" value="0.1" units="cm"/>
    </inkml:brush>
  </inkml:definitions>
  <inkml:trace contextRef="#ctx0" brushRef="#br0">57 65 6721 0 0,'-8'-1'5'0'0,"3"1"18"0"0,-1-1 1 0 0,0 0-1 0 0,0-1 1 0 0,1 1-1 0 0,-1-1 0 0 0,-6-3 1 0 0,12 5-23 0 0,0 0 0 0 0,-1 0 1 0 0,1-1-1 0 0,0 1 0 0 0,0 0 0 0 0,0 0 0 0 0,0 0 1 0 0,0 0-1 0 0,-1 0 0 0 0,1 0 0 0 0,0 0 0 0 0,0-1 1 0 0,0 1-1 0 0,0 0 0 0 0,0 0 0 0 0,0 0 0 0 0,0 0 1 0 0,0 0-1 0 0,0-1 0 0 0,0 1 0 0 0,-1 0 0 0 0,1 0 1 0 0,0 0-1 0 0,0 0 0 0 0,0-1 0 0 0,0 1 0 0 0,0 0 0 0 0,0 0 1 0 0,0 0-1 0 0,0 0 0 0 0,0-1 0 0 0,0 1 0 0 0,0 0 1 0 0,1 0-1 0 0,-1 0 0 0 0,0 0 0 0 0,0-1 0 0 0,0 1 1 0 0,0 0-1 0 0,0 0 0 0 0,0 0 0 0 0,0 0 0 0 0,0 0 1 0 0,0-1-1 0 0,1 1 0 0 0,-1 0 0 0 0,0 0 0 0 0,0 0 1 0 0,0 0-1 0 0,0 0 0 0 0,0 0 0 0 0,0 0 0 0 0,1 0 1 0 0,-1-1-1 0 0,0 1 0 0 0,0 0 0 0 0,0 0 0 0 0,0 0 1 0 0,1 0-1 0 0,10-3 106 0 0,204-3 1077 0 0,-66 5-544 0 0,750-20 1537 0 0,-677 18-1777 0 0,609-6 485 0 0,0 23-669 0 0,-481-3-2133 0 0,-326-9 948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09:54.298"/>
    </inkml:context>
    <inkml:brush xml:id="br0">
      <inkml:brushProperty name="width" value="0.1" units="cm"/>
      <inkml:brushProperty name="height" value="0.1" units="cm"/>
    </inkml:brush>
  </inkml:definitions>
  <inkml:trace contextRef="#ctx0" brushRef="#br0">16 27 7613 0 0,'-1'1'7'0'0,"1"-1"0"0"0,-1 0 0 0 0,1 0 0 0 0,0 0 0 0 0,-1 1 0 0 0,1-1 0 0 0,-1 0 0 0 0,1 0 0 0 0,-1 0 0 0 0,1 0 0 0 0,-1 0 0 0 0,1 0 0 0 0,0 0 1 0 0,-1 0-1 0 0,1 0 0 0 0,-1 0 0 0 0,1 0 0 0 0,-1 0 0 0 0,1 0 0 0 0,-1 0 0 0 0,1 0 0 0 0,0-1 0 0 0,-1 1 0 0 0,1 0 0 0 0,-1 0 0 0 0,1-1 0 0 0,0 1 0 0 0,-1 0 0 0 0,1 0 0 0 0,-1-1 0 0 0,1 1 1 0 0,0 0-1 0 0,0-1 0 0 0,-1 1 0 0 0,0-15 1431 0 0,2 8-447 0 0,-1 7-970 0 0,0-1 0 0 0,0 1 1 0 0,0 0-1 0 0,0 0 0 0 0,0 0 0 0 0,0 0 0 0 0,1-1 1 0 0,-1 1-1 0 0,0 0 0 0 0,0 0 0 0 0,0 0 1 0 0,0 0-1 0 0,1 0 0 0 0,-1 0 0 0 0,0 0 0 0 0,0 0 1 0 0,0-1-1 0 0,0 1 0 0 0,1 0 0 0 0,-1 0 1 0 0,0 0-1 0 0,0 0 0 0 0,0 0 0 0 0,1 0 0 0 0,-1 0 1 0 0,0 0-1 0 0,0 0 0 0 0,0 0 0 0 0,1 0 1 0 0,-1 0-1 0 0,0 0 0 0 0,0 1 0 0 0,0-1 0 0 0,1 0 1 0 0,-1 0-1 0 0,0 0 0 0 0,0 0 0 0 0,0 0 1 0 0,0 0-1 0 0,1 0 0 0 0,-1 0 0 0 0,0 1 0 0 0,0-1 1 0 0,0 0-1 0 0,0 0 0 0 0,0 0 0 0 0,1 0 1 0 0,-1 1-1 0 0,0-1 0 0 0,0 0 0 0 0,0 0 0 0 0,0 0 1 0 0,0 1-1 0 0,0-1 0 0 0,0 0 0 0 0,11 13 840 0 0,-4 1-199 0 0,1 0 0 0 0,0 0 1 0 0,1 0-1 0 0,16 18 0 0 0,-20-26-594 0 0,-1 1 0 0 0,0-1 0 0 0,-1 1 0 0 0,0 0 0 0 0,0 0-1 0 0,0 0 1 0 0,-1 0 0 0 0,0 1 0 0 0,-1-1 0 0 0,2 9 0 0 0,-1 13 17 0 0,0 37 1 0 0,-2-51-51 0 0,-3 43 14 0 0,-3-1-1 0 0,-13 59 0 0 0,-2 21-565 0 0,19-122 80 0 0,-1 0 0 0 0,-4 15 0 0 0,5-24-332 0 0,0 0 0 0 0,0 0 1 0 0,-1 0-1 0 0,-4 7 1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09:54.684"/>
    </inkml:context>
    <inkml:brush xml:id="br0">
      <inkml:brushProperty name="width" value="0.1" units="cm"/>
      <inkml:brushProperty name="height" value="0.1" units="cm"/>
    </inkml:brush>
  </inkml:definitions>
  <inkml:trace contextRef="#ctx0" brushRef="#br0">46 78 7681 0 0,'1'-9'345'0'0,"-1"1"141"0"0,-3 11 293 0 0,-1 0-229 0 0,3-3-530 0 0,1 0 0 0 0,-1 1-1 0 0,0-1 1 0 0,0 1 0 0 0,0-1 0 0 0,0 1 0 0 0,0 0 0 0 0,1-1 0 0 0,-1 1-1 0 0,0 0 1 0 0,1 0 0 0 0,-1 0 0 0 0,0-1 0 0 0,1 1 0 0 0,-1 0-1 0 0,0 2 1 0 0,-5 12 73 0 0,1 1 0 0 0,1 0 0 0 0,0 1 0 0 0,1-1 0 0 0,1 0 0 0 0,0 1 0 0 0,2 0 1 0 0,-1-1-1 0 0,2 1 0 0 0,0 0 0 0 0,5 17 0 0 0,-4-21-54 0 0,1 0 1 0 0,0-1 0 0 0,1 1 0 0 0,1 0-1 0 0,0-1 1 0 0,0 0 0 0 0,1 0 0 0 0,1-1 0 0 0,0 0-1 0 0,1 0 1 0 0,0 0 0 0 0,0-1 0 0 0,1 0-1 0 0,14 11 1 0 0,-19-18-51 0 0,0 0-1 0 0,0 0 1 0 0,0 0 0 0 0,1-1-1 0 0,-1 0 1 0 0,1 1 0 0 0,0-2-1 0 0,0 1 1 0 0,-1-1 0 0 0,1 1-1 0 0,0-1 1 0 0,0-1 0 0 0,0 1-1 0 0,0-1 1 0 0,1 0 0 0 0,-1 0-1 0 0,0 0 1 0 0,0-1 0 0 0,0 1-1 0 0,0-1 1 0 0,0-1 0 0 0,-1 1-1 0 0,1-1 1 0 0,0 1 0 0 0,0-2-1 0 0,-1 1 1 0 0,1 0 0 0 0,-1-1-1 0 0,0 0 1 0 0,0 0 0 0 0,0 0-1 0 0,0 0 1 0 0,0-1 0 0 0,-1 1-1 0 0,1-1 1 0 0,-1 0 0 0 0,4-6-1 0 0,3-4-42 0 0,0 0 0 0 0,-1 0 0 0 0,-1-1 0 0 0,0-1-1 0 0,-1 1 1 0 0,0-1 0 0 0,-2 0 0 0 0,0-1 0 0 0,0 1-1 0 0,-2-1 1 0 0,0 0 0 0 0,-1 0 0 0 0,-1 0 0 0 0,0 0-1 0 0,-1 0 1 0 0,-3-17 0 0 0,1 16 24 0 0,-2 0 0 0 0,-9-26 0 0 0,11 36 21 0 0,-1 1 0 0 0,0 0 1 0 0,-1 1-1 0 0,0-1 0 0 0,0 1 1 0 0,0 0-1 0 0,-1 0 0 0 0,-9-10 0 0 0,13 15 3 0 0,-1 0 1 0 0,1-1-1 0 0,-1 1 0 0 0,0 0 0 0 0,1 0 0 0 0,-1 0 0 0 0,0 0 0 0 0,0 1 1 0 0,0-1-1 0 0,0 0 0 0 0,1 1 0 0 0,-1-1 0 0 0,0 1 0 0 0,0 0 0 0 0,0-1 1 0 0,0 1-1 0 0,0 0 0 0 0,-4 1 0 0 0,2 0-3 0 0,0-1 0 0 0,0 2 0 0 0,0-1 0 0 0,0 0 0 0 0,0 1-1 0 0,0 0 1 0 0,0 0 0 0 0,-5 4 0 0 0,-2 2-7 0 0,0 1 1 0 0,1 0-1 0 0,0 1 1 0 0,-11 14-1 0 0,12-14-102 0 0,0 1-1 0 0,1 0 1 0 0,0 1-1 0 0,1-1 1 0 0,1 1 0 0 0,0 1-1 0 0,0-1 1 0 0,-3 14-1 0 0,9-24-4 0 0,-1 0 0 0 0,1 0 0 0 0,0 0 0 0 0,0 0 0 0 0,0 0-1 0 0,0 0 1 0 0,0 0 0 0 0,0-1 0 0 0,1 1 0 0 0,-1 0 0 0 0,1 0-1 0 0,-1 0 1 0 0,1 0 0 0 0,0-1 0 0 0,1 3 0 0 0,3 2-819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09:55.089"/>
    </inkml:context>
    <inkml:brush xml:id="br0">
      <inkml:brushProperty name="width" value="0.1" units="cm"/>
      <inkml:brushProperty name="height" value="0.1" units="cm"/>
    </inkml:brush>
  </inkml:definitions>
  <inkml:trace contextRef="#ctx0" brushRef="#br0">115 85 7905 0 0,'-24'-17'476'0'0,"20"13"-242"0"0,-1 0 1 0 0,1 1 0 0 0,-1 0-1 0 0,0 0 1 0 0,1 0-1 0 0,-9-3 1 0 0,11 5-163 0 0,1 1 0 0 0,0-1 0 0 0,-1 1 0 0 0,1-1 0 0 0,-1 1 0 0 0,1 0 0 0 0,-1 0 0 0 0,0 0 0 0 0,1 0 0 0 0,-1 0 0 0 0,1 0 0 0 0,-1 0 0 0 0,1 0 0 0 0,-1 0 0 0 0,-2 2 0 0 0,3-1-52 0 0,-1 0-1 0 0,1 0 1 0 0,0 0-1 0 0,0 0 1 0 0,0 1-1 0 0,0-1 1 0 0,0 0-1 0 0,1 1 1 0 0,-1-1-1 0 0,0 1 0 0 0,1-1 1 0 0,-1 1-1 0 0,1-1 1 0 0,-1 1-1 0 0,1-1 1 0 0,-1 1-1 0 0,1 2 1 0 0,-1 3 46 0 0,0 1 1 0 0,1 0 0 0 0,0 0 0 0 0,0-1-1 0 0,1 1 1 0 0,0 0 0 0 0,0 0-1 0 0,3 8 1 0 0,22 61 218 0 0,-17-54-267 0 0,9 29 46 0 0,-15-37-61 0 0,2-1 0 0 0,0 0 0 0 0,0 0 1 0 0,1 0-1 0 0,1-1 0 0 0,1 1 0 0 0,-1-2 0 0 0,16 19 0 0 0,-21-29-4 0 0,0 1 0 0 0,0-1 0 0 0,0 0 0 0 0,1-1 1 0 0,-1 1-1 0 0,1 0 0 0 0,-1-1 0 0 0,1 1 0 0 0,0-1 0 0 0,-1 0 0 0 0,1 0 0 0 0,0 0 0 0 0,0 0 0 0 0,0 0 0 0 0,0 0 0 0 0,0-1 1 0 0,0 0-1 0 0,0 0 0 0 0,4 0 0 0 0,-3 0-11 0 0,1-1 1 0 0,-1 0 0 0 0,0-1-1 0 0,1 1 1 0 0,-1-1 0 0 0,0 0-1 0 0,0 0 1 0 0,0 0 0 0 0,0 0-1 0 0,0-1 1 0 0,5-4 0 0 0,1-3-50 0 0,0 1 1 0 0,-1-2 0 0 0,0 1-1 0 0,-1-1 1 0 0,0 0-1 0 0,0-1 1 0 0,7-17 0 0 0,-10 17 27 0 0,0 0 1 0 0,0-1-1 0 0,-2 1 1 0 0,0-1-1 0 0,0 0 0 0 0,-1 0 1 0 0,-1 0-1 0 0,0 0 1 0 0,0 0-1 0 0,-3-16 1 0 0,1 19 52 0 0,0 0 0 0 0,-1 0 0 0 0,-1 0 0 0 0,0 1 0 0 0,0-1 1 0 0,0 1-1 0 0,-2 0 0 0 0,1 0 0 0 0,-1 0 0 0 0,0 1 0 0 0,-1-1 0 0 0,0 1 0 0 0,0 1 1 0 0,-8-8-1 0 0,9 10-4 0 0,-1 1 0 0 0,0 0 0 0 0,0 1 1 0 0,0-1-1 0 0,0 1 0 0 0,-1 1 0 0 0,1-1 0 0 0,-1 1 1 0 0,0 0-1 0 0,1 1 0 0 0,-1-1 0 0 0,0 1 0 0 0,0 1 1 0 0,0-1-1 0 0,0 1 0 0 0,0 0 0 0 0,0 1 1 0 0,0 0-1 0 0,-8 1 0 0 0,5 0-35 0 0,-1 0-1 0 0,1 1 1 0 0,0 0 0 0 0,1 1-1 0 0,-1-1 1 0 0,0 2 0 0 0,1 0-1 0 0,0 0 1 0 0,0 0-1 0 0,1 1 1 0 0,-1 0 0 0 0,-10 11-1 0 0,18-16-32 0 0,0 0-1 0 0,0 0 0 0 0,0 0 1 0 0,0 0-1 0 0,0 0 0 0 0,0 0 0 0 0,0 0 1 0 0,1 0-1 0 0,-1 1 0 0 0,0-1 0 0 0,1 0 1 0 0,-1 1-1 0 0,1-1 0 0 0,-1 0 1 0 0,1 1-1 0 0,0-1 0 0 0,-1 1 0 0 0,1-1 1 0 0,0 0-1 0 0,0 1 0 0 0,0-1 1 0 0,0 1-1 0 0,0-1 0 0 0,0 1 0 0 0,0-1 1 0 0,1 0-1 0 0,-1 1 0 0 0,1-1 0 0 0,-1 1 1 0 0,1-1-1 0 0,-1 0 0 0 0,1 0 1 0 0,0 1-1 0 0,-1-1 0 0 0,3 2 0 0 0,-1-1-133 0 0,1 0 0 0 0,-1 0-1 0 0,1 0 1 0 0,0 0 0 0 0,0-1-1 0 0,0 1 1 0 0,0-1 0 0 0,0 1-1 0 0,0-1 1 0 0,0 0 0 0 0,0-1-1 0 0,0 1 1 0 0,1 0 0 0 0,5-1-1 0 0,12-2-735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09:55.403"/>
    </inkml:context>
    <inkml:brush xml:id="br0">
      <inkml:brushProperty name="width" value="0.1" units="cm"/>
      <inkml:brushProperty name="height" value="0.1" units="cm"/>
    </inkml:brush>
  </inkml:definitions>
  <inkml:trace contextRef="#ctx0" brushRef="#br0">7 35 9097 0 0,'-1'-15'84'0'0,"1"13"64"0"0,0 1-1 0 0,0 0 1 0 0,0-1-1 0 0,0 1 0 0 0,0-1 1 0 0,0 1-1 0 0,0 0 1 0 0,-1-1-1 0 0,1 1 0 0 0,0 0 1 0 0,-1 0-1 0 0,0-2 1 0 0,-1 23 1803 0 0,5 37-384 0 0,2-1 1 0 0,16 73-1 0 0,-16-102-1468 0 0,18 196-1321 0 0,-22-219 856 0 0,-2 1 0 0 0,1-1 0 0 0,-1 0 0 0 0,1 0 0 0 0,-1 0 0 0 0,-2 5 0 0 0,0 5-1407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09:56.210"/>
    </inkml:context>
    <inkml:brush xml:id="br0">
      <inkml:brushProperty name="width" value="0.1" units="cm"/>
      <inkml:brushProperty name="height" value="0.1" units="cm"/>
    </inkml:brush>
  </inkml:definitions>
  <inkml:trace contextRef="#ctx0" brushRef="#br0">30 29 8101 0 0,'-1'0'32'0'0,"0"0"0"0"0,-1-1 0 0 0,1 0 0 0 0,0 1 0 0 0,-1-1 0 0 0,1 0-1 0 0,0 1 1 0 0,0-1 0 0 0,0 0 0 0 0,0 0 0 0 0,0 0 0 0 0,0 0 0 0 0,0 0 0 0 0,0 0 0 0 0,0 0 0 0 0,1-1 0 0 0,-1 1 0 0 0,-1-2 0 0 0,1 0 258 0 0,-5-4 724 0 0,5 11-224 0 0,3 18 43 0 0,-1-13-835 0 0,38 356 2084 0 0,-27-314-2059 0 0,-9-41-246 0 0,0-1 0 0 0,-1 1 1 0 0,0 1-1 0 0,0-1 0 0 0,-1 0 0 0 0,-1 0 1 0 0,0 14-1 0 0,-1-20 2 0 0,1-3 116 0 0,0 0 0 0 0,0-1 0 0 0,0 1 0 0 0,-1 0 0 0 0,1 0 0 0 0,0 0 0 0 0,0-1 0 0 0,0 1 0 0 0,0 0 0 0 0,1 0 0 0 0,-1 0 0 0 0,0-1 0 0 0,0 1 0 0 0,0 0 0 0 0,0 0 0 0 0,1-1 0 0 0,-1 1 0 0 0,0 0 0 0 0,1 0 0 0 0,-1-1 0 0 0,1 1 0 0 0,-1 0 0 0 0,1-1 0 0 0,-1 1 0 0 0,1-1 0 0 0,0 2 0 0 0,6 4-1226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05.840"/>
    </inkml:context>
    <inkml:brush xml:id="br0">
      <inkml:brushProperty name="width" value="0.1" units="cm"/>
      <inkml:brushProperty name="height" value="0.1" units="cm"/>
    </inkml:brush>
  </inkml:definitions>
  <inkml:trace contextRef="#ctx0" brushRef="#br0">0 46 6221 0 0,'1'1'13'0'0,"-1"-1"0"0"0,1 0 1 0 0,-1 1-1 0 0,1-1 1 0 0,0 0-1 0 0,-1 0 0 0 0,1 1 1 0 0,0-1-1 0 0,0 0 1 0 0,-1 0-1 0 0,1 0 0 0 0,0 0 1 0 0,-1 0-1 0 0,1 0 1 0 0,0 0-1 0 0,-1 0 1 0 0,1 0-1 0 0,0 0 0 0 0,0 0 1 0 0,-1-1-1 0 0,1 1 1 0 0,0 0-1 0 0,-1 0 0 0 0,1-1 1 0 0,-1 1-1 0 0,2-1 1 0 0,13-3 110 0 0,56 12 620 0 0,-53-5-605 0 0,0-1 1 0 0,1-1-1 0 0,-1 0 1 0 0,28-3-1 0 0,3-5 25 0 0,144-17 69 0 0,-177 22-611 0 0,31-9-1 0 0,-31 7-34 0 0,4-2-365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09:56.563"/>
    </inkml:context>
    <inkml:brush xml:id="br0">
      <inkml:brushProperty name="width" value="0.1" units="cm"/>
      <inkml:brushProperty name="height" value="0.1" units="cm"/>
    </inkml:brush>
  </inkml:definitions>
  <inkml:trace contextRef="#ctx0" brushRef="#br0">186 78 7485 0 0,'-9'-10'60'0'0,"8"9"-19"0"0,0 0-1 0 0,1 1 1 0 0,-1-1-1 0 0,0 0 1 0 0,0 0 0 0 0,0 0-1 0 0,1 1 1 0 0,-1-1 0 0 0,0 0-1 0 0,0 1 1 0 0,0-1-1 0 0,0 1 1 0 0,0-1 0 0 0,0 1-1 0 0,0-1 1 0 0,0 1 0 0 0,-1 0-1 0 0,1 0 1 0 0,0-1-1 0 0,-1 1 1 0 0,-7 0 120 0 0,0 1 0 0 0,0 0 0 0 0,1 0 0 0 0,-1 1 0 0 0,1 0 0 0 0,-1 0 0 0 0,1 1 0 0 0,0 0 0 0 0,-16 9 0 0 0,20-10-110 0 0,1 0 0 0 0,-1 1 1 0 0,0-1-1 0 0,1 1 0 0 0,0 0 0 0 0,-1 0 0 0 0,1 1 0 0 0,0-1 1 0 0,1 0-1 0 0,-1 1 0 0 0,1 0 0 0 0,-1 0 0 0 0,1 0 0 0 0,0 0 1 0 0,1 0-1 0 0,-1 0 0 0 0,1 0 0 0 0,-1 1 0 0 0,1-1 0 0 0,1 0 1 0 0,-2 6-1 0 0,2 2 7 0 0,0-1 1 0 0,1 0-1 0 0,0 0 1 0 0,0 1-1 0 0,1-1 0 0 0,1 0 1 0 0,0 0-1 0 0,0-1 1 0 0,1 1-1 0 0,0-1 1 0 0,1 1-1 0 0,9 13 1 0 0,-9-17-21 0 0,1 1 1 0 0,0-1 0 0 0,0 1 0 0 0,1-2 0 0 0,0 1-1 0 0,0-1 1 0 0,0 0 0 0 0,1 0 0 0 0,0-1 0 0 0,0 0-1 0 0,0-1 1 0 0,1 1 0 0 0,0-2 0 0 0,0 1 0 0 0,10 2-1 0 0,-9-4-96 0 0,0-1-1 0 0,1 0 0 0 0,-1 0 0 0 0,0-1 0 0 0,1 0 0 0 0,-1 0 0 0 0,0-2 0 0 0,1 1 0 0 0,-1-1 0 0 0,0-1 0 0 0,0 1 0 0 0,0-2 0 0 0,0 0 0 0 0,-1 0 0 0 0,1 0 0 0 0,16-12 0 0 0,-20 12 21 0 0,-1 0 1 0 0,1 0-1 0 0,-1 0 0 0 0,0-1 0 0 0,-1 1 0 0 0,1-1 0 0 0,-1-1 0 0 0,0 1 0 0 0,0 0 0 0 0,0-1 0 0 0,-1 0 0 0 0,0 0 0 0 0,0 0 0 0 0,-1 0 0 0 0,1 0 0 0 0,-1-1 1 0 0,-1 1-1 0 0,1-1 0 0 0,-1 1 0 0 0,0-1 0 0 0,-1 0 0 0 0,1 1 0 0 0,-1-1 0 0 0,-1 0 0 0 0,1 1 0 0 0,-1-1 0 0 0,-2-7 0 0 0,-1 0 10 0 0,0 0-1 0 0,-1 1 1 0 0,-1 0-1 0 0,0 0 1 0 0,-1 0-1 0 0,0 1 1 0 0,-1 0-1 0 0,0 0 1 0 0,-1 1-1 0 0,0 0 1 0 0,0 1-1 0 0,-2 0 1 0 0,1 0-1 0 0,-1 1 1 0 0,-14-9-1 0 0,21 16 9 0 0,0 0 0 0 0,0 0 0 0 0,-1 0 0 0 0,1 1 0 0 0,0 0 0 0 0,-1-1 0 0 0,1 2 0 0 0,-1-1 0 0 0,1 0-1 0 0,-8 1 1 0 0,9 0-67 0 0,1 0 0 0 0,0 0 0 0 0,-1 1 0 0 0,1-1 0 0 0,0 1 0 0 0,0-1-1 0 0,-1 1 1 0 0,1 0 0 0 0,0 0 0 0 0,0 0 0 0 0,0 0 0 0 0,0 0 0 0 0,0 0 0 0 0,0 0-1 0 0,0 1 1 0 0,0-1 0 0 0,1 1 0 0 0,-1-1 0 0 0,0 1 0 0 0,1 0 0 0 0,-1 0 0 0 0,-1 3-1 0 0,1 10-1260 0 0,4-5 504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09:56.902"/>
    </inkml:context>
    <inkml:brush xml:id="br0">
      <inkml:brushProperty name="width" value="0.1" units="cm"/>
      <inkml:brushProperty name="height" value="0.1" units="cm"/>
    </inkml:brush>
  </inkml:definitions>
  <inkml:trace contextRef="#ctx0" brushRef="#br0">87 53 7389 0 0,'-1'-1'26'0'0,"1"1"1"0"0,0-1-1 0 0,-1 0 1 0 0,1 0-1 0 0,0 1 1 0 0,-1-1 0 0 0,1 0-1 0 0,-1 1 1 0 0,1-1-1 0 0,-1 1 1 0 0,1-1-1 0 0,-1 1 1 0 0,1-1-1 0 0,-1 1 1 0 0,0-1 0 0 0,1 1-1 0 0,-1-1 1 0 0,0 1-1 0 0,1 0 1 0 0,-1-1-1 0 0,0 1 1 0 0,0 0-1 0 0,1 0 1 0 0,-1 0 0 0 0,0-1-1 0 0,0 1 1 0 0,1 0-1 0 0,-1 0 1 0 0,0 0-1 0 0,0 0 1 0 0,0 0-1 0 0,1 0 1 0 0,-1 1 0 0 0,0-1-1 0 0,0 0 1 0 0,1 0-1 0 0,-1 0 1 0 0,0 1-1 0 0,0-1 1 0 0,1 0-1 0 0,-1 1 1 0 0,0-1 0 0 0,1 1-1 0 0,-2 0 1 0 0,-13 5 262 0 0,13-5-234 0 0,-1 0 0 0 0,1 0 0 0 0,0 0 0 0 0,0 0-1 0 0,0 1 1 0 0,-1 0 0 0 0,1-1 0 0 0,1 1 0 0 0,-1 0-1 0 0,0 0 1 0 0,0 0 0 0 0,1 0 0 0 0,-1 0 0 0 0,1 0-1 0 0,-1 0 1 0 0,1 0 0 0 0,0 1 0 0 0,0-1 0 0 0,0 1-1 0 0,0-1 1 0 0,1 1 0 0 0,-1-1 0 0 0,0 6 0 0 0,-1 5 156 0 0,1 2 1 0 0,1-1 0 0 0,1 18-1 0 0,0-8-50 0 0,-2-11-94 0 0,2 1 1 0 0,-1-1 0 0 0,2 1-1 0 0,0-1 1 0 0,5 21-1 0 0,-5-30-61 0 0,0 1-1 0 0,0-1 1 0 0,0 0-1 0 0,0 0 1 0 0,1 0-1 0 0,-1 0 1 0 0,1 0-1 0 0,0-1 0 0 0,0 1 1 0 0,1-1-1 0 0,-1 0 1 0 0,1 0-1 0 0,-1 0 1 0 0,1 0-1 0 0,0-1 1 0 0,0 1-1 0 0,1-1 1 0 0,-1 0-1 0 0,9 3 0 0 0,-5-3-48 0 0,0 0 0 0 0,1 0 0 0 0,-1-1 1 0 0,0 0-1 0 0,1 0 0 0 0,-1-1 0 0 0,1 0 0 0 0,-1 0 0 0 0,1-1 0 0 0,-1 0 0 0 0,0-1 0 0 0,1 0 0 0 0,-1 0 0 0 0,0 0 0 0 0,0-1 0 0 0,11-6 0 0 0,-13 6-32 0 0,-1 0 0 0 0,0-1 1 0 0,0 1-1 0 0,0-1 0 0 0,0 0 0 0 0,-1 0 1 0 0,1-1-1 0 0,-1 1 0 0 0,0-1 1 0 0,-1 0-1 0 0,1 0 0 0 0,-1 0 0 0 0,0 0 1 0 0,0-1-1 0 0,0 1 0 0 0,-1-1 0 0 0,0 0 1 0 0,0 0-1 0 0,-1 0 0 0 0,1 0 0 0 0,-1 0 1 0 0,0 0-1 0 0,-1-9 0 0 0,0 6 62 0 0,-1-1 0 0 0,0 1-1 0 0,-1-1 1 0 0,0 1 0 0 0,0 0 0 0 0,-1 0-1 0 0,0 0 1 0 0,-1 0 0 0 0,0 0-1 0 0,0 0 1 0 0,-7-8 0 0 0,2 5 8 0 0,0 0 1 0 0,0 0-1 0 0,-1 1 1 0 0,-1 0-1 0 0,0 1 0 0 0,-17-12 1 0 0,25 19-84 0 0,-1 1 0 0 0,0-1 0 0 0,0 1 0 0 0,0 0 0 0 0,0 0 0 0 0,-1 1 0 0 0,1-1 0 0 0,0 1-1 0 0,-1 0 1 0 0,1 0 0 0 0,-1 0 0 0 0,1 1 0 0 0,-1 0 0 0 0,1-1 0 0 0,-1 2 0 0 0,1-1 0 0 0,-1 0 0 0 0,1 1 0 0 0,-1 0 0 0 0,1 0 0 0 0,0 0 0 0 0,-7 4 0 0 0,0 3-717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09:57.271"/>
    </inkml:context>
    <inkml:brush xml:id="br0">
      <inkml:brushProperty name="width" value="0.1" units="cm"/>
      <inkml:brushProperty name="height" value="0.1" units="cm"/>
    </inkml:brush>
  </inkml:definitions>
  <inkml:trace contextRef="#ctx0" brushRef="#br0">81 98 6501 0 0,'-7'-9'362'0'0,"7"8"-309"0"0,-1 0-1 0 0,0 1 1 0 0,1-1-1 0 0,-1 0 1 0 0,1 0 0 0 0,-1 0-1 0 0,1 0 1 0 0,-1 0 0 0 0,1 0-1 0 0,0 0 1 0 0,0 0 0 0 0,-1 0-1 0 0,1 0 1 0 0,0 0-1 0 0,0 0 1 0 0,0 0 0 0 0,0 0-1 0 0,0 0 1 0 0,0 0 0 0 0,0 0-1 0 0,0 0 1 0 0,0 0 0 0 0,1 0-1 0 0,-1 0 1 0 0,1-1-1 0 0,-2-12 994 0 0,0 13-979 0 0,1 1 0 0 0,0-1-1 0 0,0 0 1 0 0,-1 0 0 0 0,1 0 0 0 0,0-1 0 0 0,0 1-1 0 0,0 0 1 0 0,0 0 0 0 0,0 0 0 0 0,0 0 0 0 0,1 0 0 0 0,-1 0-1 0 0,0 0 1 0 0,0 0 0 0 0,1 0 0 0 0,-1 1 0 0 0,1-1-1 0 0,-1 0 1 0 0,0 0 0 0 0,1 0 0 0 0,0-1 0 0 0,2-1-23 0 0,0 1 0 0 0,0-1 0 0 0,1 1 0 0 0,-1 0-1 0 0,0 0 1 0 0,1 0 0 0 0,0 0 0 0 0,-1 1 0 0 0,1 0 0 0 0,0-1 0 0 0,0 1 0 0 0,0 0 0 0 0,-1 1 0 0 0,1-1 0 0 0,0 1 0 0 0,0 0 0 0 0,0 0 0 0 0,0 0 0 0 0,6 1 0 0 0,5 1 66 0 0,-1 0 0 0 0,0 1 1 0 0,27 10-1 0 0,-36-12-93 0 0,0 1 0 0 0,0 1 1 0 0,-1-1-1 0 0,1 1 0 0 0,0 0 0 0 0,-1 0 1 0 0,0 0-1 0 0,1 0 0 0 0,-1 1 0 0 0,-1-1 1 0 0,1 1-1 0 0,0 0 0 0 0,-1 1 1 0 0,0-1-1 0 0,3 6 0 0 0,-4-6-14 0 0,0 0 0 0 0,-1 0 0 0 0,0 0 0 0 0,0 0 0 0 0,0 0 0 0 0,0 0 0 0 0,0 0 0 0 0,-1 1 0 0 0,0-1 0 0 0,0 0 0 0 0,0 0 0 0 0,-1 1-1 0 0,1-1 1 0 0,-1 0 0 0 0,0 0 0 0 0,0 0 0 0 0,0 0 0 0 0,-1 0 0 0 0,-3 8 0 0 0,-2 2 38 0 0,-1-1 1 0 0,-1 0-1 0 0,0 0 0 0 0,-1-1 0 0 0,0 0 1 0 0,-17 14-1 0 0,-77 58 631 0 0,18-16 331 0 0,54-42-189 0 0,32-26-802 0 0,0 0 1 0 0,0 0 0 0 0,0 1 0 0 0,0-1-1 0 0,0 0 1 0 0,0 0 0 0 0,0 0-1 0 0,0 1 1 0 0,0-1 0 0 0,1 0 0 0 0,-1 0-1 0 0,0 0 1 0 0,0 0 0 0 0,0 0 0 0 0,0 1-1 0 0,0-1 1 0 0,0 0 0 0 0,1 0-1 0 0,-1 0 1 0 0,0 0 0 0 0,0 0 0 0 0,0 0-1 0 0,0 1 1 0 0,1-1 0 0 0,-1 0-1 0 0,0 0 1 0 0,0 0 0 0 0,0 0 0 0 0,0 0-1 0 0,1 0 1 0 0,-1 0 0 0 0,0 0 0 0 0,0 0-1 0 0,0 0 1 0 0,1 0 0 0 0,-1 0-1 0 0,0 0 1 0 0,0 0 0 0 0,0 0 0 0 0,0 0-1 0 0,1 0 1 0 0,-1 0 0 0 0,13 1 138 0 0,-11-1-73 0 0,57 0 297 0 0,0-2-1 0 0,81-12 0 0 0,-73 6-312 0 0,0 1-76 0 0,190-28-315 0 0,-242 33 85 0 0,0-1-1158 0 0,-24-2-1559 0 0,-7 2 1396 0 0,-5 1-179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0:01.847"/>
    </inkml:context>
    <inkml:brush xml:id="br0">
      <inkml:brushProperty name="width" value="0.1" units="cm"/>
      <inkml:brushProperty name="height" value="0.1" units="cm"/>
    </inkml:brush>
  </inkml:definitions>
  <inkml:trace contextRef="#ctx0" brushRef="#br0">37 114 7517 0 0,'-22'-13'1030'0'0,"21"13"-921"0"0,0-1-1 0 0,0 1 1 0 0,0-1 0 0 0,0 0-1 0 0,0 1 1 0 0,0-1 0 0 0,1 0 0 0 0,-1 0-1 0 0,0 0 1 0 0,0 1 0 0 0,1-1-1 0 0,-1 0 1 0 0,1 0 0 0 0,-1 0-1 0 0,1 0 1 0 0,-1 0 0 0 0,1 0 0 0 0,-1 0-1 0 0,1 0 1 0 0,0 0 0 0 0,0 0-1 0 0,-1-2 1 0 0,4 1-8 0 0,0 0 0 0 0,-1 1 1 0 0,1-1-1 0 0,0 1 0 0 0,0 0 0 0 0,0 0 0 0 0,0 0 1 0 0,0 0-1 0 0,0 0 0 0 0,0 1 0 0 0,4-1 1 0 0,2-1-9 0 0,44-9-56 0 0,0 2 1 0 0,68-2-1 0 0,29-4-48 0 0,-19-2 9 0 0,-131 17 6 0 0,0-1 0 0 0,0 1 0 0 0,0 0 0 0 0,0 0 0 0 0,1 0 0 0 0,-1 0 0 0 0,0 0 0 0 0,0 0 0 0 0,0 0 0 0 0,1 0 0 0 0,-1 0 0 0 0,0 1-1 0 0,0-1 1 0 0,0 0 0 0 0,0 0 0 0 0,1 0 0 0 0,-1 0 0 0 0,0 0 0 0 0,0 0 0 0 0,0 0 0 0 0,0 0 0 0 0,1 0 0 0 0,-1 0 0 0 0,0 1-1 0 0,0-1 1 0 0,0 0 0 0 0,0 0 0 0 0,0 0 0 0 0,0 0 0 0 0,1 0 0 0 0,-1 1 0 0 0,0-1 0 0 0,0 0 0 0 0,0 0 0 0 0,0 0 0 0 0,0 0 0 0 0,0 1-1 0 0,0-1 1 0 0,0 0 0 0 0,0 0 0 0 0,0 0 0 0 0,0 1 0 0 0,-3 11 202 0 0,-12 15 150 0 0,13-24-314 0 0,-22 35 353 0 0,3 2 1 0 0,1 0 0 0 0,-16 48 0 0 0,29-68-347 0 0,1 0 0 0 0,1 1 1 0 0,1-1-1 0 0,1 1 0 0 0,1 0 0 0 0,0 0 0 0 0,2 0 0 0 0,4 40 0 0 0,-2-50-230 0 0,1-1 1 0 0,1 1-1 0 0,0-1 0 0 0,0 0 0 0 0,1 0 0 0 0,0 0 1 0 0,1 0-1 0 0,0-1 0 0 0,11 12 0 0 0,-5-4-853 0 0,10 3-1151 0 0,-14-11 917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0:02.173"/>
    </inkml:context>
    <inkml:brush xml:id="br0">
      <inkml:brushProperty name="width" value="0.1" units="cm"/>
      <inkml:brushProperty name="height" value="0.1" units="cm"/>
    </inkml:brush>
  </inkml:definitions>
  <inkml:trace contextRef="#ctx0" brushRef="#br0">1 87 7485 0 0,'0'-1'-6'0'0,"1"-11"235"0"0,-1 12-214 0 0,0 0-1 0 0,0 0 1 0 0,0-1 0 0 0,0 1 0 0 0,0 0 0 0 0,1-1-1 0 0,-1 1 1 0 0,0 0 0 0 0,0 0 0 0 0,0-1 0 0 0,0 1-1 0 0,0 0 1 0 0,1 0 0 0 0,-1-1 0 0 0,0 1 0 0 0,0 0-1 0 0,0 0 1 0 0,1 0 0 0 0,-1-1 0 0 0,0 1-1 0 0,0 0 1 0 0,1 0 0 0 0,-1 0 0 0 0,0 0 0 0 0,0-1-1 0 0,1 1 1 0 0,-1 0 0 0 0,0 0 0 0 0,1 0 0 0 0,-1 0-1 0 0,0 0 1 0 0,0 0 0 0 0,1 0 0 0 0,-1 0-1 0 0,0 0 1 0 0,1 0 0 0 0,-1 0 0 0 0,0 0 0 0 0,1 0-1 0 0,38-20 1158 0 0,-1 11-1230 0 0,0 1 0 0 0,1 2-1 0 0,41-2 1 0 0,23-2-1731 0 0,-76 4 1013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0:02.501"/>
    </inkml:context>
    <inkml:brush xml:id="br0">
      <inkml:brushProperty name="width" value="0.1" units="cm"/>
      <inkml:brushProperty name="height" value="0.1" units="cm"/>
    </inkml:brush>
  </inkml:definitions>
  <inkml:trace contextRef="#ctx0" brushRef="#br0">143 4 6157 0 0,'-2'-1'130'0'0,"0"1"1"0"0,0-1 0 0 0,1 1-1 0 0,-1-1 1 0 0,0 1 0 0 0,0 0 0 0 0,0 0-1 0 0,0 0 1 0 0,0 0 0 0 0,0 0-1 0 0,0 0 1 0 0,0 1 0 0 0,0-1 0 0 0,1 1-1 0 0,-1-1 1 0 0,-3 2 0 0 0,0 0 101 0 0,-2-1 1549 0 0,-9 14-1559 0 0,-47 44-18 0 0,47-45 856 0 0,16 4-927 0 0,1 176 59 0 0,0-191-187 0 0,-1 1 0 0 0,1 0 0 0 0,-1-1 1 0 0,1 1-1 0 0,0-1 0 0 0,3 6 0 0 0,6 2 10 0 0,-3-6-11 0 0,-1 1-8 0 0,1-1 0 0 0,0 0-1 0 0,0 0 1 0 0,12 6-1 0 0,-16-10-6 0 0,0 1-150 0 0,25-14-1316 0 0,90-38 1088 0 0,-109 45 288 0 0,1 1-1 0 0,-1-1 0 0 0,10-7 1 0 0,-18 11 70 0 0,1 0 0 0 0,-1-1 0 0 0,0 1 0 0 0,1 0 0 0 0,-1-1 0 0 0,0 0 0 0 0,0 1 0 0 0,0-1 0 0 0,2-3 0 0 0,4-8-109 0 0,-3 7 126 0 0,0-1 0 0 0,0 0 0 0 0,-1-1 0 0 0,0 1 0 0 0,0-1 0 0 0,-1 1-1 0 0,0-1 1 0 0,0 0 0 0 0,-1 1 0 0 0,0-1 0 0 0,-1 0 0 0 0,1 0 0 0 0,-1 0 0 0 0,-1 0 0 0 0,0 0-1 0 0,0 0 1 0 0,0 0 0 0 0,-1 1 0 0 0,0-1 0 0 0,-1 0 0 0 0,0 1 0 0 0,0 0 0 0 0,0 0 0 0 0,-1 0-1 0 0,0 0 1 0 0,0 0 0 0 0,-1 1 0 0 0,0-1 0 0 0,0 1 0 0 0,-12-10 0 0 0,12 13 2 0 0,0 0 1 0 0,0 0-1 0 0,-1 1 0 0 0,1 0 1 0 0,-1 0-1 0 0,0 0 0 0 0,1 1 1 0 0,-1-1-1 0 0,0 2 1 0 0,0-1-1 0 0,1 0 0 0 0,-1 1 1 0 0,0 0-1 0 0,0 1 1 0 0,0-1-1 0 0,0 1 0 0 0,0 0 1 0 0,1 1-1 0 0,-1-1 0 0 0,0 1 1 0 0,1 0-1 0 0,0 1 1 0 0,-1-1-1 0 0,1 1 0 0 0,-9 6 1 0 0,10-5-135 0 0,-4 3-218 0 0,8-7 314 0 0,0 0 0 0 0,0 1 0 0 0,0-1 0 0 0,0 0 0 0 0,0 0 0 0 0,0 1 0 0 0,0-1 0 0 0,0 0 0 0 0,0 1 0 0 0,0-1 0 0 0,1 0 1 0 0,-1 0-1 0 0,0 1 0 0 0,0-1 0 0 0,0 0 0 0 0,0 0 0 0 0,0 1 0 0 0,0-1 0 0 0,1 0 0 0 0,-1 0 0 0 0,0 1 0 0 0,0-1 0 0 0,0 0 0 0 0,1 0 0 0 0,-1 0 1 0 0,0 0-1 0 0,0 1 0 0 0,1-1 0 0 0,-1 0 0 0 0,0 0 0 0 0,0 0 0 0 0,1 0 0 0 0,-1 0 0 0 0,0 0 0 0 0,1 1 0 0 0,6 2-801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0:02.826"/>
    </inkml:context>
    <inkml:brush xml:id="br0">
      <inkml:brushProperty name="width" value="0.1" units="cm"/>
      <inkml:brushProperty name="height" value="0.1" units="cm"/>
    </inkml:brush>
  </inkml:definitions>
  <inkml:trace contextRef="#ctx0" brushRef="#br0">134 29 7453 0 0,'-24'-9'1294'0'0,"-2"0"-470"0"0,22 7-690 0 0,-1 0-1 0 0,1 0 1 0 0,-1 1 0 0 0,1 0-1 0 0,-10-2 1 0 0,13 3-107 0 0,-1 0 0 0 0,1 0 0 0 0,0 1 0 0 0,-1-1 0 0 0,1 0-1 0 0,-1 0 1 0 0,1 1 0 0 0,0-1 0 0 0,-1 1 0 0 0,1-1 0 0 0,0 1 0 0 0,-1 0 0 0 0,1-1 0 0 0,0 1 0 0 0,0 0 0 0 0,0 0 0 0 0,0 0 0 0 0,0 0 0 0 0,0 0 0 0 0,0 0 0 0 0,0 0 0 0 0,0 0-1 0 0,0 1 1 0 0,-1 1 0 0 0,-1 3 28 0 0,1 0 0 0 0,-1 0 0 0 0,1 1-1 0 0,0 0 1 0 0,1-1 0 0 0,0 1 0 0 0,0 0-1 0 0,0-1 1 0 0,1 1 0 0 0,-1 0 0 0 0,2 9 0 0 0,1 2 27 0 0,0-1 1 0 0,2 1 0 0 0,6 20 0 0 0,-5-23-70 0 0,0 0 0 0 0,2-1 0 0 0,0 0 0 0 0,0 0-1 0 0,1-1 1 0 0,1 0 0 0 0,0-1 0 0 0,1 0 0 0 0,1 0 0 0 0,0-1 0 0 0,0 0 0 0 0,22 16-1 0 0,-30-25-46 0 0,0 0-1 0 0,0 0 0 0 0,0 0 0 0 0,1 0 0 0 0,-1-1 0 0 0,1 1 0 0 0,-1-1 0 0 0,1 0 0 0 0,0 0 1 0 0,-1 0-1 0 0,1 0 0 0 0,0-1 0 0 0,0 1 0 0 0,-1-1 0 0 0,1 0 0 0 0,0 0 0 0 0,0-1 0 0 0,0 1 1 0 0,-1-1-1 0 0,1 0 0 0 0,5-1 0 0 0,-2-1-146 0 0,0-1 1 0 0,0 0-1 0 0,0 0 0 0 0,0 0 1 0 0,-1-1-1 0 0,0 1 0 0 0,0-2 1 0 0,0 1-1 0 0,5-7 0 0 0,9-9-447 0 0,-10 11 233 0 0,0-1 0 0 0,15-22 0 0 0,-22 29 361 0 0,-1 0 0 0 0,0-1 0 0 0,0 1 0 0 0,0-1 0 0 0,0 0 0 0 0,-1 0 0 0 0,1 1 0 0 0,-1-1 0 0 0,-1 0 0 0 0,1 0 0 0 0,-1 0 0 0 0,0-7 0 0 0,0 4 20 0 0,-1-1 1 0 0,-1 0 0 0 0,1 1-1 0 0,-1-1 1 0 0,-1 1 0 0 0,0 0-1 0 0,0-1 1 0 0,0 1 0 0 0,-1 1-1 0 0,-1-1 1 0 0,1 0 0 0 0,-10-11-1 0 0,11 16 7 0 0,0 0-1 0 0,0 0 0 0 0,0 0 1 0 0,0 0-1 0 0,0 1 0 0 0,-1-1 1 0 0,1 1-1 0 0,-1 0 0 0 0,0 0 1 0 0,0 0-1 0 0,0 0 1 0 0,0 1-1 0 0,0 0 0 0 0,0-1 1 0 0,0 2-1 0 0,0-1 0 0 0,0 0 1 0 0,0 1-1 0 0,-1 0 0 0 0,1 0 1 0 0,0 0-1 0 0,0 0 0 0 0,-1 1 1 0 0,1-1-1 0 0,0 1 0 0 0,0 0 1 0 0,0 1-1 0 0,-4 1 0 0 0,-56 24-412 0 0,63-27 369 0 0,0 1 0 0 0,1 0 0 0 0,-1 0 0 0 0,0 0 1 0 0,1-1-1 0 0,-1 1 0 0 0,1 0 0 0 0,-1 0 0 0 0,1 0 1 0 0,-1 0-1 0 0,1 0 0 0 0,0 0 0 0 0,-1 0 0 0 0,1 1 1 0 0,3 2-513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0:03.153"/>
    </inkml:context>
    <inkml:brush xml:id="br0">
      <inkml:brushProperty name="width" value="0.1" units="cm"/>
      <inkml:brushProperty name="height" value="0.1" units="cm"/>
    </inkml:brush>
  </inkml:definitions>
  <inkml:trace contextRef="#ctx0" brushRef="#br0">83 116 6345 0 0,'-19'-37'579'0'0,"14"27"-18"0"0,0-1 0 0 0,-1 1 0 0 0,-10-13 0 0 0,11 14-18 0 0,-6-7 940 0 0,6 17-773 0 0,2 10-213 0 0,-1 29 258 0 0,1-1 0 0 0,2 0 0 0 0,2 0 0 0 0,2 1 0 0 0,1-1 0 0 0,16 63 0 0 0,23 50-347 0 0,-29-117-902 0 0,-12-31 246 0 0,0 0-1 0 0,0 0 0 0 0,0-1 0 0 0,-1 1 1 0 0,0 0-1 0 0,1 0 0 0 0,-1 0 0 0 0,-1 1 1 0 0,1-1-1 0 0,-1 0 0 0 0,1 0 0 0 0,-2 6 1 0 0,-2 0-1474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0:04.227"/>
    </inkml:context>
    <inkml:brush xml:id="br0">
      <inkml:brushProperty name="width" value="0.1" units="cm"/>
      <inkml:brushProperty name="height" value="0.1" units="cm"/>
    </inkml:brush>
  </inkml:definitions>
  <inkml:trace contextRef="#ctx0" brushRef="#br0">36 240 7485 0 0,'-2'-1'89'0'0,"0"-1"0"0"0,0 0 0 0 0,0 1 0 0 0,0-1 0 0 0,1 0 1 0 0,-1 0-1 0 0,1 0 0 0 0,-1 0 0 0 0,1 0 0 0 0,0 0 0 0 0,0 0 0 0 0,0 0 0 0 0,0 0 1 0 0,0-1-1 0 0,0 1 0 0 0,0 0 0 0 0,1-1 0 0 0,-1 1 0 0 0,1-1 0 0 0,0-2 1 0 0,-8-24 1913 0 0,8 29-1837 0 0,0-1 0 0 0,-1 0-1 0 0,1 0 1 0 0,0 1 0 0 0,-1-1 0 0 0,1 0 0 0 0,0 0 0 0 0,0 0 0 0 0,0 0 0 0 0,-1 0 0 0 0,1 0 0 0 0,0 1 0 0 0,0-1 0 0 0,1 0 0 0 0,-1 0 0 0 0,0 0-1 0 0,0-1 1 0 0,13-14 669 0 0,-7 10-827 0 0,1 0-1 0 0,0 1 1 0 0,0 0 0 0 0,0 1 0 0 0,0 0-1 0 0,1 0 1 0 0,0 0 0 0 0,14-4 0 0 0,71-15-65 0 0,-63 16 49 0 0,231-49-72 0 0,-261 56 79 0 0,0 0 0 0 0,0 0 0 0 0,1 0 0 0 0,-1 0 0 0 0,0 0 0 0 0,0 0 0 0 0,0 0 0 0 0,0 0-1 0 0,0 0 1 0 0,0 0 0 0 0,0 0 0 0 0,0 0 0 0 0,0 0 0 0 0,0 0 0 0 0,1 0 0 0 0,-1-1 0 0 0,0 1 0 0 0,0 0 0 0 0,0 0 0 0 0,0 0 0 0 0,0 0 0 0 0,0 0 0 0 0,0 0 0 0 0,0 1 0 0 0,1-1-1 0 0,-1 0 1 0 0,0 0 0 0 0,0 0 0 0 0,0 0 0 0 0,0 0 0 0 0,0 0 0 0 0,0 0 0 0 0,0 0 0 0 0,0 0 0 0 0,0 0 0 0 0,0 0 0 0 0,1 0 0 0 0,-1 0 0 0 0,0 0 0 0 0,0 0 0 0 0,0 0-1 0 0,0 0 1 0 0,0 1 0 0 0,0-1 0 0 0,0 0 0 0 0,0 0 0 0 0,0 0 0 0 0,0 0 0 0 0,0 0 0 0 0,0 0 0 0 0,0 0 0 0 0,0 0 0 0 0,0 0 0 0 0,0 1 0 0 0,0-1 0 0 0,0 0 0 0 0,0 0-1 0 0,0 0 1 0 0,0 0 0 0 0,0 0 0 0 0,0 0 0 0 0,0 0 0 0 0,-6 10-38 0 0,-22 18 19 0 0,10-10 31 0 0,4 0 6 0 0,1 0 0 0 0,1 0 0 0 0,0 1 0 0 0,1 1 0 0 0,2 0 0 0 0,0 0 0 0 0,1 1-1 0 0,1 0 1 0 0,0 0 0 0 0,2 0 0 0 0,1 1 0 0 0,0 0 0 0 0,2 0 0 0 0,1 0 0 0 0,0 1-1 0 0,2-1 1 0 0,0 0 0 0 0,1 0 0 0 0,2 0 0 0 0,0 0 0 0 0,14 40 0 0 0,-5-37-718 0 0,-10-21 333 0 0,-1-1 0 0 0,0 1 1 0 0,-1-1-1 0 0,1 1 1 0 0,-1-1-1 0 0,1 1 1 0 0,-1 0-1 0 0,0 0 0 0 0,0 0 1 0 0,0 6-1 0 0,-15-5-4001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0:04.546"/>
    </inkml:context>
    <inkml:brush xml:id="br0">
      <inkml:brushProperty name="width" value="0.1" units="cm"/>
      <inkml:brushProperty name="height" value="0.1" units="cm"/>
    </inkml:brush>
  </inkml:definitions>
  <inkml:trace contextRef="#ctx0" brushRef="#br0">6 227 6097 0 0,'-2'-7'208'0'0,"0"0"1"0"0,1-1 0 0 0,1 1-1 0 0,-1 0 1 0 0,2-14 0 0 0,-1 18-90 0 0,0 0 0 0 0,1 0 1 0 0,0 0-1 0 0,-1 1 1 0 0,1-1-1 0 0,0 0 0 0 0,1 1 1 0 0,-1-1-1 0 0,0 1 0 0 0,1-1 1 0 0,-1 1-1 0 0,1-1 1 0 0,0 1-1 0 0,0 0 0 0 0,0 0 1 0 0,0 0-1 0 0,3-2 1 0 0,8-5-50 0 0,1 0 1 0 0,0 2 0 0 0,1-1 0 0 0,-1 2 0 0 0,23-7 0 0 0,81-16-1083 0 0,-47 13-175 0 0,22-2-991 0 0,-59 10 1432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08.055"/>
    </inkml:context>
    <inkml:brush xml:id="br0">
      <inkml:brushProperty name="width" value="0.1" units="cm"/>
      <inkml:brushProperty name="height" value="0.1" units="cm"/>
    </inkml:brush>
  </inkml:definitions>
  <inkml:trace contextRef="#ctx0" brushRef="#br0">9 186 6469 0 0,'-1'-1'29'0'0,"0"0"0"0"0,0 0 1 0 0,0 0-1 0 0,1 0 0 0 0,-1 0 0 0 0,0 0 1 0 0,1-1-1 0 0,-1 1 0 0 0,1 0 1 0 0,-1 0-1 0 0,1-1 0 0 0,0 1 1 0 0,0 0-1 0 0,-1-1 0 0 0,1 1 1 0 0,0 0-1 0 0,0-1 0 0 0,0 1 1 0 0,0 0-1 0 0,1-1 0 0 0,-1 1 1 0 0,0 0-1 0 0,1 0 0 0 0,-1-1 0 0 0,0 1 1 0 0,1 0-1 0 0,0 0 0 0 0,-1-1 1 0 0,1 1-1 0 0,0 0 0 0 0,-1 0 1 0 0,1 0-1 0 0,1-1 0 0 0,4-5 211 0 0,-1 0-1 0 0,1 1 1 0 0,12-10-1 0 0,-12 10-116 0 0,2 1 0 0 0,-1 1 0 0 0,0-1 0 0 0,1 1 0 0 0,0 1-1 0 0,0-1 1 0 0,0 1 0 0 0,0 1 0 0 0,0 0 0 0 0,1 0 0 0 0,-1 0-1 0 0,1 1 1 0 0,-1 0 0 0 0,1 1 0 0 0,0 0 0 0 0,12 1 0 0 0,-19 0-115 0 0,1 0 1 0 0,-1-1 0 0 0,0 1 0 0 0,1 0 0 0 0,-1 0 0 0 0,0 1 0 0 0,1-1 0 0 0,-1 0-1 0 0,0 1 1 0 0,0-1 0 0 0,0 1 0 0 0,0 0 0 0 0,0 0 0 0 0,-1-1 0 0 0,1 1-1 0 0,-1 0 1 0 0,1 1 0 0 0,1 1 0 0 0,-1 1 0 0 0,0 0 0 0 0,0 0 0 0 0,0 0 0 0 0,-1 0 1 0 0,0 0-1 0 0,0 0 0 0 0,0 1 0 0 0,0 6 0 0 0,-1 5 12 0 0,-1 0 1 0 0,-1 0-1 0 0,0 0 1 0 0,-7 23-1 0 0,6-29-14 0 0,-1 0 1 0 0,0 0-1 0 0,0-1 1 0 0,-11 18-1 0 0,13-24-4 0 0,-1 0 1 0 0,1 0-1 0 0,-1 0 0 0 0,0-1 0 0 0,-1 1 0 0 0,1-1 1 0 0,0 1-1 0 0,-1-1 0 0 0,0 0 0 0 0,0-1 0 0 0,0 1 1 0 0,0-1-1 0 0,0 1 0 0 0,-5 1 0 0 0,9-4 0 0 0,-1 0 0 0 0,1 0-1 0 0,0 0 1 0 0,-1 0-1 0 0,1 0 1 0 0,-1 0 0 0 0,1 1-1 0 0,0-1 1 0 0,-1 0-1 0 0,1 0 1 0 0,-1 0 0 0 0,1 0-1 0 0,0 0 1 0 0,-1-1-1 0 0,1 1 1 0 0,-1 0 0 0 0,1 0-1 0 0,0 0 1 0 0,-1 0-1 0 0,1 0 1 0 0,-1 0 0 0 0,1-1-1 0 0,0 1 1 0 0,-1 0-1 0 0,1 0 1 0 0,0 0 0 0 0,-1-1-1 0 0,1 1 1 0 0,0 0-1 0 0,0-1 1 0 0,-1 1 0 0 0,1 0-1 0 0,0-1 1 0 0,0 1-1 0 0,-1 0 1 0 0,1-1 0 0 0,0 1-1 0 0,0 0 1 0 0,0-1 0 0 0,0 0-1 0 0,0-23 17 0 0,2 14-17 0 0,1 0 0 0 0,7-20 0 0 0,79-177-104 0 0,-88 205 100 0 0,4-9-10 0 0,1-1-1 0 0,1 1 1 0 0,10-14 0 0 0,-16 23 7 0 0,1-1 1 0 0,0 1-1 0 0,0 0 1 0 0,0 0-1 0 0,0 0 1 0 0,0 1-1 0 0,0-1 1 0 0,0 0-1 0 0,1 1 1 0 0,-1 0-1 0 0,1-1 1 0 0,-1 1-1 0 0,1 0 1 0 0,-1 0-1 0 0,1 0 1 0 0,0 1-1 0 0,-1-1 1 0 0,1 1-1 0 0,0-1 0 0 0,0 1 1 0 0,-1 0-1 0 0,4 0 1 0 0,-4 1-2 0 0,-1-1 1 0 0,1 1-1 0 0,-1 0 0 0 0,1-1 0 0 0,-1 1 1 0 0,1 0-1 0 0,-1 0 0 0 0,0 0 0 0 0,0 0 1 0 0,1 0-1 0 0,-1 0 0 0 0,0 0 1 0 0,0 0-1 0 0,0 1 0 0 0,0-1 0 0 0,0 0 1 0 0,0 1-1 0 0,-1-1 0 0 0,1 1 0 0 0,0-1 1 0 0,0 4-1 0 0,9 35-44 0 0,-9-38 48 0 0,3 25 4 0 0,-1 0 0 0 0,-2 0 0 0 0,0 1 0 0 0,-2-1 0 0 0,-5 37 0 0 0,1-48 94 0 0,8-33-121 0 0,4-3-96 0 0,1 0 1 0 0,1 0 0 0 0,1 1 0 0 0,0 1 0 0 0,16-22-1 0 0,-16 28 117 0 0,-1 0 0 0 0,2 0-1 0 0,-1 1 1 0 0,2 0-1 0 0,-1 1 1 0 0,1 0-1 0 0,25-15 1 0 0,-35 24 0 0 0,0 0 0 0 0,0 0 0 0 0,0 0 0 0 0,0 0 0 0 0,0 0 1 0 0,0 0-1 0 0,0 0 0 0 0,1 1 0 0 0,-1-1 0 0 0,0 1 0 0 0,0 0 0 0 0,1 0 0 0 0,-1-1 0 0 0,0 1 0 0 0,0 1 1 0 0,1-1-1 0 0,-1 0 0 0 0,0 0 0 0 0,0 1 0 0 0,1 0 0 0 0,-1-1 0 0 0,0 1 0 0 0,0 0 0 0 0,0 0 1 0 0,2 1-1 0 0,-2 0 0 0 0,1 0 0 0 0,-2 1 0 0 0,1-1 0 0 0,0 0 0 0 0,0 1 0 0 0,-1-1 0 0 0,1 1 0 0 0,-1-1 0 0 0,0 1 0 0 0,0 0 0 0 0,0 0 0 0 0,0 0 0 0 0,0-1 0 0 0,-1 1 0 0 0,1 0 0 0 0,-1 0 0 0 0,0 0 0 0 0,0 0 0 0 0,0 3 0 0 0,-1 23 21 0 0,-2 0 0 0 0,-10 43 0 0 0,-2 18-704 0 0,17-68-1477 0 0,-2-20 1277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0:04.883"/>
    </inkml:context>
    <inkml:brush xml:id="br0">
      <inkml:brushProperty name="width" value="0.1" units="cm"/>
      <inkml:brushProperty name="height" value="0.1" units="cm"/>
    </inkml:brush>
  </inkml:definitions>
  <inkml:trace contextRef="#ctx0" brushRef="#br0">124 12 6377 0 0,'-37'-5'1654'0'0,"19"2"-791"0"0,-5-1 283 0 0,23 4-1123 0 0,-1 0 0 0 0,0 0 0 0 0,1 0 0 0 0,-1 1 0 0 0,1-1 0 0 0,-1 0 0 0 0,0 0 0 0 0,1 0 0 0 0,-1 0 0 0 0,1 1 0 0 0,-1-1 0 0 0,0 0 0 0 0,1 1 0 0 0,-1-1 0 0 0,1 0 0 0 0,-1 1 0 0 0,1-1 0 0 0,-1 1 0 0 0,1-1 0 0 0,-1 1 0 0 0,1-1 0 0 0,0 1 0 0 0,-1-1 0 0 0,1 1 0 0 0,0-1 0 0 0,-1 1 0 0 0,1-1 0 0 0,0 2 0 0 0,-9 20 193 0 0,7-17-178 0 0,0 1 0 0 0,0 0 0 0 0,0-1 1 0 0,-1 12-1 0 0,-1 8 25 0 0,2-11 28 0 0,-1 1 0 0 0,2-1 0 0 0,0 0 0 0 0,1 1-1 0 0,0-1 1 0 0,1 0 0 0 0,1 1 0 0 0,6 27 0 0 0,-7-39-76 0 0,1 0 0 0 0,-1 0-1 0 0,1 0 1 0 0,0 0 0 0 0,-1 0 0 0 0,1 0-1 0 0,0 0 1 0 0,1-1 0 0 0,-1 1 0 0 0,0-1-1 0 0,1 1 1 0 0,-1-1 0 0 0,1 0 0 0 0,0 0-1 0 0,3 2 1 0 0,-4-3-15 0 0,0-1-1 0 0,-1 1 1 0 0,1 0 0 0 0,0-1-1 0 0,0 1 1 0 0,0-1 0 0 0,0 1-1 0 0,0-1 1 0 0,0 0 0 0 0,0 0-1 0 0,0 0 1 0 0,-1 0-1 0 0,1 0 1 0 0,0 0 0 0 0,0 0-1 0 0,0-1 1 0 0,0 1 0 0 0,0-1-1 0 0,0 0 1 0 0,0 1 0 0 0,-1-1-1 0 0,1 0 1 0 0,0 0 0 0 0,-1 0-1 0 0,1 0 1 0 0,0 0-1 0 0,1-2 1 0 0,5-5-70 0 0,-1 1-1 0 0,0-1 1 0 0,-1 0-1 0 0,0 0 1 0 0,0-1-1 0 0,-1 0 1 0 0,0 0-1 0 0,0 0 1 0 0,-1-1-1 0 0,0 1 1 0 0,4-18-1 0 0,-6 19 63 0 0,-1 1-1 0 0,0-1 1 0 0,0 1-1 0 0,-1-1 1 0 0,0 1-1 0 0,0-1 0 0 0,0 0 1 0 0,-1 1-1 0 0,0-1 1 0 0,-1 1-1 0 0,0-1 1 0 0,0 1-1 0 0,-1 0 1 0 0,1 0-1 0 0,-2 0 1 0 0,-5-11-1 0 0,7 16 3 0 0,1 1 0 0 0,-1-1-1 0 0,1 1 1 0 0,-1-1 0 0 0,1 1-1 0 0,-1 0 1 0 0,0 0 0 0 0,1 0 0 0 0,-1 0-1 0 0,0 0 1 0 0,0 0 0 0 0,0 0-1 0 0,0 0 1 0 0,0 1 0 0 0,0-1-1 0 0,0 1 1 0 0,0-1 0 0 0,0 1-1 0 0,0 0 1 0 0,0 0 0 0 0,0 0-1 0 0,0 0 1 0 0,0 0 0 0 0,-3 1 0 0 0,4-1-83 0 0,-1 0 0 0 0,1 1 0 0 0,-1-1 0 0 0,1 0 0 0 0,-1 1 0 0 0,1-1 0 0 0,-1 1 0 0 0,1-1 0 0 0,0 1 0 0 0,-1 0 0 0 0,1 0 0 0 0,0 0 0 0 0,-1-1 0 0 0,1 1-1 0 0,0 0 1 0 0,0 0 0 0 0,0 1 0 0 0,0-1 0 0 0,0 0 0 0 0,0 0 0 0 0,0 0 0 0 0,1 1 0 0 0,-1-1 0 0 0,0 0 0 0 0,1 1 0 0 0,-1-1 0 0 0,1 1 0 0 0,-1-1 0 0 0,1 1 0 0 0,-1 2 0 0 0,1-4 24 0 0,0 1 0 0 0,1-1-1 0 0,-1 1 1 0 0,0-1-1 0 0,0 1 1 0 0,0-1 0 0 0,1 1-1 0 0,-1 0 1 0 0,0-1-1 0 0,1 0 1 0 0,-1 1 0 0 0,0-1-1 0 0,1 1 1 0 0,-1-1-1 0 0,0 1 1 0 0,1-1 0 0 0,-1 0-1 0 0,1 1 1 0 0,-1-1-1 0 0,1 0 1 0 0,-1 1 0 0 0,1-1-1 0 0,-1 0 1 0 0,1 0-1 0 0,-1 1 1 0 0,1-1 0 0 0,-1 0-1 0 0,1 0 1 0 0,0 0-1 0 0,-1 0 1 0 0,1 0 0 0 0,0 0-1 0 0,11 4-785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0:05.228"/>
    </inkml:context>
    <inkml:brush xml:id="br0">
      <inkml:brushProperty name="width" value="0.1" units="cm"/>
      <inkml:brushProperty name="height" value="0.1" units="cm"/>
    </inkml:brush>
  </inkml:definitions>
  <inkml:trace contextRef="#ctx0" brushRef="#br0">153 33 7517 0 0,'-1'-2'36'0'0,"0"0"0"0"0,0 0 0 0 0,0 1 0 0 0,0-1-1 0 0,-1 0 1 0 0,1 1 0 0 0,0-1 0 0 0,-1 1 0 0 0,1-1 0 0 0,-1 1 0 0 0,0 0 0 0 0,1 0 0 0 0,-1-1 0 0 0,0 1 0 0 0,0 0 0 0 0,1 1 0 0 0,-1-1 0 0 0,0 0 0 0 0,0 0 0 0 0,0 1 0 0 0,0 0 0 0 0,0-1 0 0 0,0 1 0 0 0,0 0 0 0 0,-1 0-1 0 0,-2 0 1 0 0,-14-2 420 0 0,12 1-260 0 0,-1 0-1 0 0,0 1 1 0 0,1 0 0 0 0,-15 1 0 0 0,20 0-165 0 0,1-1-1 0 0,-1 0 0 0 0,1 1 0 0 0,-1-1 1 0 0,1 1-1 0 0,-1-1 0 0 0,1 1 0 0 0,-1 0 0 0 0,1 0 1 0 0,-1 0-1 0 0,1 0 0 0 0,0 0 0 0 0,0 0 1 0 0,-1 0-1 0 0,1 0 0 0 0,0 0 0 0 0,0 0 0 0 0,0 1 1 0 0,0-1-1 0 0,0 1 0 0 0,1-1 0 0 0,-1 0 1 0 0,0 1-1 0 0,1-1 0 0 0,-1 1 0 0 0,1 0 1 0 0,-1-1-1 0 0,1 3 0 0 0,-1 5 8 0 0,0 0-1 0 0,1 0 1 0 0,1 0-1 0 0,0 1 1 0 0,0-1-1 0 0,0 0 1 0 0,1 0 0 0 0,1 0-1 0 0,-1-1 1 0 0,1 1-1 0 0,1 0 1 0 0,0-1-1 0 0,0 0 1 0 0,9 13 0 0 0,-4-8-29 0 0,1 0 1 0 0,0-1-1 0 0,0 0 0 0 0,1 0 1 0 0,1-1-1 0 0,0-1 1 0 0,23 16-1 0 0,-29-23-18 0 0,-1 1 0 0 0,1-1 0 0 0,0-1 0 0 0,0 1 0 0 0,0-1 0 0 0,0 0 0 0 0,1 0 0 0 0,-1-1 0 0 0,0 0 0 0 0,1 0 0 0 0,8 0 0 0 0,-10-1-60 0 0,-1-1 0 0 0,1 1 0 0 0,-1-1 0 0 0,1 0 0 0 0,-1 0 0 0 0,1-1 0 0 0,-1 1 0 0 0,1-1 0 0 0,-1 0 0 0 0,0 0 0 0 0,0-1 0 0 0,0 1 0 0 0,0-1 0 0 0,-1 0 1 0 0,1 0-1 0 0,4-4 0 0 0,-4 2-10 0 0,0 0 0 0 0,0 0 0 0 0,0 0 0 0 0,0 0 0 0 0,-1-1 0 0 0,0 1 0 0 0,0-1 1 0 0,-1 0-1 0 0,3-8 0 0 0,-3 10 71 0 0,-2 0 1 0 0,1 0-1 0 0,0-1 0 0 0,-1 1 1 0 0,0 0-1 0 0,0 0 0 0 0,0 0 1 0 0,-1 0-1 0 0,1-1 1 0 0,-1 1-1 0 0,0 0 0 0 0,0 0 1 0 0,0 0-1 0 0,-1 0 0 0 0,-2-5 1 0 0,-3-5 7 0 0,-1 1 0 0 0,-1 0 0 0 0,0 0-1 0 0,-19-20 1 0 0,25 29-43 0 0,0 1-1 0 0,0 0 1 0 0,-1 0-1 0 0,1 0 1 0 0,-1 0-1 0 0,0 0 1 0 0,0 1-1 0 0,0 0 1 0 0,0 0-1 0 0,0 0 1 0 0,0 0-1 0 0,-1 0 1 0 0,1 1-1 0 0,-1 0 1 0 0,1 0-1 0 0,-1 0 1 0 0,1 1-1 0 0,-1-1 1 0 0,1 1-1 0 0,-7 1 1 0 0,0 0-284 0 0,10-1 261 0 0,0 0 1 0 0,0-1-1 0 0,0 1 0 0 0,0 0 0 0 0,0 1 1 0 0,0-1-1 0 0,-1 0 0 0 0,1 0 0 0 0,0 0 1 0 0,0 1-1 0 0,0-1 0 0 0,0 0 0 0 0,0 1 1 0 0,0-1-1 0 0,0 1 0 0 0,0-1 0 0 0,0 1 1 0 0,1 0-1 0 0,-1-1 0 0 0,0 1 0 0 0,0 0 1 0 0,0-1-1 0 0,1 1 0 0 0,-1 0 0 0 0,0 0 0 0 0,1 0 1 0 0,-1 0-1 0 0,0 1 0 0 0,0 5-617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0:05.554"/>
    </inkml:context>
    <inkml:brush xml:id="br0">
      <inkml:brushProperty name="width" value="0.1" units="cm"/>
      <inkml:brushProperty name="height" value="0.1" units="cm"/>
    </inkml:brush>
  </inkml:definitions>
  <inkml:trace contextRef="#ctx0" brushRef="#br0">0 107 6941 0 0,'10'-28'274'0'0,"-8"24"-172"0"0,-1 1-1 0 0,1-1 1 0 0,-1 0-1 0 0,0 0 1 0 0,-1 1-1 0 0,1-1 1 0 0,0-7-1 0 0,0-1 587 0 0,-1 10-641 0 0,0 1 0 0 0,0 0 0 0 0,1 0 1 0 0,-1-1-1 0 0,0 1 0 0 0,1 0 0 0 0,-1 0 0 0 0,1-1 1 0 0,-1 1-1 0 0,1 0 0 0 0,-1 0 0 0 0,1 0 0 0 0,0 0 0 0 0,0 0 1 0 0,-1 0-1 0 0,1 0 0 0 0,0 0 0 0 0,0 0 0 0 0,0 0 1 0 0,0 0-1 0 0,0 1 0 0 0,0-1 0 0 0,0 0 0 0 0,1 1 1 0 0,-1-1-1 0 0,0 1 0 0 0,0-1 0 0 0,0 1 0 0 0,3-1 1 0 0,-2 1-40 0 0,1 0 0 0 0,0 0 1 0 0,0 0-1 0 0,-1 1 0 0 0,1-1 0 0 0,0 1 1 0 0,-1-1-1 0 0,1 1 0 0 0,-1 0 1 0 0,1 0-1 0 0,-1 0 0 0 0,1 0 1 0 0,3 3-1 0 0,-1-1 3 0 0,-1-1 0 0 0,0 1 0 0 0,0 1 0 0 0,0-1 0 0 0,0 0 0 0 0,0 1 0 0 0,-1 0 1 0 0,0 0-1 0 0,0 0 0 0 0,0 0 0 0 0,0 1 0 0 0,0-1 0 0 0,-1 1 0 0 0,0 0 0 0 0,0-1 0 0 0,0 1 0 0 0,-1 0 0 0 0,0 0 0 0 0,1 0 0 0 0,-2 0 0 0 0,1 1 1 0 0,-1-1-1 0 0,1 0 0 0 0,-2 0 0 0 0,1 0 0 0 0,0 0 0 0 0,-1 1 0 0 0,0-1 0 0 0,0 0 0 0 0,-1 0 0 0 0,1 0 0 0 0,-5 8 0 0 0,-3 6 86 0 0,0 4 236 0 0,-2-2 1 0 0,0 1-1 0 0,-1-2 0 0 0,-2 1 1 0 0,0-2-1 0 0,-25 28 1 0 0,38-47-312 0 0,1 1 0 0 0,-1-1 0 0 0,1 0 0 0 0,-1 1 0 0 0,1-1 0 0 0,0 1 0 0 0,-1-1 1 0 0,1 0-1 0 0,-1 1 0 0 0,1-1 0 0 0,0 1 0 0 0,-1-1 0 0 0,1 1 0 0 0,0-1 0 0 0,0 1 1 0 0,-1-1-1 0 0,1 1 0 0 0,0 0 0 0 0,0-1 0 0 0,0 1 0 0 0,0-1 0 0 0,0 1 1 0 0,0-1-1 0 0,0 1 0 0 0,0 0 0 0 0,0-1 0 0 0,0 1 0 0 0,0-1 0 0 0,0 1 0 0 0,0 0 1 0 0,1 0 16 0 0,0 0 0 0 0,0 0 0 0 0,0-1 0 0 0,0 1 0 0 0,-1 0 0 0 0,1-1 0 0 0,0 1 0 0 0,0-1 0 0 0,0 1 0 0 0,0-1 0 0 0,1 0 0 0 0,-1 1 0 0 0,0-1 0 0 0,2 0 0 0 0,5 2 112 0 0,0-2-1 0 0,1 1 1 0 0,11-2 0 0 0,115-21-1206 0 0,-29 3-1007 0 0,-56 11 766 0 0,-4 0-243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0:08.762"/>
    </inkml:context>
    <inkml:brush xml:id="br0">
      <inkml:brushProperty name="width" value="0.1" units="cm"/>
      <inkml:brushProperty name="height" value="0.1" units="cm"/>
    </inkml:brush>
  </inkml:definitions>
  <inkml:trace contextRef="#ctx0" brushRef="#br0">63 0 4784 0 0,'-7'27'218'0'0,"1"0"-1"0"0,-4 41 0 0 0,2 113 517 0 0,-4 45-57 0 0,-6 236 73 0 0,17-358-550 0 0,19 415 1099 0 0,40 2 675 0 0,-46-437-1672 0 0,79 660 1694 0 0,-72-138-999 0 0,-17-332-263 0 0,0-21-518 0 0,-2-259-221 0 0,1 0-1 0 0,0 0 1 0 0,1 0-1 0 0,-1 0 1 0 0,5-8-1 0 0,2-10-29 0 0,7-42-170 0 0,25-86-232 0 0,-31 151 317 0 0,-1 0 1 0 0,0 0-1 0 0,0 1 1 0 0,11 2-1 0 0,7-2 98 0 0,910 28-106 0 0,-553-12-51 0 0,-124-7-61 0 0,892 29-304 0 0,1-31 528 0 0,191-36-16 0 0,647-7 397 0 0,-742 43 437 0 0,420-4 600 0 0,-966-26-1184 0 0,-6-43-2641 0 0,-633 58 1452 0 0,0-4 0 0 0,0-2 0 0 0,62-23 0 0 0,-48 7-646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0:09.877"/>
    </inkml:context>
    <inkml:brush xml:id="br0">
      <inkml:brushProperty name="width" value="0.1" units="cm"/>
      <inkml:brushProperty name="height" value="0.1" units="cm"/>
    </inkml:brush>
  </inkml:definitions>
  <inkml:trace contextRef="#ctx0" brushRef="#br0">44 367 4400 0 0,'-6'-4'168'0'0,"1"1"0"0"0,0-1-1 0 0,0 0 1 0 0,0 0 0 0 0,0 0-1 0 0,-6-9 1 0 0,9 6 429 0 0,6 6-178 0 0,11 8 58 0 0,-6-2-267 0 0,8-2-115 0 0,-1 0 0 0 0,1-2 0 0 0,0 0 0 0 0,20-1 0 0 0,72-11 279 0 0,-35 3-253 0 0,1699-119 1098 0 0,-772 64-1247 0 0,314-17 182 0 0,2 29 17 0 0,504 49-150 0 0,0 45-18 0 0,-1629-37 4 0 0,842 21 39 0 0,-2-32 8 0 0,-500-25-93 0 0,-245 11 45 0 0,-282 18-6 0 0,0 1 0 0 0,1-1 0 0 0,-1 1 0 0 0,0 0 0 0 0,1 1-1 0 0,-1-1 1 0 0,0 1 0 0 0,8 1 0 0 0,-10 0 1 0 0,-1-1 0 0 0,1 1 0 0 0,-1-1 0 0 0,1 1 0 0 0,-1 0 0 0 0,0 0 0 0 0,0 0 0 0 0,0 0 0 0 0,0 0 0 0 0,0 1 0 0 0,0-1 0 0 0,0 1 0 0 0,-1-1 0 0 0,1 1 0 0 0,-1-1 0 0 0,2 6 0 0 0,4 9 16 0 0,8 34-1 0 0,-12-41 18 0 0,-1 0 0 0 0,-1 1 0 0 0,0-1 0 0 0,0 1-1 0 0,-2 16 1 0 0,1 8 118 0 0,1 328 856 0 0,-4-65-840 0 0,71 568 681 0 0,-1-38 992 0 0,-60-322-820 0 0,-15-341-896 0 0,-29 171 1 0 0,-33 36-89 0 0,50-273-110 0 0,19-81-90 0 0,2-9-2389 0 0,4-20 1093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0:10.674"/>
    </inkml:context>
    <inkml:brush xml:id="br0">
      <inkml:brushProperty name="width" value="0.1" units="cm"/>
      <inkml:brushProperty name="height" value="0.1" units="cm"/>
    </inkml:brush>
  </inkml:definitions>
  <inkml:trace contextRef="#ctx0" brushRef="#br0">35 33 4876 0 0,'7'-17'150'0'0,"-1"1"676"0"0,-6 29-59 0 0,-14 52-110 0 0,2-12-56 0 0,1 30 205 0 0,4 1-1 0 0,3-1 0 0 0,11 131 0 0 0,53 248 954 0 0,54 140-155 0 0,14 90-79 0 0,-98-494-1024 0 0,50 391 938 0 0,-37-71-128 0 0,-22-241-1064 0 0,-4 94-245 0 0,-17-366-2 0 0,0 9 9 0 0,1-13-24 0 0,1-7-31 0 0,5-20-786 0 0,-1-1 1 0 0,3-47 0 0 0,-8 58 128 0 0,-1 1 1 0 0,-4-30 0 0 0,1 18-94 0 0,0-37-1040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0:26.587"/>
    </inkml:context>
    <inkml:brush xml:id="br0">
      <inkml:brushProperty name="width" value="0.1" units="cm"/>
      <inkml:brushProperty name="height" value="0.1" units="cm"/>
    </inkml:brush>
  </inkml:definitions>
  <inkml:trace contextRef="#ctx0" brushRef="#br0">4 160 5328 0 0,'0'0'25'0'0,"0"0"-1"0"0,0 0 0 0 0,0 0 0 0 0,0 0 0 0 0,0-1 0 0 0,0 1 0 0 0,0 0 0 0 0,0 0 0 0 0,0 0 0 0 0,0 0 0 0 0,0 0 0 0 0,0 0 0 0 0,0 0 0 0 0,0 0 0 0 0,0 0 0 0 0,0 0 0 0 0,0 0 0 0 0,0 0 0 0 0,0-1 0 0 0,0 1 0 0 0,0 0 1 0 0,0 0-1 0 0,0 0 0 0 0,0 0 0 0 0,-1 0 24 0 0,1 0-24 0 0,0 0 0 0 0,0 0 0 0 0,0 0 0 0 0,0 0 0 0 0,0 0 0 0 0,0 0 0 0 0,0 0 0 0 0,0 0 0 0 0,0 0 0 0 0,0 0 0 0 0,0 0 0 0 0,0 0 0 0 0,-1 0 0 0 0,1 0 0 0 0,0 0 1 0 0,0 0-1 0 0,0 0 0 0 0,0 0 0 0 0,0 0 0 0 0,0 0 0 0 0,0 0 0 0 0,0 0 0 0 0,0 0 0 0 0,0 0 0 0 0,0 0 0 0 0,-1 0 0 0 0,1 0 0 0 0,0 0 0 0 0,0 0 0 0 0,0 0 0 0 0,0 0 0 0 0,0 0 0 0 0,0 0 0 0 0,0 0 0 0 0,9-4 385 0 0,23-7-724 0 0,-24 8 452 0 0,335-98-8 0 0,-254 70-1054 0 0,-73 23 540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0:26.905"/>
    </inkml:context>
    <inkml:brush xml:id="br0">
      <inkml:brushProperty name="width" value="0.1" units="cm"/>
      <inkml:brushProperty name="height" value="0.1" units="cm"/>
    </inkml:brush>
  </inkml:definitions>
  <inkml:trace contextRef="#ctx0" brushRef="#br0">1 28 4340 0 0,'7'-4'115'0'0,"0"0"0"0"0,0 1-1 0 0,0 0 1 0 0,0 0 0 0 0,1 0-1 0 0,0 1 1 0 0,-1 0 0 0 0,1 1-1 0 0,0 0 1 0 0,0 0 0 0 0,0 1 0 0 0,0-1-1 0 0,10 2 1 0 0,-7 0-29 0 0,1 0 0 0 0,-1 1 0 0 0,0 0 0 0 0,1 0 0 0 0,-1 2 0 0 0,0-1 0 0 0,-1 1 0 0 0,1 1 0 0 0,-1 0 0 0 0,0 0 0 0 0,0 1 0 0 0,14 10 0 0 0,-23-14-85 0 0,1 0 0 0 0,-1 0 1 0 0,0-1-1 0 0,0 1 0 0 0,0 0 0 0 0,1 0 0 0 0,-2 1 1 0 0,1-1-1 0 0,0 0 0 0 0,0 0 0 0 0,-1 0 0 0 0,1 0 1 0 0,-1 1-1 0 0,0-1 0 0 0,0 0 0 0 0,1 1 0 0 0,-2-1 1 0 0,1 0-1 0 0,0 0 0 0 0,0 1 0 0 0,-1-1 1 0 0,1 0-1 0 0,-1 0 0 0 0,0 1 0 0 0,1-1 0 0 0,-1 0 1 0 0,0 0-1 0 0,-3 4 0 0 0,-1 3-70 0 0,-1 0-1 0 0,0 0 1 0 0,-1 0 0 0 0,-12 13 0 0 0,4-8-225 0 0,-2-1-36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0:27.256"/>
    </inkml:context>
    <inkml:brush xml:id="br0">
      <inkml:brushProperty name="width" value="0.1" units="cm"/>
      <inkml:brushProperty name="height" value="0.1" units="cm"/>
    </inkml:brush>
  </inkml:definitions>
  <inkml:trace contextRef="#ctx0" brushRef="#br0">0 154 6281 0 0,'104'-28'1510'0'0,"286"-54"-1489"0"0,-349 75-187 0 0,-25 3-93 0 0,-1 0 1 0 0,0-1-1 0 0,29-13 0 0 0,-29 12-243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0:27.562"/>
    </inkml:context>
    <inkml:brush xml:id="br0">
      <inkml:brushProperty name="width" value="0.1" units="cm"/>
      <inkml:brushProperty name="height" value="0.1" units="cm"/>
    </inkml:brush>
  </inkml:definitions>
  <inkml:trace contextRef="#ctx0" brushRef="#br0">0 5 4516 0 0,'13'-2'138'0'0,"0"1"0"0"0,0 0-1 0 0,0 1 1 0 0,1 0 0 0 0,-1 1 0 0 0,0 1-1 0 0,0 0 1 0 0,13 4 0 0 0,-21-5-101 0 0,-1 1 1 0 0,1-1 0 0 0,-1 1-1 0 0,0 0 1 0 0,1 0 0 0 0,-1 0 0 0 0,0 1-1 0 0,0 0 1 0 0,0-1 0 0 0,-1 1 0 0 0,1 1-1 0 0,-1-1 1 0 0,1 0 0 0 0,-1 1-1 0 0,0 0 1 0 0,0 0 0 0 0,-1 0 0 0 0,1 0-1 0 0,-1 0 1 0 0,0 0 0 0 0,0 1-1 0 0,0-1 1 0 0,-1 1 0 0 0,2 8 0 0 0,-2-8-24 0 0,-1 0 1 0 0,0-1-1 0 0,-1 1 0 0 0,1-1 1 0 0,-1 1-1 0 0,0-1 1 0 0,0 1-1 0 0,0-1 1 0 0,-1 1-1 0 0,1-1 1 0 0,-1 0-1 0 0,0 0 1 0 0,0 0-1 0 0,-1 0 1 0 0,1 0-1 0 0,-1 0 0 0 0,0-1 1 0 0,0 1-1 0 0,0-1 1 0 0,0 0-1 0 0,-1 0 1 0 0,1 0-1 0 0,-7 3 1 0 0,-5 5-80 0 0,-1-2 0 0 0,0 0 0 0 0,0-1 1 0 0,-24 9-1 0 0,5-2-312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08.437"/>
    </inkml:context>
    <inkml:brush xml:id="br0">
      <inkml:brushProperty name="width" value="0.1" units="cm"/>
      <inkml:brushProperty name="height" value="0.1" units="cm"/>
    </inkml:brush>
  </inkml:definitions>
  <inkml:trace contextRef="#ctx0" brushRef="#br0">155 119 5481 0 0,'6'-4'152'0'0,"-1"0"0"0"0,1-1 0 0 0,-1 1 0 0 0,0-1 0 0 0,0 0 0 0 0,-1-1 0 0 0,1 1 1 0 0,-1-1-1 0 0,0 0 0 0 0,3-8 0 0 0,-6 13-126 0 0,-1-1 0 0 0,1 0-1 0 0,-1 0 1 0 0,0 0 0 0 0,1 1 0 0 0,-1-1 0 0 0,0 0-1 0 0,0 0 1 0 0,0 0 0 0 0,0 1 0 0 0,-1-1 0 0 0,1 0 0 0 0,0 0-1 0 0,-1 0 1 0 0,1 1 0 0 0,-1-1 0 0 0,0 0 0 0 0,0 1-1 0 0,1-1 1 0 0,-1 0 0 0 0,0 1 0 0 0,-2-3 0 0 0,2 3-23 0 0,0 0 0 0 0,0 0 0 0 0,0 0 1 0 0,0 0-1 0 0,0 0 0 0 0,0 0 1 0 0,0 1-1 0 0,0-1 0 0 0,-1 0 0 0 0,1 1 1 0 0,0-1-1 0 0,0 0 0 0 0,-1 1 0 0 0,1 0 1 0 0,0-1-1 0 0,-1 1 0 0 0,1 0 0 0 0,0 0 1 0 0,-1 0-1 0 0,1-1 0 0 0,0 1 0 0 0,-1 1 1 0 0,1-1-1 0 0,0 0 0 0 0,-1 0 0 0 0,1 0 1 0 0,0 1-1 0 0,-1-1 0 0 0,1 1 1 0 0,0-1-1 0 0,-2 2 0 0 0,-8 3-1 0 0,1 1-1 0 0,0 0 1 0 0,1 1-1 0 0,0 0 1 0 0,0 1-1 0 0,-16 16 1 0 0,23-22 0 0 0,1 1-1 0 0,-1-1 1 0 0,1 0-1 0 0,-1 0 1 0 0,1 1 0 0 0,0-1-1 0 0,0 1 1 0 0,0-1 0 0 0,0 1-1 0 0,0 0 1 0 0,1-1-1 0 0,-1 1 1 0 0,1 0 0 0 0,-1-1-1 0 0,1 1 1 0 0,0 0 0 0 0,0-1-1 0 0,0 1 1 0 0,1 0-1 0 0,-1-1 1 0 0,1 1 0 0 0,-1 0-1 0 0,1-1 1 0 0,0 1 0 0 0,0-1-1 0 0,0 1 1 0 0,1-1-1 0 0,-1 1 1 0 0,0-1 0 0 0,1 0-1 0 0,-1 0 1 0 0,1 1 0 0 0,0-1-1 0 0,0-1 1 0 0,4 5-1 0 0,3 1 1 0 0,0 1 0 0 0,1-1 0 0 0,0-1 0 0 0,13 7 0 0 0,-14-9-3 0 0,-1 1 1 0 0,-1-1 0 0 0,1 1 0 0 0,-1 0-1 0 0,1 1 1 0 0,-2 0 0 0 0,1 0-1 0 0,10 13 1 0 0,-16-17 0 0 0,0-1-1 0 0,0 0 1 0 0,-1 1-1 0 0,1-1 1 0 0,-1 1-1 0 0,1-1 1 0 0,-1 1-1 0 0,1-1 1 0 0,-1 1-1 0 0,0-1 1 0 0,0 1-1 0 0,0-1 1 0 0,0 1 0 0 0,0 0-1 0 0,0-1 1 0 0,0 1-1 0 0,-1-1 1 0 0,1 1-1 0 0,0-1 1 0 0,-1 1-1 0 0,1-1 1 0 0,-1 1-1 0 0,0-1 1 0 0,1 0-1 0 0,-1 1 1 0 0,0-1-1 0 0,0 0 1 0 0,0 1 0 0 0,0-1-1 0 0,0 0 1 0 0,0 0-1 0 0,0 0 1 0 0,0 0-1 0 0,-1 0 1 0 0,-1 1-1 0 0,-3 3-1 0 0,-1 0 0 0 0,0-1 0 0 0,0 0 0 0 0,-1 0 0 0 0,-9 3 0 0 0,3-2 12 0 0,0 0 0 0 0,-1-2 0 0 0,-17 3 0 0 0,27-5-44 0 0,0 0 0 0 0,0-1-1 0 0,0 0 1 0 0,-1 0-1 0 0,1 0 1 0 0,0 0 0 0 0,0-1-1 0 0,0 0 1 0 0,0 0-1 0 0,0 0 1 0 0,0-1-1 0 0,-9-3 1 0 0,13 3-10 0 0,0 1 0 0 0,0-1 0 0 0,-1 1 0 0 0,1-1-1 0 0,0 1 1 0 0,0-1 0 0 0,1 0 0 0 0,-1 0 0 0 0,0 1 0 0 0,1-1 0 0 0,-1 0 0 0 0,1 0 0 0 0,-1 0-1 0 0,1 0 1 0 0,0 0 0 0 0,0 0 0 0 0,0-2 0 0 0,0-1-164 0 0,0 0 1 0 0,0 0 0 0 0,0 1-1 0 0,1-1 1 0 0,2-9-1 0 0,1 2-329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0:28.216"/>
    </inkml:context>
    <inkml:brush xml:id="br0">
      <inkml:brushProperty name="width" value="0.1" units="cm"/>
      <inkml:brushProperty name="height" value="0.1" units="cm"/>
    </inkml:brush>
  </inkml:definitions>
  <inkml:trace contextRef="#ctx0" brushRef="#br0">70 69 6313 0 0,'0'0'280'0'0,"-69"-20"-96"0"0,88 1-324 0 0,112-11-836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0:28.528"/>
    </inkml:context>
    <inkml:brush xml:id="br0">
      <inkml:brushProperty name="width" value="0.1" units="cm"/>
      <inkml:brushProperty name="height" value="0.1" units="cm"/>
    </inkml:brush>
  </inkml:definitions>
  <inkml:trace contextRef="#ctx0" brushRef="#br0">39 51 4668 0 0,'0'0'343'0'0,"-6"-6"-188"0"0,-20-15 3 0 0,19 15 575 0 0,15 3-602 0 0,24-8-22 0 0,-24 8-40 0 0,6 4-225 0 0,-9 0 152 0 0,0-1 0 0 0,1 1-1 0 0,-1 0 1 0 0,0 0 0 0 0,1 1 0 0 0,-1-1 0 0 0,0 1-1 0 0,0 0 1 0 0,9 6 0 0 0,-11-5-11 0 0,1 1 0 0 0,0 0 1 0 0,-1 0-1 0 0,0 0 0 0 0,0 1 1 0 0,0-1-1 0 0,-1 1 0 0 0,1 0 0 0 0,-1 0 1 0 0,2 5-1 0 0,1 3-370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0:28.895"/>
    </inkml:context>
    <inkml:brush xml:id="br0">
      <inkml:brushProperty name="width" value="0.1" units="cm"/>
      <inkml:brushProperty name="height" value="0.1" units="cm"/>
    </inkml:brush>
  </inkml:definitions>
  <inkml:trace contextRef="#ctx0" brushRef="#br0">30 258 4668 0 0,'-25'-1'192'0'0,"21"1"151"0"0,17-1 32 0 0,2 0-202 0 0,-1-1 1 0 0,0-1 0 0 0,-1-1-1 0 0,24-8 1 0 0,-15 5-132 0 0,103-41-53 0 0,17-1-93 0 0,-5 1 32 0 0,66-23-685 0 0,-181 60 385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0:29.208"/>
    </inkml:context>
    <inkml:brush xml:id="br0">
      <inkml:brushProperty name="width" value="0.1" units="cm"/>
      <inkml:brushProperty name="height" value="0.1" units="cm"/>
    </inkml:brush>
  </inkml:definitions>
  <inkml:trace contextRef="#ctx0" brushRef="#br0">1 38 4312 0 0,'7'-4'23'0'0,"1"0"-1"0"0,-1 0 1 0 0,1 0-1 0 0,0 1 1 0 0,0 0-1 0 0,0 1 0 0 0,10-2 1 0 0,-1 0 96 0 0,0 2 0 0 0,29-2 0 0 0,-31 5-69 0 0,0-1 0 0 0,0 2 0 0 0,0 0 0 0 0,-1 0 0 0 0,1 2 0 0 0,-1 0 0 0 0,1 0 0 0 0,-1 1 0 0 0,14 8 0 0 0,-23-10-48 0 0,1 0 1 0 0,-1 0-1 0 0,0 1 1 0 0,0 0-1 0 0,0 0 1 0 0,0 0-1 0 0,-1 0 1 0 0,1 1 0 0 0,-1 0-1 0 0,0 0 1 0 0,-1 0-1 0 0,1 0 1 0 0,-1 0-1 0 0,0 1 1 0 0,0 0-1 0 0,-1 0 1 0 0,0-1 0 0 0,0 1-1 0 0,0 0 1 0 0,0 1-1 0 0,-1-1 1 0 0,0 0-1 0 0,0 12 1 0 0,-2-5-12 0 0,0-1 0 0 0,-1 1 0 0 0,0 0 0 0 0,0-1 0 0 0,-2 0 0 0 0,-8 23 0 0 0,-8 3-182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1:58.508"/>
    </inkml:context>
    <inkml:brush xml:id="br0">
      <inkml:brushProperty name="width" value="0.1" units="cm"/>
      <inkml:brushProperty name="height" value="0.1" units="cm"/>
    </inkml:brush>
  </inkml:definitions>
  <inkml:trace contextRef="#ctx0" brushRef="#br0">213 37 4784 0 0,'0'-2'65'0'0,"1"1"-1"0"0,-1 0 1 0 0,1-1-1 0 0,0 1 0 0 0,-1 0 1 0 0,1-1-1 0 0,0 1 1 0 0,0 0-1 0 0,0 0 1 0 0,0-1-1 0 0,0 1 0 0 0,0 0 1 0 0,0 0-1 0 0,2-1 1 0 0,3-2 714 0 0,-15 9-438 0 0,6-4 52 0 0,5-6 140 0 0,-2 5-445 0 0,0-1 1 0 0,1 1 0 0 0,-1 0 0 0 0,0-1 0 0 0,0 1 0 0 0,1-1 0 0 0,-1 1 0 0 0,0-1 0 0 0,0 1 0 0 0,0-1-1 0 0,0 1 1 0 0,0-1 0 0 0,0 0 0 0 0,0 1 0 0 0,0-1 0 0 0,0 1 0 0 0,0-1 0 0 0,0 1 0 0 0,0-1 0 0 0,0 1 0 0 0,0-1-1 0 0,0 1 1 0 0,0-1 0 0 0,0 1 0 0 0,-1-1 0 0 0,1 0 0 0 0,-3 2 109 0 0,1 0-1 0 0,-1 0 1 0 0,1 0 0 0 0,-1 0 0 0 0,1 0 0 0 0,-1 1-1 0 0,1-1 1 0 0,0 1 0 0 0,0-1 0 0 0,0 1-1 0 0,0 0 1 0 0,0 0 0 0 0,0 0 0 0 0,-2 3 0 0 0,-35 40 129 0 0,12-9-143 0 0,3 2 0 0 0,1 0 0 0 0,-21 48-1 0 0,39-74-177 0 0,0 0-1 0 0,0 1 0 0 0,1 0 0 0 0,1 0 0 0 0,0 0 1 0 0,1 0-1 0 0,0 1 0 0 0,1-1 0 0 0,0 1 1 0 0,2-1-1 0 0,-1 1 0 0 0,2-1 0 0 0,-1 0 0 0 0,8 26 1 0 0,-6-33-41 0 0,0 0 0 0 0,0 1 0 0 0,1-2 0 0 0,0 1 0 0 0,0 0 0 0 0,0-1 0 0 0,0 0 0 0 0,1 0 0 0 0,0 0 0 0 0,0 0 0 0 0,0-1 1 0 0,1 0-1 0 0,0 0 0 0 0,-1 0 0 0 0,12 4 0 0 0,-1-1-327 0 0,-1 0 1 0 0,2-2 0 0 0,-1 0-1 0 0,1 0 1 0 0,20 1 0 0 0,17-1-904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1:59.111"/>
    </inkml:context>
    <inkml:brush xml:id="br0">
      <inkml:brushProperty name="width" value="0.1" units="cm"/>
      <inkml:brushProperty name="height" value="0.1" units="cm"/>
    </inkml:brush>
  </inkml:definitions>
  <inkml:trace contextRef="#ctx0" brushRef="#br0">14 15 6881 0 0,'0'0'18'0'0,"0"0"1"0"0,-1 0 0 0 0,1 1 0 0 0,0-1-1 0 0,-1 0 1 0 0,1 0 0 0 0,0 0 0 0 0,-1 0-1 0 0,1 0 1 0 0,0 0 0 0 0,-1 0 0 0 0,1 0 0 0 0,-1 0-1 0 0,1 0 1 0 0,0 0 0 0 0,-1 0 0 0 0,1 0-1 0 0,0 0 1 0 0,-1 0 0 0 0,1 0 0 0 0,-1 0-1 0 0,1 0 1 0 0,0-1 0 0 0,-1 1 0 0 0,1 0-1 0 0,0 0 1 0 0,-1 0 0 0 0,1-1 0 0 0,0 1-1 0 0,0 0 1 0 0,-1 0 0 0 0,1-1 0 0 0,0 1 0 0 0,0 0-1 0 0,-1-1 1 0 0,1 1 0 0 0,0 0 0 0 0,0-1-1 0 0,0 1 1 0 0,-1 0 0 0 0,1-1 0 0 0,0 1-1 0 0,0 0 1 0 0,0-1 0 0 0,0 1 0 0 0,0 0-1 0 0,0-1 1 0 0,0 1 0 0 0,0-1 0 0 0,0 1-1 0 0,0 0 1 0 0,0-1 0 0 0,0 1 0 0 0,0 0 0 0 0,0-1-1 0 0,1 0 362 0 0,18-2 1539 0 0,-13 3-1787 0 0,1 0 0 0 0,-1 0 1 0 0,1 1-1 0 0,-1-1 0 0 0,1 2 1 0 0,-1-1-1 0 0,10 4 0 0 0,48 20 546 0 0,-45-16-503 0 0,11 4 65 0 0,0 2 0 0 0,-2 1 0 0 0,0 0 0 0 0,40 34 0 0 0,-51-37-160 0 0,-2 2 1 0 0,0 0-1 0 0,-1 0 1 0 0,0 1 0 0 0,-1 1-1 0 0,-1 0 1 0 0,-1 1-1 0 0,12 22 1 0 0,-20-31-96 0 0,1-1 1 0 0,-1 1-1 0 0,0 0 0 0 0,-1-1 1 0 0,0 1-1 0 0,-1 0 1 0 0,0 0-1 0 0,0 0 0 0 0,0 1 1 0 0,-2-1-1 0 0,1 0 0 0 0,-1 0 1 0 0,0 0-1 0 0,-1 0 1 0 0,0 0-1 0 0,0 0 0 0 0,-1-1 1 0 0,0 1-1 0 0,-1-1 0 0 0,0 1 1 0 0,0-1-1 0 0,-1 0 1 0 0,0-1-1 0 0,0 1 0 0 0,0-1 1 0 0,-1 0-1 0 0,-1 0 0 0 0,1-1 1 0 0,-11 9-1 0 0,-15 5-619 0 0,-1 0 0 0 0,-1-2 0 0 0,-66 25 0 0 0,85-37 384 0 0,-74 32-1254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00.916"/>
    </inkml:context>
    <inkml:brush xml:id="br0">
      <inkml:brushProperty name="width" value="0.1" units="cm"/>
      <inkml:brushProperty name="height" value="0.1" units="cm"/>
    </inkml:brush>
  </inkml:definitions>
  <inkml:trace contextRef="#ctx0" brushRef="#br0">28 221 5236 0 0,'11'-26'2193'0'0,"-19"74"-1310"0"0,1-11-631 0 0,4-15-46 0 0,-11 157 476 0 0,16-162-395 0 0,-4-26 258 0 0,-1-7-294 0 0,1 0 1 0 0,0 0-1 0 0,2-27 0 0 0,0 24-228 0 0,3-49-9 0 0,2-1 0 0 0,26-125 0 0 0,-30 192-9 0 0,6-26 51 0 0,-7 27-54 0 0,1 0 0 0 0,-1 0 0 0 0,0 1 0 0 0,1-1 0 0 0,-1 0 0 0 0,0 0 0 0 0,1 0 0 0 0,-1 0 0 0 0,1 0 1 0 0,0 0-1 0 0,-1 1 0 0 0,1-1 0 0 0,0 0 0 0 0,-1 1 0 0 0,1-1 0 0 0,0 0 0 0 0,0 1 0 0 0,-1-1 0 0 0,1 1 0 0 0,0-1 0 0 0,0 1 0 0 0,0-1 0 0 0,1 1 0 0 0,-1 0-3 0 0,0 0-1 0 0,0 0 1 0 0,1 1-1 0 0,-1-1 1 0 0,0 1-1 0 0,0-1 1 0 0,0 1-1 0 0,0 0 1 0 0,0-1-1 0 0,-1 1 1 0 0,1 0-1 0 0,0 0 1 0 0,0-1-1 0 0,0 1 0 0 0,-1 0 1 0 0,2 2-1 0 0,14 20-6 0 0,-8-11 4 0 0,17 25 20 0 0,-1 2 1 0 0,-2 0-1 0 0,-1 2 0 0 0,-2 0 1 0 0,22 75-1 0 0,-35-98-11 0 0,-1 1-1 0 0,-1-1 0 0 0,0 1 0 0 0,1 30 0 0 0,-7-38 17 0 0,-3-10 6 0 0,5-2-24 0 0,-1 1-1 0 0,0-1 1 0 0,0 0-1 0 0,0 0 1 0 0,1 0 0 0 0,-1 0-1 0 0,1 0 1 0 0,-1 0 0 0 0,1 0-1 0 0,-1 0 1 0 0,1 0-1 0 0,-1 0 1 0 0,1-2 0 0 0,-7-27-3 0 0,2 0 0 0 0,1 0 0 0 0,1-46 1 0 0,3 58-8 0 0,1 1 0 0 0,1-1 0 0 0,1 1 1 0 0,0-1-1 0 0,2 1 0 0 0,0 0 0 0 0,10-23 0 0 0,-13 35 6 0 0,0 1 0 0 0,0 0 0 0 0,0 0 0 0 0,1-1 0 0 0,0 2 0 0 0,0-1 0 0 0,0 0 0 0 0,0 1 0 0 0,0-1 0 0 0,7-4 0 0 0,-8 7 1 0 0,-1 0-1 0 0,1 0 0 0 0,0 1 0 0 0,0-1 1 0 0,0 0-1 0 0,0 0 0 0 0,0 1 0 0 0,0 0 1 0 0,0-1-1 0 0,0 1 0 0 0,0 0 0 0 0,1 0 1 0 0,-1 0-1 0 0,0 0 0 0 0,0 0 0 0 0,0 1 1 0 0,0-1-1 0 0,0 0 0 0 0,0 1 0 0 0,0 0 1 0 0,0-1-1 0 0,0 1 0 0 0,0 0 0 0 0,0 0 1 0 0,-1 0-1 0 0,3 2 0 0 0,4 2 5 0 0,-1 1 1 0 0,0-1-1 0 0,0 2 0 0 0,-1-1 1 0 0,1 1-1 0 0,-1 0 0 0 0,-1 0 0 0 0,1 1 1 0 0,-1 0-1 0 0,-1 0 0 0 0,1 0 1 0 0,-1 0-1 0 0,-1 1 0 0 0,0-1 1 0 0,4 16-1 0 0,-4-11-93 0 0,-1 1 0 0 0,0-1 0 0 0,-1 1 0 0 0,0 0 0 0 0,-1-1 0 0 0,-1 1 0 0 0,0 0 0 0 0,0-1 0 0 0,-8 27 0 0 0,-14 24-3337 0 0,23-63 3377 0 0,0-1-1 0 0,0 0 1 0 0,0 1-1 0 0,0-1 1 0 0,0 0-1 0 0,0 1 1 0 0,0-1 0 0 0,0 1-1 0 0,0-1 1 0 0,0 0-1 0 0,0 1 1 0 0,0-1 0 0 0,0 0-1 0 0,0 1 1 0 0,1-1-1 0 0,-1 0 1 0 0,0 1-1 0 0,0-1 1 0 0,0 0 0 0 0,1 1-1 0 0,-1-1 1 0 0,0 0-1 0 0,0 1 1 0 0,1-1-1 0 0,-1 0 1 0 0,0 0 0 0 0,0 1-1 0 0,1-1 1 0 0,-1 0-1 0 0,0 0 1 0 0,1 0 0 0 0,-1 1-1 0 0,1-1 1 0 0,-1 0-1 0 0,0 0 1 0 0,1 0-1 0 0,-1 0 1 0 0,0 0 0 0 0,1 0-1 0 0,-1 0 1 0 0,1 0-1 0 0,-1 0 1 0 0,0 0-1 0 0,1 0 1 0 0,-1 0 0 0 0,1 0-1 0 0,25-1-1041 0 0,-18 0 687 0 0,6-2-92 0 0,-1-2 48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02.127"/>
    </inkml:context>
    <inkml:brush xml:id="br0">
      <inkml:brushProperty name="width" value="0.1" units="cm"/>
      <inkml:brushProperty name="height" value="0.1" units="cm"/>
    </inkml:brush>
  </inkml:definitions>
  <inkml:trace contextRef="#ctx0" brushRef="#br0">121 377 3064 0 0,'18'-11'101'0'0,"-11"8"28"0"0,-1-1 0 0 0,-1 1 0 0 0,1-1 0 0 0,-1-1-1 0 0,6-4 1 0 0,-8 6-44 0 0,-1 0-1 0 0,-1 1 1 0 0,1-1-1 0 0,0 0 0 0 0,-1 0 1 0 0,1 0-1 0 0,-1 0 1 0 0,0 0-1 0 0,0-1 0 0 0,0 1 1 0 0,-1 0-1 0 0,1 0 1 0 0,-1-1-1 0 0,1-2 0 0 0,-1 1 2 0 0,0 0 0 0 0,0 0-1 0 0,0 0 1 0 0,-1 0 0 0 0,1 0-1 0 0,-1 0 1 0 0,0 0-1 0 0,-1 1 1 0 0,1-1 0 0 0,-1 0-1 0 0,0 1 1 0 0,0-1-1 0 0,0 1 1 0 0,-1 0 0 0 0,0 0-1 0 0,-3-4 1 0 0,4 5-62 0 0,0 1 0 0 0,-1 0 0 0 0,1-1 0 0 0,-1 1 0 0 0,0 0 0 0 0,0 1 0 0 0,1-1 0 0 0,-1 0 0 0 0,0 1 0 0 0,0 0 0 0 0,-1 0 0 0 0,1 0 0 0 0,0 0 0 0 0,0 0 0 0 0,-1 1 0 0 0,1-1 0 0 0,0 1 1 0 0,0 0-1 0 0,-1 0 0 0 0,1 0 0 0 0,0 0 0 0 0,-7 2 0 0 0,3-1-6 0 0,-1 1 1 0 0,1 0-1 0 0,0 1 1 0 0,0-1-1 0 0,0 1 1 0 0,-10 7-1 0 0,14-8-8 0 0,0 0 1 0 0,1 0-1 0 0,-1 0 0 0 0,1 0 1 0 0,-1 1-1 0 0,1-1 0 0 0,0 1 1 0 0,0 0-1 0 0,0-1 0 0 0,0 1 0 0 0,1 0 1 0 0,-1 0-1 0 0,1 0 0 0 0,-1 1 1 0 0,1-1-1 0 0,-1 6 0 0 0,1-2 26 0 0,1 0 0 0 0,0 1 0 0 0,0-1 0 0 0,1 1 0 0 0,0-1 0 0 0,0 0 0 0 0,1 1 0 0 0,0-1 0 0 0,0 0 0 0 0,0 0 0 0 0,1 0 0 0 0,0-1 0 0 0,1 1 0 0 0,0-1 0 0 0,5 9 0 0 0,-5-12-29 0 0,-1 0 0 0 0,1-1 0 0 0,0 1 0 0 0,-1-1 0 0 0,1 1 0 0 0,0-1 0 0 0,1-1 0 0 0,-1 1 0 0 0,0 0 0 0 0,0-1 0 0 0,1 0 0 0 0,-1 0 0 0 0,10 1 0 0 0,-12-2-6 0 0,0 0 0 0 0,1 1 0 0 0,-1-1 0 0 0,0 0 0 0 0,1 0 0 0 0,-1 0 0 0 0,0-1 0 0 0,1 1 0 0 0,-1-1-1 0 0,0 1 1 0 0,1-1 0 0 0,-1 0 0 0 0,0 1 0 0 0,0-1 0 0 0,0-1 0 0 0,0 1 0 0 0,0 0 0 0 0,0 0 0 0 0,0-1 0 0 0,0 1-1 0 0,0-1 1 0 0,-1 1 0 0 0,1-1 0 0 0,0 0 0 0 0,-1 0 0 0 0,0 0 0 0 0,3-3 0 0 0,-2 1 1 0 0,-1 1 1 0 0,2-1-1 0 0,-1 1 1 0 0,0 0-1 0 0,1-1 0 0 0,-1 1 1 0 0,1 0-1 0 0,0 0 1 0 0,0 1-1 0 0,0-1 1 0 0,7-4-1 0 0,-8 6-2 0 0,0 0 0 0 0,0 0-1 0 0,0 0 1 0 0,0 0 0 0 0,0 0 0 0 0,0 0-1 0 0,0 1 1 0 0,0-1 0 0 0,1 1 0 0 0,-1-1-1 0 0,0 1 1 0 0,0 0 0 0 0,1 0 0 0 0,-1 0-1 0 0,0 0 1 0 0,0 0 0 0 0,0 1 0 0 0,1-1-1 0 0,-1 0 1 0 0,0 1 0 0 0,0 0 0 0 0,0 0-1 0 0,4 1 1 0 0,1 3-2 0 0,-6-4 6 0 0,-1-1 0 0 0,1 1 0 0 0,-1-1 1 0 0,1 1-1 0 0,-1-1 0 0 0,1 0 0 0 0,-1 1 0 0 0,1-1 0 0 0,-1 0 0 0 0,1 0 0 0 0,0 1 1 0 0,-1-1-1 0 0,1 0 0 0 0,-1 0 0 0 0,1 0 0 0 0,0 0 0 0 0,-1 0 0 0 0,1 0 0 0 0,0 0 1 0 0,-1 0-1 0 0,1 0 0 0 0,0 0 0 0 0,-1 0 0 0 0,1 0 0 0 0,-1 0 0 0 0,1-1 0 0 0,0 1 1 0 0,-1 0-1 0 0,1 0 0 0 0,-1-1 0 0 0,1 1 0 0 0,0 0 0 0 0,-1-1 0 0 0,1 1 0 0 0,-1 0 1 0 0,1-1-1 0 0,-1 1 0 0 0,0-1 0 0 0,1 1 0 0 0,-1-1 0 0 0,1 1 0 0 0,-1-2 0 0 0,4-1-2 0 0,-1 0 0 0 0,0 0 0 0 0,-1-1 0 0 0,1 1 0 0 0,0-1 0 0 0,-1 0 0 0 0,0 0-1 0 0,0 0 1 0 0,0 0 0 0 0,-1 0 0 0 0,1 0 0 0 0,-1-1 0 0 0,0 1 0 0 0,0 0 0 0 0,0-1 0 0 0,-1 1-1 0 0,1-1 1 0 0,-1 1 0 0 0,-1-6 0 0 0,0-9-2 0 0,-2 0-1 0 0,0 0 1 0 0,-7-22-1 0 0,4 17 23 0 0,-21-102-61 0 0,24 200-100 0 0,2-57 144 0 0,5 92 117 0 0,-3-95-75 0 0,1 0-1 0 0,1-1 1 0 0,0 1 0 0 0,1 0-1 0 0,8 20 1 0 0,3-12 24 0 0,-14-22-68 0 0,-1 1 0 0 0,1-1 0 0 0,-1 1 1 0 0,1-1-1 0 0,0 1 0 0 0,-1-1 0 0 0,1 1 0 0 0,0-1 0 0 0,-1 0 1 0 0,1 1-1 0 0,0-1 0 0 0,0 0 0 0 0,-1 0 0 0 0,1 0 1 0 0,0 1-1 0 0,0-1 0 0 0,-1 0 0 0 0,1 0 0 0 0,0 0 0 0 0,0 0 1 0 0,0 0-1 0 0,-1 0 0 0 0,1-1 0 0 0,0 1 0 0 0,0 0 1 0 0,-1 0-1 0 0,1 0 0 0 0,0-1 0 0 0,0 1 0 0 0,0-1 0 0 0,9-6 13 0 0,-1 0-1 0 0,-1-1 0 0 0,0 0 0 0 0,0 0 0 0 0,0-1 1 0 0,6-10-1 0 0,-8 10-23 0 0,1 0-1 0 0,0 1 1 0 0,0 0 0 0 0,1 0 0 0 0,0 1 0 0 0,0 0-1 0 0,16-11 1 0 0,-2 15-19 0 0,-21 3 25 0 0,-1 0 0 0 0,1 0 0 0 0,0 0 0 0 0,-1 0 0 0 0,1 0 0 0 0,0 0 0 0 0,-1 1 1 0 0,1-1-1 0 0,-1 0 0 0 0,1 0 0 0 0,0 0 0 0 0,-1 1 0 0 0,1-1 0 0 0,-1 0 0 0 0,1 1 0 0 0,-1-1 1 0 0,1 0-1 0 0,-1 1 0 0 0,1-1 0 0 0,-1 1 0 0 0,1-1 0 0 0,-1 0 0 0 0,0 1 0 0 0,1-1 1 0 0,-1 1-1 0 0,1 0 0 0 0,-1-1 0 0 0,0 1 0 0 0,0-1 0 0 0,1 1 0 0 0,-1-1 0 0 0,0 1 1 0 0,0 0-1 0 0,0 0 0 0 0,0 1 3 0 0,0-1 1 0 0,0 1-1 0 0,-1 0 0 0 0,1-1 1 0 0,-1 1-1 0 0,1-1 0 0 0,-1 1 1 0 0,0-1-1 0 0,1 1 1 0 0,-1-1-1 0 0,0 0 0 0 0,0 1 1 0 0,0-1-1 0 0,0 0 1 0 0,0 0-1 0 0,0 1 0 0 0,-1-1 1 0 0,1 0-1 0 0,0 0 0 0 0,-3 1 1 0 0,-32 17 80 0 0,20-12-73 0 0,-13 3-4 0 0,-6 5-62 0 0,37-14 48 0 0,-1 0-1 0 0,1 1 1 0 0,-1-1 0 0 0,1 0 0 0 0,0 0 0 0 0,0 0 0 0 0,-1 0 0 0 0,1 0-1 0 0,0 0 1 0 0,4 1 0 0 0,-2-1 12 0 0,192 77 97 0 0,-192-76-220 0 0,1 0 0 0 0,-1 0-1 0 0,1 0 1 0 0,0 0-1 0 0,-1-1 1 0 0,1 0 0 0 0,9 1-1 0 0,-12-2 67 0 0,-1 0 0 0 0,1 0 0 0 0,0-1 0 0 0,-1 1 0 0 0,1-1 0 0 0,0 1 0 0 0,-1-1 0 0 0,1 0 1 0 0,-1 0-1 0 0,1 0 0 0 0,-1 0 0 0 0,0 0 0 0 0,1 0 0 0 0,-1 0 0 0 0,0 0 0 0 0,0 0 0 0 0,0 0 0 0 0,1-1 0 0 0,-1 1 0 0 0,-1 0 0 0 0,1-1 0 0 0,0 1 0 0 0,0-1 0 0 0,0 1 0 0 0,0-3 0 0 0,1-1 25 0 0,1-1 0 0 0,-1 0 0 0 0,0 0 0 0 0,-1 0 0 0 0,1 0 0 0 0,-1 0 0 0 0,-1 0 0 0 0,1-13 0 0 0,-2 4 72 0 0,0 1 1 0 0,-6-25-1 0 0,5 29 55 0 0,0 3 190 0 0,1 9 10 0 0,-2 5-165 0 0,4-4-105 0 0,0-1 0 0 0,0 0 0 0 0,0 1 1 0 0,0-1-1 0 0,1 0 0 0 0,-1 0 0 0 0,1 0 0 0 0,0 0 0 0 0,2 2 0 0 0,0 0 7 0 0,-2-1-20 0 0,0 0 1 0 0,0-1 0 0 0,0 1 0 0 0,0-1 0 0 0,1 0-1 0 0,-1 1 1 0 0,1-1 0 0 0,0 0 0 0 0,0 0-1 0 0,0-1 1 0 0,0 1 0 0 0,0 0 0 0 0,0-1-1 0 0,0 0 1 0 0,0 0 0 0 0,1 0 0 0 0,-1 0 0 0 0,0 0-1 0 0,1-1 1 0 0,-1 0 0 0 0,0 1 0 0 0,1-1-1 0 0,-1 0 1 0 0,1-1 0 0 0,4 0 0 0 0,-7 1-14 0 0,1-1 1 0 0,-1 0-1 0 0,1 1 1 0 0,-1-1-1 0 0,0 0 0 0 0,1 0 1 0 0,-1 0-1 0 0,0 0 1 0 0,0 0-1 0 0,0 0 1 0 0,0 0-1 0 0,0 0 1 0 0,0 0-1 0 0,0 0 0 0 0,0-1 1 0 0,0 1-1 0 0,0 0 1 0 0,-1-1-1 0 0,1 1 1 0 0,0-1-1 0 0,-1 1 1 0 0,1-1-1 0 0,-1 1 0 0 0,0-1 1 0 0,0 1-1 0 0,1-1 1 0 0,-1 1-1 0 0,0-1 1 0 0,0 1-1 0 0,0-1 1 0 0,-1 1-1 0 0,1-1 0 0 0,-1-2 1 0 0,0-1-6 0 0,0 0 0 0 0,-1 0 0 0 0,1 0 0 0 0,-1 0-1 0 0,0 0 1 0 0,-1 0 0 0 0,1 1 0 0 0,-6-8 0 0 0,6 9 0 0 0,0 1 0 0 0,0 0 1 0 0,1 0-1 0 0,-1 0 0 0 0,-1 0 0 0 0,1 0 1 0 0,0 0-1 0 0,0 0 0 0 0,-1 1 0 0 0,1-1 0 0 0,-1 1 1 0 0,1 0-1 0 0,-1 0 0 0 0,0 0 0 0 0,1 0 0 0 0,-5-1 1 0 0,5 2 2 0 0,0 0 1 0 0,0 1 0 0 0,0-1 0 0 0,0 1 0 0 0,1-1-1 0 0,-1 1 1 0 0,0-1 0 0 0,0 1 0 0 0,1 0-1 0 0,-1 0 1 0 0,0 0 0 0 0,1 0 0 0 0,-1 0-1 0 0,1 0 1 0 0,-1 0 0 0 0,1 1 0 0 0,0-1 0 0 0,-1 0-1 0 0,1 1 1 0 0,0-1 0 0 0,0 1 0 0 0,0-1-1 0 0,0 1 1 0 0,0 0 0 0 0,0 2 0 0 0,-2 1-10 0 0,1 0 0 0 0,0 1 0 0 0,0-1 0 0 0,1 1 0 0 0,0 0 0 0 0,0-1 0 0 0,0 1 0 0 0,1 0 0 0 0,-1 0 1 0 0,1-1-1 0 0,1 1 0 0 0,-1 0 0 0 0,1-1 0 0 0,0 1 0 0 0,0 0 0 0 0,1-1 0 0 0,-1 1 0 0 0,1-1 0 0 0,1 1 0 0 0,-1-1 0 0 0,1 0 1 0 0,0 0-1 0 0,0 0 0 0 0,0-1 0 0 0,1 1 0 0 0,-1-1 0 0 0,1 1 0 0 0,0-1 0 0 0,1 0 0 0 0,-1-1 0 0 0,1 1 0 0 0,-1-1 0 0 0,1 0 0 0 0,0 0 1 0 0,0 0-1 0 0,1-1 0 0 0,-1 0 0 0 0,0 0 0 0 0,1 0 0 0 0,0-1 0 0 0,-1 1 0 0 0,1-1 0 0 0,0-1 0 0 0,9 1 0 0 0,46-6-1721 0 0,-38 0 935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03.192"/>
    </inkml:context>
    <inkml:brush xml:id="br0">
      <inkml:brushProperty name="width" value="0.1" units="cm"/>
      <inkml:brushProperty name="height" value="0.1" units="cm"/>
    </inkml:brush>
  </inkml:definitions>
  <inkml:trace contextRef="#ctx0" brushRef="#br0">8 71 6409 0 0,'-1'-2'16'0'0,"0"1"1"0"0,1 0-1 0 0,-1 0 1 0 0,0-1-1 0 0,1 1 1 0 0,0-1-1 0 0,-1 1 1 0 0,1-1-1 0 0,0 1 1 0 0,-1 0 0 0 0,1-1-1 0 0,0 1 1 0 0,0-1-1 0 0,0 1 1 0 0,0-1-1 0 0,1 1 1 0 0,-1-2-1 0 0,1 1 32 0 0,-1 0-1 0 0,0 0 0 0 0,0 1 1 0 0,0-1-1 0 0,0 0 0 0 0,0 0 0 0 0,0 1 1 0 0,0-1-1 0 0,-1 0 0 0 0,0-3 1 0 0,-1-1 798 0 0,5 6-346 0 0,9 12-213 0 0,16 24-283 0 0,-17-19 106 0 0,-1 0 0 0 0,17 37 0 0 0,-24-47-101 0 0,0 1-1 0 0,-1 0 0 0 0,0 0 1 0 0,0 0-1 0 0,-1 0 1 0 0,0 0-1 0 0,0 1 1 0 0,-1-1-1 0 0,0 0 0 0 0,-1 10 1 0 0,1-17-8 0 0,0 0 0 0 0,0 0 0 0 0,0 1 0 0 0,0-1 0 0 0,-1 0 0 0 0,1 0 0 0 0,0 0 0 0 0,0 0 0 0 0,-1 0 0 0 0,1 0 0 0 0,-1 0 0 0 0,1 0 0 0 0,-1 0 0 0 0,1 0 0 0 0,-1 0 0 0 0,0-1 0 0 0,1 1 0 0 0,-1 0 0 0 0,-1 1 0 0 0,2-2-1 0 0,-1-1 1 0 0,0 1-1 0 0,1 0 0 0 0,-1 0 1 0 0,1 0-1 0 0,-1 0 1 0 0,1-1-1 0 0,-1 1 1 0 0,1 0-1 0 0,-1-1 1 0 0,1 1-1 0 0,-1 0 0 0 0,1-1 1 0 0,0 1-1 0 0,-1-1 1 0 0,1 1-1 0 0,0 0 1 0 0,-1-1-1 0 0,1 1 0 0 0,0-1 1 0 0,-1 1-1 0 0,1-1 1 0 0,0 1-1 0 0,-1-2 1 0 0,-2-5-4 0 0,0 1 0 0 0,1-2 0 0 0,-1 1 0 0 0,-1-11 0 0 0,4 8-2 0 0,0-1 1 0 0,0 0-1 0 0,1 1 1 0 0,1 0-1 0 0,-1-1 1 0 0,2 1-1 0 0,0 0 1 0 0,0 0-1 0 0,0 0 1 0 0,1 0-1 0 0,1 0 1 0 0,0 1-1 0 0,0 0 1 0 0,1 0-1 0 0,0 1 1 0 0,0-1-1 0 0,1 1 1 0 0,0 0-1 0 0,16-12 1 0 0,-23 19 2 0 0,1 1 0 0 0,0-1 0 0 0,-1 1 0 0 0,1-1 0 0 0,0 1 0 0 0,-1-1 0 0 0,1 1 0 0 0,0 0 0 0 0,-1-1 0 0 0,1 1 0 0 0,0 0 0 0 0,0 0 1 0 0,0 0-1 0 0,-1-1 0 0 0,1 1 0 0 0,0 0 0 0 0,0 0 0 0 0,-1 0 0 0 0,1 0 0 0 0,0 0 0 0 0,0 0 0 0 0,0 1 0 0 0,-1-1 0 0 0,1 0 0 0 0,0 0 0 0 0,0 1 0 0 0,-1-1 0 0 0,1 0 0 0 0,1 1 0 0 0,-1 1 2 0 0,1-1 0 0 0,-1 0 0 0 0,0 1 0 0 0,0 0-1 0 0,0-1 1 0 0,0 1 0 0 0,0-1 0 0 0,0 1 0 0 0,-1 0 0 0 0,1 0-1 0 0,0 0 1 0 0,-1 1 0 0 0,2 6 9 0 0,0 0 1 0 0,-1 0-1 0 0,0 0 1 0 0,-1 11 0 0 0,-3 4 35 0 0,-8 34 1 0 0,7-39-27 0 0,0 1 0 0 0,-2 37 0 0 0,6-57-19 0 0,0 0 0 0 0,0 1-1 0 0,0-1 1 0 0,0 0 0 0 0,0 0 0 0 0,0 0-1 0 0,0 1 1 0 0,0-1 0 0 0,0 0 0 0 0,0 0-1 0 0,0 0 1 0 0,0 1 0 0 0,0-1 0 0 0,0 0-1 0 0,0 0 1 0 0,0 0 0 0 0,0 0 0 0 0,0 1-1 0 0,0-1 1 0 0,1 0 0 0 0,-1 0 0 0 0,0 0-1 0 0,0 0 1 0 0,0 1 0 0 0,0-1 0 0 0,0 0-1 0 0,0 0 1 0 0,1 0 0 0 0,-1 0-1 0 0,0 0 1 0 0,0 0 0 0 0,0 0 0 0 0,0 1-1 0 0,0-1 1 0 0,1 0 0 0 0,-1 0 0 0 0,0 0-1 0 0,0 0 1 0 0,0 0 0 0 0,1 0 0 0 0,-1 0-1 0 0,0 0 1 0 0,0 0 0 0 0,0 0 0 0 0,0 0-1 0 0,1 0 1 0 0,-1 0 0 0 0,0 0 0 0 0,12-8-18 0 0,9-13-16 0 0,124-156 0 0 0,-138 169 32 0 0,2-1-1 0 0,-1 1 0 0 0,1 1 1 0 0,15-11-1 0 0,-21 16 0 0 0,1 0 1 0 0,-1 0-1 0 0,1 0 0 0 0,-1 1 1 0 0,1 0-1 0 0,0-1 1 0 0,-1 1-1 0 0,5 0 0 0 0,-6 1 0 0 0,0 0 1 0 0,0 0-1 0 0,-1 0 0 0 0,1 0 0 0 0,0 0 0 0 0,0 0 0 0 0,-1 1 1 0 0,1-1-1 0 0,0 1 0 0 0,-1-1 0 0 0,1 1 0 0 0,0 0 0 0 0,-1-1 1 0 0,1 1-1 0 0,-1 0 0 0 0,1 0 0 0 0,-1 0 0 0 0,2 2 1 0 0,0 0-1 0 0,-1 0 1 0 0,1 0-1 0 0,-1 1 1 0 0,0-1 0 0 0,0 1-1 0 0,-1-1 1 0 0,1 1-1 0 0,-1 0 1 0 0,1-1 0 0 0,-1 1-1 0 0,-1 0 1 0 0,2 6-1 0 0,2 56 30 0 0,-3-39-11 0 0,0-11-2 0 0,1 0 0 0 0,5 24 0 0 0,-6-36-11 0 0,0 0-1 0 0,0 0 0 0 0,1 0 0 0 0,-1 0 1 0 0,1 0-1 0 0,0-1 0 0 0,0 1 0 0 0,0-1 0 0 0,0 1 1 0 0,1-1-1 0 0,0 0 0 0 0,0 0 0 0 0,-1 0 0 0 0,2 0 1 0 0,3 3-1 0 0,-6-6-2 0 0,1 1 1 0 0,0 0-1 0 0,0-1 1 0 0,0 1-1 0 0,0-1 0 0 0,0 0 1 0 0,0 0-1 0 0,0 0 1 0 0,0 0-1 0 0,0 0 0 0 0,0 0 1 0 0,0 0-1 0 0,0-1 1 0 0,0 1-1 0 0,0-1 1 0 0,-1 1-1 0 0,1-1 0 0 0,0 0 1 0 0,0 0-1 0 0,0 1 1 0 0,-1-1-1 0 0,1-1 0 0 0,0 1 1 0 0,-1 0-1 0 0,2-2 1 0 0,5-3 10 0 0,-1 0 1 0 0,0-1-1 0 0,12-14 1 0 0,-8 6-12 0 0,-1 0 1 0 0,0-1-1 0 0,-1-1 1 0 0,0 0-1 0 0,6-20 1 0 0,-17 42-1 0 0,-1 0 0 0 0,1 0 0 0 0,0 0 0 0 0,0 0 0 0 0,1 1 0 0 0,-1-1 0 0 0,1 0 0 0 0,1 1 0 0 0,-1-1 0 0 0,1 10 0 0 0,0-12 0 0 0,1 0 1 0 0,0 0-1 0 0,0 0 1 0 0,0 0 0 0 0,0-1-1 0 0,0 1 1 0 0,0 0-1 0 0,1-1 1 0 0,0 1-1 0 0,-1-1 1 0 0,1 0-1 0 0,0 1 1 0 0,0-1-1 0 0,0 0 1 0 0,0 0-1 0 0,1 0 1 0 0,-1-1 0 0 0,0 1-1 0 0,1 0 1 0 0,-1-1-1 0 0,1 0 1 0 0,0 1-1 0 0,-1-1 1 0 0,1 0-1 0 0,0 0 1 0 0,0-1-1 0 0,0 1 1 0 0,0-1-1 0 0,0 1 1 0 0,0-1-1 0 0,-1 0 1 0 0,1 0 0 0 0,0 0-1 0 0,0 0 1 0 0,4-1-1 0 0,2-1 1 0 0,0 1-1 0 0,1-1 1 0 0,-1-1-1 0 0,0 0 1 0 0,0 0-1 0 0,0-1 0 0 0,-1 0 1 0 0,1 0-1 0 0,13-10 1 0 0,-5 0 13 0 0,-1-1 1 0 0,25-30-1 0 0,-25 26-20 0 0,-16 19 6 0 0,1-1 0 0 0,-1 1 0 0 0,0 0 0 0 0,0-1 0 0 0,0 1 0 0 0,1 0 0 0 0,-1 0 1 0 0,0-1-1 0 0,0 1 0 0 0,1 0 0 0 0,-1-1 0 0 0,0 1 0 0 0,0 0 0 0 0,1 0 0 0 0,-1 0 0 0 0,0-1 0 0 0,1 1 0 0 0,-1 0 0 0 0,0 0 0 0 0,1 0 0 0 0,-1 0 0 0 0,1 0 0 0 0,-1-1 0 0 0,0 1 0 0 0,1 0 0 0 0,-1 0 0 0 0,0 0 0 0 0,1 0 0 0 0,-1 0 0 0 0,1 0 0 0 0,-1 0 0 0 0,0 0 1 0 0,1 1-1 0 0,-1-1 0 0 0,0 0 0 0 0,1 0 0 0 0,-1 0 0 0 0,1 0 0 0 0,-1 0 0 0 0,0 1 0 0 0,1-1 0 0 0,-1 0 0 0 0,0 0 0 0 0,0 1 0 0 0,1-1 0 0 0,-1 0 0 0 0,0 0 0 0 0,1 1 0 0 0,-1-1 0 0 0,0 0 0 0 0,0 1 0 0 0,0-1 0 0 0,1 0 0 0 0,-1 1 0 0 0,0-1 0 0 0,0 0 0 0 0,0 1 1 0 0,0-1-1 0 0,0 0 0 0 0,0 2 0 0 0,6 28 113 0 0,-5-22-61 0 0,16 76 805 0 0,37 109-1 0 0,8 29-520 0 0,-59-206-315 0 0,7 36-6 0 0,-10-48 14 0 0,1 0 0 0 0,-1 0 1 0 0,0 1-1 0 0,0-1 0 0 0,0 0 0 0 0,-1 0 0 0 0,0 0 0 0 0,0-1 0 0 0,0 1 0 0 0,-1 5 0 0 0,1-8-7 0 0,1-1 0 0 0,-1 1 0 0 0,0 0 0 0 0,1-1 0 0 0,-1 1 0 0 0,1-1-1 0 0,-1 1 1 0 0,0-1 0 0 0,1 1 0 0 0,-1-1 0 0 0,0 0 0 0 0,0 1 0 0 0,1-1 0 0 0,-1 0 0 0 0,0 0 0 0 0,0 1 0 0 0,0-1-1 0 0,1 0 1 0 0,-1 0 0 0 0,0 0 0 0 0,0 0 0 0 0,0 0 0 0 0,0 0 0 0 0,1 0 0 0 0,-1 0 0 0 0,0 0 0 0 0,0 0 0 0 0,0-1-1 0 0,1 1 1 0 0,-1 0 0 0 0,0-1 0 0 0,0 1 0 0 0,1 0 0 0 0,-1-1 0 0 0,0 1 0 0 0,0-1 0 0 0,1 1 0 0 0,-2-2 0 0 0,-29-22 484 0 0,28 22-443 0 0,-11-10 109 0 0,2-1 0 0 0,-1 0 0 0 0,2-1 0 0 0,0-1 0 0 0,0 1 0 0 0,-15-32 0 0 0,21 35-103 0 0,0 0 1 0 0,0 0-1 0 0,1 0 1 0 0,1-1-1 0 0,0 1 0 0 0,1-1 1 0 0,0 0-1 0 0,0 0 0 0 0,1 0 1 0 0,1 0-1 0 0,1-16 0 0 0,2 12-10 0 0,0 0-1 0 0,1 0 1 0 0,1 0-1 0 0,0 1 1 0 0,1 0-1 0 0,1 0 1 0 0,10-17-1 0 0,-11 21-29 0 0,1 1 0 0 0,0 0 0 0 0,0 1 0 0 0,1-1 0 0 0,1 1-1 0 0,0 1 1 0 0,0 0 0 0 0,0 0 0 0 0,1 0 0 0 0,14-7 0 0 0,-16 12-28 0 0,0 0 0 0 0,0 0 0 0 0,1 1 0 0 0,-1 0 0 0 0,1 0 0 0 0,0 1 0 0 0,-1 0 0 0 0,1 0 0 0 0,0 1 0 0 0,0 0 0 0 0,0 1 0 0 0,-1 0 0 0 0,1 0 0 0 0,0 1 0 0 0,12 4 0 0 0,-4 0-51 0 0,1 0 0 0 0,-1 1 0 0 0,0 1 0 0 0,-1 1 0 0 0,0 0 0 0 0,20 15 0 0 0,-29-18-60 0 0,0 0 0 0 0,-1 0 0 0 0,0 0 0 0 0,0 1 0 0 0,0 0 0 0 0,9 15-1 0 0,-14-20 17 0 0,1 0 0 0 0,-1 1 0 0 0,0-1 0 0 0,0 0-1 0 0,0 1 1 0 0,0-1 0 0 0,0 0 0 0 0,-1 1 0 0 0,1-1-1 0 0,-1 1 1 0 0,1-1 0 0 0,-1 1 0 0 0,0-1 0 0 0,0 1-1 0 0,0 0 1 0 0,0-1 0 0 0,-1 1 0 0 0,1-1 0 0 0,-1 1-1 0 0,1-1 1 0 0,-1 0 0 0 0,0 1 0 0 0,0-1 0 0 0,0 0-1 0 0,0 1 1 0 0,-1-1 0 0 0,1 0 0 0 0,-2 2-1 0 0,-2 1-255 0 0,0 0 0 0 0,0-1-1 0 0,-1 1 1 0 0,1-1-1 0 0,-1-1 1 0 0,0 1-1 0 0,0-1 1 0 0,0 0 0 0 0,-9 3-1 0 0,-22 8-1080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05.679"/>
    </inkml:context>
    <inkml:brush xml:id="br0">
      <inkml:brushProperty name="width" value="0.1" units="cm"/>
      <inkml:brushProperty name="height" value="0.1" units="cm"/>
    </inkml:brush>
  </inkml:definitions>
  <inkml:trace contextRef="#ctx0" brushRef="#br0">23 105 4252 0 0,'11'-14'518'0'0,"1"0"0"0"0,0 1 1 0 0,0 1-1 0 0,18-14 0 0 0,-28 25-420 0 0,-1 0 0 0 0,1-1 0 0 0,-1 1 0 0 0,1-1 0 0 0,-1 1 0 0 0,0-1 0 0 0,1 1 0 0 0,-1-1 0 0 0,0 0 0 0 0,1-2 0 0 0,-3-2 989 0 0,-12 7 227 0 0,12-1-1259 0 0,0 1 0 0 0,0 0 0 0 0,0 1-1 0 0,0-1 1 0 0,0 0 0 0 0,1 0 0 0 0,-1 0-1 0 0,0 0 1 0 0,1 1 0 0 0,-1-1 0 0 0,0 0-1 0 0,1 0 1 0 0,0 1 0 0 0,-1-1 0 0 0,1 3-1 0 0,-7 31 174 0 0,4-22-28 0 0,-25 105 870 0 0,-16 87 438 0 0,40-175-1317 0 0,1-1 1 0 0,2 1 0 0 0,0 0-1 0 0,8 58 1 0 0,-5-79-224 0 0,0 1 0 0 0,1-1 0 0 0,0-1-1 0 0,1 1 1 0 0,0 0 0 0 0,1-1 0 0 0,-1 0 0 0 0,1 0 0 0 0,1 0-1 0 0,0 0 1 0 0,0-1 0 0 0,0 0 0 0 0,1 0 0 0 0,0-1 0 0 0,0 0 0 0 0,1 0-1 0 0,-1-1 1 0 0,1 1 0 0 0,1-2 0 0 0,-1 1 0 0 0,1-1 0 0 0,-1-1-1 0 0,1 1 1 0 0,0-2 0 0 0,17 4 0 0 0,23 1-2028 0 0,-21-8 595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09.064"/>
    </inkml:context>
    <inkml:brush xml:id="br0">
      <inkml:brushProperty name="width" value="0.1" units="cm"/>
      <inkml:brushProperty name="height" value="0.1" units="cm"/>
    </inkml:brush>
  </inkml:definitions>
  <inkml:trace contextRef="#ctx0" brushRef="#br0">160 144 4844 0 0,'16'-11'341'0'0,"-1"0"-1"0"0,0-1 1 0 0,-1 0-1 0 0,0-1 0 0 0,-1-1 1 0 0,-1 0-1 0 0,12-18 0 0 0,-23 32-324 0 0,-1-1-1 0 0,1 1 0 0 0,-1-1 1 0 0,1 1-1 0 0,-1-1 0 0 0,1 0 0 0 0,-1 1 1 0 0,0-1-1 0 0,1 0 0 0 0,-1 1 1 0 0,0-1-1 0 0,0 0 0 0 0,1 1 1 0 0,-1-1-1 0 0,0 0 0 0 0,0 0 0 0 0,0 1 1 0 0,0-1-1 0 0,0 0 0 0 0,0 0 1 0 0,0 1-1 0 0,0-1 0 0 0,0 0 1 0 0,0 0-1 0 0,-1 1 0 0 0,1-1 0 0 0,-1-1 1 0 0,1 2-6 0 0,-1-1 1 0 0,0 1 0 0 0,0-1-1 0 0,0 1 1 0 0,0-1-1 0 0,0 1 1 0 0,0-1-1 0 0,0 1 1 0 0,0 0 0 0 0,0 0-1 0 0,0-1 1 0 0,0 1-1 0 0,0 0 1 0 0,0 0 0 0 0,0 0-1 0 0,-2 0 1 0 0,-40 8 2 0 0,29-4-29 0 0,-64 20-38 0 0,71-21 45 0 0,-1 0 0 0 0,1 0 0 0 0,0 1 0 0 0,1 0-1 0 0,-1 1 1 0 0,1-1 0 0 0,0 1 0 0 0,-6 6 0 0 0,11-11 8 0 0,0 1 0 0 0,1-1 0 0 0,-1 1 0 0 0,1-1 0 0 0,0 1 0 0 0,-1-1 0 0 0,1 1 0 0 0,-1-1 0 0 0,1 1 0 0 0,0-1 0 0 0,-1 1 0 0 0,1-1 0 0 0,0 1 0 0 0,0 0 0 0 0,-1-1 0 0 0,1 1 0 0 0,0 0 0 0 0,0-1 0 0 0,0 1 0 0 0,0 0 0 0 0,0-1 0 0 0,0 1 0 0 0,0-1 0 0 0,0 1 0 0 0,0 0 0 0 0,0-1 0 0 0,0 1 0 0 0,0 0 0 0 0,1 1 0 0 0,0-2 5 0 0,0 1 1 0 0,0 0-1 0 0,0 0 1 0 0,0 0-1 0 0,0-1 1 0 0,0 1-1 0 0,0 0 1 0 0,0-1-1 0 0,0 1 1 0 0,0-1-1 0 0,1 1 1 0 0,-1-1 0 0 0,0 0-1 0 0,2 1 1 0 0,4 0 22 0 0,-1 0 1 0 0,1-1-1 0 0,0 0 1 0 0,12-1 0 0 0,-7 0-39 0 0,4-2-87 0 0,30-7 1 0 0,-40 8 82 0 0,-1 0 1 0 0,0 0-1 0 0,0-1 0 0 0,0 1 0 0 0,0-1 1 0 0,-1 0-1 0 0,1-1 0 0 0,-1 1 0 0 0,6-6 0 0 0,-6 5 14 0 0,-1 1 2 0 0,-5 8-1 0 0,0 5-4 0 0,-27 124 506 0 0,22-95-344 0 0,-11 98 162 0 0,-4 17-211 0 0,19-143-104 0 0,0 0 0 0 0,0-1 0 0 0,-1 1 0 0 0,0-1 0 0 0,-1 0 0 0 0,0 0 1 0 0,-7 9-1 0 0,10-16-1 0 0,0-1-1 0 0,1 1 1 0 0,-1-1 0 0 0,0 1 0 0 0,-1-1 0 0 0,1 0 0 0 0,0 0 0 0 0,-1 0 0 0 0,1 0 0 0 0,-1 0 0 0 0,1 0 0 0 0,-1-1 0 0 0,0 1 0 0 0,0-1 0 0 0,0 0 0 0 0,0 0 0 0 0,0 0 0 0 0,0 0-1 0 0,0 0 1 0 0,0-1 0 0 0,0 0 0 0 0,0 1 0 0 0,0-1 0 0 0,-1 0 0 0 0,1 0 0 0 0,0-1 0 0 0,0 1 0 0 0,0-1 0 0 0,-5-1 0 0 0,5 1-1 0 0,0 0 1 0 0,1 0-1 0 0,-1-1 1 0 0,0 0-1 0 0,0 1 1 0 0,1-1-1 0 0,-1 0 1 0 0,1 0-1 0 0,-1 0 1 0 0,1-1-1 0 0,0 1 0 0 0,0-1 1 0 0,0 1-1 0 0,0-1 1 0 0,-3-5-1 0 0,3 3 16 0 0,-1-1-1 0 0,1 0 0 0 0,1 0 1 0 0,-1 0-1 0 0,1 0 0 0 0,0 0 0 0 0,-1-12 1 0 0,2 4 51 0 0,1-1 0 0 0,0 0 0 0 0,1 1-1 0 0,0-1 1 0 0,1 1 0 0 0,6-19 0 0 0,-2 15 102 0 0,1-1 0 0 0,0 1 0 0 0,19-30 0 0 0,-24 43-141 0 0,0 0 0 0 0,1 0 0 0 0,0 0 0 0 0,0 0 0 0 0,0 1 0 0 0,1 0 0 0 0,0-1-1 0 0,-1 2 1 0 0,1-1 0 0 0,1 1 0 0 0,-1-1 0 0 0,0 1 0 0 0,1 1 0 0 0,0-1 0 0 0,-1 1 0 0 0,8-2 0 0 0,-11 4-29 0 0,1-1 1 0 0,0 1 0 0 0,-1 0 0 0 0,1 0-1 0 0,0 0 1 0 0,-1 0 0 0 0,1 1-1 0 0,0-1 1 0 0,-1 1 0 0 0,4 0 0 0 0,-5 0-74 0 0,-1-1 1 0 0,1 0-1 0 0,0 0 1 0 0,-1 1 0 0 0,1-1-1 0 0,0 1 1 0 0,-1-1-1 0 0,1 0 1 0 0,-1 1 0 0 0,1-1-1 0 0,-1 1 1 0 0,1-1-1 0 0,-1 1 1 0 0,1 0 0 0 0,-1-1-1 0 0,0 1 1 0 0,1-1-1 0 0,-1 1 1 0 0,0 0 0 0 0,0-1-1 0 0,1 1 1 0 0,-1 0-1 0 0,0-1 1 0 0,0 1 0 0 0,0 0-1 0 0,0-1 1 0 0,0 1 0 0 0,0 0-1 0 0,0 0 1 0 0,0-1-1 0 0,0 1 1 0 0,0 0 0 0 0,0-1-1 0 0,0 1 1 0 0,0 0-1 0 0,0-1 1 0 0,-1 1 0 0 0,1 0-1 0 0,0-1 1 0 0,-1 2-1 0 0,-3 1-943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06.563"/>
    </inkml:context>
    <inkml:brush xml:id="br0">
      <inkml:brushProperty name="width" value="0.1" units="cm"/>
      <inkml:brushProperty name="height" value="0.1" units="cm"/>
    </inkml:brush>
  </inkml:definitions>
  <inkml:trace contextRef="#ctx0" brushRef="#br0">32 113 5849 0 0,'-1'-3'61'0'0,"0"0"0"0"0,0 1 0 0 0,0-1 1 0 0,1 0-1 0 0,-1 0 0 0 0,1 0 1 0 0,0 0-1 0 0,0 0 0 0 0,0-5 1 0 0,0 4 81 0 0,0 1 0 0 0,0 0 0 0 0,0-1 0 0 0,-1 1 0 0 0,1-1 0 0 0,-2-5 0 0 0,-3-11 849 0 0,4 17-707 0 0,1 0 0 0 0,-1 0 0 0 0,0 0 0 0 0,1 1 0 0 0,-1-1 0 0 0,0 0 0 0 0,-1 1 0 0 0,-1-5 0 0 0,-2 36 388 0 0,3-7-523 0 0,1 1 1 0 0,1-1-1 0 0,0 1 0 0 0,2-1 1 0 0,1 1-1 0 0,0-1 0 0 0,2 0 1 0 0,9 27-1 0 0,-10-37-128 0 0,2 1 0 0 0,-1-1 0 0 0,1 0 0 0 0,1 0 0 0 0,0-1 0 0 0,1 0 0 0 0,0 0 1 0 0,1-1-1 0 0,0 0 0 0 0,10 9 0 0 0,-12-13-23 0 0,-1 0 1 0 0,1-1 0 0 0,1 0-1 0 0,-1 0 1 0 0,0-1 0 0 0,1 0-1 0 0,0 0 1 0 0,0 0 0 0 0,1-1-1 0 0,-1-1 1 0 0,0 1-1 0 0,1-1 1 0 0,0-1 0 0 0,-1 0-1 0 0,1 0 1 0 0,13 0 0 0 0,-16-2-51 0 0,0-1 0 0 0,1 1 0 0 0,-1-1 0 0 0,0 0 0 0 0,0-1 0 0 0,-1 1 0 0 0,1-1 1 0 0,0 0-1 0 0,-1-1 0 0 0,0 1 0 0 0,1-1 0 0 0,-1 0 0 0 0,-1 0 0 0 0,1-1 0 0 0,-1 1 0 0 0,0-1 1 0 0,7-10-1 0 0,-5 7-34 0 0,0-2 1 0 0,-1 1-1 0 0,0 0 1 0 0,-1-1-1 0 0,0 0 1 0 0,0 0-1 0 0,-1 0 1 0 0,-1 0-1 0 0,4-21 1 0 0,-5 14 73 0 0,-1-1 0 0 0,0 0 0 0 0,-1 1 1 0 0,-1-1-1 0 0,0 1 0 0 0,-1 0 0 0 0,-1 0 0 0 0,-1 0 1 0 0,-9-22-1 0 0,14 39 10 0 0,0 0 0 0 0,0-1 0 0 0,-1 1 0 0 0,1 0 1 0 0,0 0-1 0 0,0-1 0 0 0,0 1 0 0 0,0 0 0 0 0,0 0 1 0 0,-1 0-1 0 0,1 0 0 0 0,0-1 0 0 0,0 1 0 0 0,0 0 0 0 0,-1 0 1 0 0,1 0-1 0 0,0 0 0 0 0,0 0 0 0 0,0 0 0 0 0,-1-1 1 0 0,1 1-1 0 0,0 0 0 0 0,0 0 0 0 0,-1 0 0 0 0,1 0 0 0 0,0 0 1 0 0,0 0-1 0 0,-1 0 0 0 0,1 0 0 0 0,0 0 0 0 0,0 0 1 0 0,-1 0-1 0 0,1 0 0 0 0,0 0 0 0 0,0 0 0 0 0,-1 1 0 0 0,1-1 1 0 0,0 0-1 0 0,0 0 0 0 0,0 0 0 0 0,-1 0 0 0 0,1 0 1 0 0,0 0-1 0 0,0 1 0 0 0,0-1 0 0 0,-1 0 0 0 0,1 0 0 0 0,0 0 1 0 0,0 0-1 0 0,0 1 0 0 0,0-1 0 0 0,-1 0 0 0 0,1 0 1 0 0,0 1-1 0 0,0-1 0 0 0,0 0 0 0 0,0 0 0 0 0,0 1 0 0 0,-10 16-4 0 0,9-15 3 0 0,-23 49 31 0 0,3 1 0 0 0,1 1 0 0 0,3 1 0 0 0,2 1-1 0 0,3 0 1 0 0,-10 102 0 0 0,14 137 228 0 0,11-269-218 0 0,-3-24-98 0 0,0 0-1 0 0,0 0 0 0 0,0 0 0 0 0,0 0 0 0 0,0 0 0 0 0,0-1 1 0 0,1 1-1 0 0,-1 0 0 0 0,0 0 0 0 0,1 0 0 0 0,-1 0 1 0 0,0 0-1 0 0,1-1 0 0 0,-1 1 0 0 0,1 0 0 0 0,0 0 1 0 0,-1-1-1 0 0,1 1 0 0 0,-1 0 0 0 0,2 0 0 0 0,-1-2-85 0 0,0 1-1 0 0,-1-1 1 0 0,1 0-1 0 0,0 0 0 0 0,0 0 1 0 0,-1 0-1 0 0,1 1 1 0 0,0-1-1 0 0,-1 0 0 0 0,1 0 1 0 0,-1 0-1 0 0,1 0 1 0 0,-1-2-1 0 0,2-1-354 0 0,4-10-613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07.170"/>
    </inkml:context>
    <inkml:brush xml:id="br0">
      <inkml:brushProperty name="width" value="0.1" units="cm"/>
      <inkml:brushProperty name="height" value="0.1" units="cm"/>
    </inkml:brush>
  </inkml:definitions>
  <inkml:trace contextRef="#ctx0" brushRef="#br0">74 333 5236 0 0,'4'-4'74'0'0,"1"0"0"0"0,-2 0 0 0 0,1 0 0 0 0,0 0 0 0 0,-1 0 0 0 0,0-1 0 0 0,0 0 0 0 0,0 0 0 0 0,0 0 0 0 0,-1 0 0 0 0,0 0 0 0 0,0 0 0 0 0,0 0 0 0 0,-1-1 0 0 0,0 1 0 0 0,1-10 0 0 0,5-19 302 0 0,-5 26-254 0 0,0-1 0 0 0,-1 1 0 0 0,1-1 0 0 0,-2 0 1 0 0,1 1-1 0 0,-1-1 0 0 0,-1 0 0 0 0,0-8 0 0 0,1 16-107 0 0,0 1 0 0 0,-1-1-1 0 0,1 1 1 0 0,0-1 0 0 0,0 1-1 0 0,0-1 1 0 0,0 1 0 0 0,0-1-1 0 0,-1 1 1 0 0,1 0 0 0 0,0-1-1 0 0,0 1 1 0 0,-1 0 0 0 0,1-1-1 0 0,0 1 1 0 0,0-1-1 0 0,-1 1 1 0 0,1 0 0 0 0,-1 0-1 0 0,1-1 1 0 0,0 1 0 0 0,-1 0-1 0 0,1 0 1 0 0,-1-1 0 0 0,1 1-1 0 0,0 0 1 0 0,-1 0 0 0 0,1 0-1 0 0,-1 0 1 0 0,1-1 0 0 0,-1 1-1 0 0,1 0 1 0 0,-1 0 0 0 0,0 0-1 0 0,0 1 3 0 0,-1-1-1 0 0,1 1 0 0 0,-1-1 1 0 0,1 1-1 0 0,-1 0 1 0 0,1 0-1 0 0,-1-1 0 0 0,1 1 1 0 0,0 0-1 0 0,-2 2 1 0 0,-24 28-9 0 0,17-18 1 0 0,-4 5-5 0 0,2 1 0 0 0,-11 19 1 0 0,20-32 6 0 0,0 0 1 0 0,1 0-1 0 0,-1 0 0 0 0,2 0 1 0 0,-1 0-1 0 0,1 1 1 0 0,-1-1-1 0 0,2 0 0 0 0,-1 1 1 0 0,1-1-1 0 0,1 12 0 0 0,-1-17-7 0 0,0 1-1 0 0,0-1 0 0 0,0 1 0 0 0,1-1 0 0 0,-1 0 0 0 0,1 1 0 0 0,-1-1 0 0 0,1 0 1 0 0,0 1-1 0 0,-1-1 0 0 0,1 0 0 0 0,0 0 0 0 0,0 0 0 0 0,0 0 0 0 0,0 0 0 0 0,0 0 1 0 0,0 0-1 0 0,0 0 0 0 0,0 0 0 0 0,0 0 0 0 0,2 1 0 0 0,0-1 1 0 0,0 0 0 0 0,-1 0 1 0 0,1-1-1 0 0,0 1 0 0 0,0-1 0 0 0,-1 1 0 0 0,1-1 0 0 0,0 0 0 0 0,0 0 0 0 0,3-1 0 0 0,5 0 1 0 0,-1-1-1 0 0,0-1 0 0 0,0 0 1 0 0,17-7-1 0 0,-24 9-1 0 0,0-1-1 0 0,0 0 1 0 0,-1-1 0 0 0,1 1 0 0 0,0 0-1 0 0,-1-1 1 0 0,1 0 0 0 0,-1 1 0 0 0,0-1-1 0 0,0 0 1 0 0,0 0 0 0 0,0 0-1 0 0,-1 0 1 0 0,3-7 0 0 0,7-27 165 0 0,-7 137 91 0 0,-4-99-273 0 0,0 1 0 0 0,0 0 1 0 0,0-1-1 0 0,0 1 0 0 0,0-1 1 0 0,0 1-1 0 0,1 0 0 0 0,-1-1 1 0 0,1 1-1 0 0,-1-1 0 0 0,1 1 1 0 0,0-1-1 0 0,-1 1 0 0 0,1-1 1 0 0,0 0-1 0 0,0 1 0 0 0,0-1 0 0 0,0 0 1 0 0,0 0-1 0 0,0 1 0 0 0,0-1 1 0 0,1 0-1 0 0,-1 0 0 0 0,0 0 1 0 0,1-1-1 0 0,-1 1 0 0 0,1 0 1 0 0,-1 0-1 0 0,0-1 0 0 0,1 1 0 0 0,0-1 1 0 0,-1 1-1 0 0,1-1 0 0 0,-1 0 1 0 0,1 1-1 0 0,0-1 0 0 0,-1 0 1 0 0,1 0-1 0 0,2-1 0 0 0,4 1-274 0 0,-1-1-1 0 0,1 0 1 0 0,0-1 0 0 0,-1 0-1 0 0,1 0 1 0 0,11-5 0 0 0,-14 5 153 0 0,0-1 0 0 0,-1 1 1 0 0,1-1-1 0 0,-1 0 0 0 0,0 0 1 0 0,0 0-1 0 0,0-1 1 0 0,0 1-1 0 0,0-1 0 0 0,-1 0 1 0 0,0 0-1 0 0,0 0 0 0 0,0-1 1 0 0,0 1-1 0 0,-1-1 1 0 0,1 1-1 0 0,-1-1 0 0 0,-1 0 1 0 0,1 0-1 0 0,0 0 0 0 0,-1 0 1 0 0,0 0-1 0 0,-1 0 1 0 0,1-7-1 0 0,-1-263 3088 0 0,16 468-2221 0 0,-8-133-717 0 0,-6-39-8 0 0,-1-4-16 0 0,1 0 0 0 0,1 0 0 0 0,0 0-1 0 0,1 0 1 0 0,8 20 0 0 0,-2-25-238 0 0,-10-11 148 0 0,1-1 0 0 0,0 1-1 0 0,-1 0 1 0 0,1-1 0 0 0,0 1-1 0 0,-1 0 1 0 0,1 0 0 0 0,-1-1 0 0 0,1 1-1 0 0,-1 0 1 0 0,0 0 0 0 0,1 0 0 0 0,-1 0-1 0 0,0 0 1 0 0,1 0 0 0 0,-1 0-1 0 0,0 1 1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07.839"/>
    </inkml:context>
    <inkml:brush xml:id="br0">
      <inkml:brushProperty name="width" value="0.1" units="cm"/>
      <inkml:brushProperty name="height" value="0.1" units="cm"/>
    </inkml:brush>
  </inkml:definitions>
  <inkml:trace contextRef="#ctx0" brushRef="#br0">1 112 5056 0 0,'4'-32'1023'0'0,"-3"31"-983"0"0,-1 1 0 0 0,1-1 0 0 0,-1 0 0 0 0,1 1 0 0 0,-1-1 0 0 0,1 0 0 0 0,0 1 0 0 0,0-1 0 0 0,-1 1 0 0 0,1-1 0 0 0,0 1 0 0 0,0 0 0 0 0,-1-1 0 0 0,1 1 0 0 0,0 0 0 0 0,0-1 0 0 0,0 1 0 0 0,-1 0 0 0 0,1 0 0 0 0,2-1 0 0 0,23-2 49 0 0,-17 2-99 0 0,-9 1 10 0 0,134-12 26 0 0,-116 12-31 0 0,0 0 1 0 0,0 1-1 0 0,0 1 0 0 0,0 1 0 0 0,25 7 0 0 0,-39-9 7 0 0,0 0 0 0 0,0 0 0 0 0,-1 1 1 0 0,1 0-1 0 0,0 0 0 0 0,-1 0 1 0 0,0 0-1 0 0,1 0 0 0 0,-1 1 0 0 0,0-1 1 0 0,0 1-1 0 0,0 0 0 0 0,0 0 0 0 0,-1 0 1 0 0,1 0-1 0 0,-1 1 0 0 0,0-1 1 0 0,0 1-1 0 0,0-1 0 0 0,0 1 0 0 0,-1 0 1 0 0,0-1-1 0 0,1 1 0 0 0,-1 0 0 0 0,-1 0 1 0 0,1 0-1 0 0,0 7 0 0 0,-1-5 8 0 0,0 0 0 0 0,-1 0 0 0 0,0 0 0 0 0,0 0 0 0 0,0 0 0 0 0,-1 0 0 0 0,0 0 0 0 0,0-1-1 0 0,0 1 1 0 0,-1-1 0 0 0,1 1 0 0 0,-2-1 0 0 0,1 0 0 0 0,0 0 0 0 0,-1 0 0 0 0,0 0 0 0 0,-9 7 0 0 0,7-6-1 0 0,-2 0 1 0 0,1 0-1 0 0,-16 8 1 0 0,21-13-5 0 0,1 0-1 0 0,-1 0 1 0 0,0 0 0 0 0,0 0 0 0 0,0-1-1 0 0,-1 1 1 0 0,1-1 0 0 0,0 1 0 0 0,0-1-1 0 0,0 0 1 0 0,0 0 0 0 0,0 0 0 0 0,0 0-1 0 0,-1 0 1 0 0,1 0 0 0 0,0-1 0 0 0,0 1-1 0 0,0-1 1 0 0,0 1 0 0 0,0-1 0 0 0,0 0-1 0 0,-2-1 1 0 0,3 2-6 0 0,0-1 1 0 0,0 0-1 0 0,0 1 0 0 0,0-1 1 0 0,1 0-1 0 0,-1 1 1 0 0,0-1-1 0 0,0 0 0 0 0,1 0 1 0 0,-1 0-1 0 0,1 0 0 0 0,-1 0 1 0 0,1 1-1 0 0,-1-1 1 0 0,1 0-1 0 0,0 0 0 0 0,-1 0 1 0 0,1 0-1 0 0,0 0 0 0 0,0 0 1 0 0,0-1-1 0 0,-1 0 0 0 0,2 0-6 0 0,-1-1 0 0 0,0 1 0 0 0,1-1 0 0 0,-1 1 0 0 0,1-1 0 0 0,0 1 0 0 0,0-1 0 0 0,2-4 0 0 0,3-3-25 0 0,0 1-1 0 0,1-1 1 0 0,9-9 0 0 0,-13 15 27 0 0,8-8-22 0 0,0 1 1 0 0,0 0-1 0 0,1 1 1 0 0,0 0-1 0 0,1 1 1 0 0,0 0-1 0 0,1 1 1 0 0,0 0-1 0 0,0 1 1 0 0,29-10-1 0 0,-9 8-128 0 0,0 1-1 0 0,0 2 1 0 0,65-5-1 0 0,-76 10 114 0 0,-13 2 67 0 0,0-2-1 0 0,0 0 0 0 0,0 0 0 0 0,0 0 0 0 0,0-1 1 0 0,18-7-1 0 0,-27 9-12 0 0,-1 0 0 0 0,1 0 0 0 0,-1 0 0 0 0,1-1 0 0 0,-1 1 0 0 0,1 0 0 0 0,-1 0-1 0 0,1 0 1 0 0,-1-1 0 0 0,0 1 0 0 0,1 0 0 0 0,-1-1 0 0 0,1 1 0 0 0,-1-1 0 0 0,0 1 0 0 0,1 0 0 0 0,-1-1 0 0 0,0 1 0 0 0,1-1 0 0 0,-1 1 0 0 0,0-1 0 0 0,0 1 0 0 0,1-1 0 0 0,-1 1 0 0 0,0-1 0 0 0,0 1-1 0 0,0-1 1 0 0,0 1 0 0 0,0-2 0 0 0,0 1 5 0 0,-1 1 0 0 0,1-1 0 0 0,-1 0 0 0 0,1 0 0 0 0,-1 1 0 0 0,0-1 0 0 0,1 0 0 0 0,-1 1 1 0 0,0-1-1 0 0,1 1 0 0 0,-1-1 0 0 0,0 1 0 0 0,0-1 0 0 0,0 1 0 0 0,-1-1 0 0 0,-37-11 465 0 0,38 12-432 0 0,-4-1-24 0 0,1 0 0 0 0,-1 1 0 0 0,1 0-1 0 0,-1 0 1 0 0,1 1 0 0 0,-1-1 0 0 0,1 1-1 0 0,0 0 1 0 0,-1 0 0 0 0,1 0 0 0 0,0 1 0 0 0,0-1-1 0 0,-1 1 1 0 0,1 0 0 0 0,1 0 0 0 0,-1 1-1 0 0,0-1 1 0 0,0 1 0 0 0,1 0 0 0 0,0 0-1 0 0,-4 4 1 0 0,3-3-19 0 0,1-1-1 0 0,0 1 1 0 0,0 0-1 0 0,0 0 1 0 0,0 0-1 0 0,1 0 0 0 0,0 0 1 0 0,-1 0-1 0 0,2 1 1 0 0,-1-1-1 0 0,0 1 1 0 0,1 0-1 0 0,0-1 1 0 0,0 1-1 0 0,1 0 1 0 0,-1 0-1 0 0,1 0 1 0 0,0-1-1 0 0,1 10 0 0 0,-1-13-7 0 0,1 1-1 0 0,0-1 0 0 0,0 1 1 0 0,-1-1-1 0 0,1 1 0 0 0,0-1 1 0 0,0 1-1 0 0,0-1 0 0 0,1 0 0 0 0,-1 0 1 0 0,0 1-1 0 0,0-1 0 0 0,1 0 1 0 0,-1 0-1 0 0,1 0 0 0 0,-1-1 1 0 0,1 1-1 0 0,-1 0 0 0 0,1 0 0 0 0,-1-1 1 0 0,1 1-1 0 0,0-1 0 0 0,-1 1 1 0 0,1-1-1 0 0,0 0 0 0 0,-1 0 1 0 0,1 0-1 0 0,0 0 0 0 0,0 0 0 0 0,2 0 1 0 0,7-1-4 0 0,0 0-1 0 0,-1 0 1 0 0,17-5 0 0 0,-23 5 6 0 0,0-1 0 0 0,0 1 0 0 0,0-1 0 0 0,-1 0 0 0 0,1 0 0 0 0,-1 0 0 0 0,1-1 0 0 0,-1 1 0 0 0,0-1 0 0 0,3-3 0 0 0,18-13 384 0 0,-9 41-190 0 0,-6-9-210 0 0,-5-6 32 0 0,1 0 0 0 0,-1-1 1 0 0,2 0-1 0 0,6 7 1 0 0,-11-11-66 0 0,1-1 1 0 0,0 0 0 0 0,0 1 0 0 0,0-1 0 0 0,-1 0-1 0 0,1 0 1 0 0,0 0 0 0 0,1 0 0 0 0,-1-1 0 0 0,0 1-1 0 0,0 0 1 0 0,0-1 0 0 0,0 0 0 0 0,0 1 0 0 0,1-1-1 0 0,-1 0 1 0 0,0 0 0 0 0,0 0 0 0 0,1-1 0 0 0,1 1-1 0 0,11-3-489 0 0,-1 2-188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08.154"/>
    </inkml:context>
    <inkml:brush xml:id="br0">
      <inkml:brushProperty name="width" value="0.1" units="cm"/>
      <inkml:brushProperty name="height" value="0.1" units="cm"/>
    </inkml:brush>
  </inkml:definitions>
  <inkml:trace contextRef="#ctx0" brushRef="#br0">52 0 4252 0 0,'7'13'246'0'0,"1"-1"-1"0"0,14 17 0 0 0,-12-18-56 0 0,-1 2 0 0 0,8 13 0 0 0,46 79 1043 0 0,-35-61-455 0 0,-2 1 0 0 0,38 90-1 0 0,-61-128-696 0 0,-1-1 0 0 0,-1 1 0 0 0,1-1-1 0 0,-1 1 1 0 0,0-1 0 0 0,0 1 0 0 0,-1 0-1 0 0,0-1 1 0 0,-1 10 0 0 0,0-12-51 0 0,0 1 1 0 0,0-1-1 0 0,-1 0 1 0 0,1 0-1 0 0,-1 0 1 0 0,0 0-1 0 0,0 0 1 0 0,0 0-1 0 0,0 0 1 0 0,-1-1-1 0 0,1 1 1 0 0,-1-1-1 0 0,0 0 1 0 0,0 0-1 0 0,-6 5 1 0 0,-2 0-133 0 0,-1-1 1 0 0,1 0-1 0 0,-1-1 1 0 0,-1 0-1 0 0,-23 8 1 0 0,-70 13-1171 0 0,102-26 1219 0 0,-68 15-1030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09.757"/>
    </inkml:context>
    <inkml:brush xml:id="br0">
      <inkml:brushProperty name="width" value="0.1" units="cm"/>
      <inkml:brushProperty name="height" value="0.1" units="cm"/>
    </inkml:brush>
  </inkml:definitions>
  <inkml:trace contextRef="#ctx0" brushRef="#br0">39 150 5693 0 0,'11'-13'124'0'0,"32"-40"68"0"0,-32 40 1786 0 0,-11 6-1501 0 0,1-20-18 0 0,0 20 2408 0 0,-16-12-2390 0 0,10 14-396 0 0,1 0 942 0 0,-6 17-875 0 0,-32 37 7 0 0,32-36 652 0 0,7 12-714 0 0,-10 76-14 0 0,9-76-45 0 0,16 20-380 0 0,35 132 23 0 0,-35-133-174 0 0,19-31-4525 0 0,125 49 3672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10.351"/>
    </inkml:context>
    <inkml:brush xml:id="br0">
      <inkml:brushProperty name="width" value="0.1" units="cm"/>
      <inkml:brushProperty name="height" value="0.1" units="cm"/>
    </inkml:brush>
  </inkml:definitions>
  <inkml:trace contextRef="#ctx0" brushRef="#br0">109 290 6469 0 0,'0'-1'21'0'0,"-1"1"0"0"0,1-1 0 0 0,0 0 0 0 0,-1 1 0 0 0,1-1 0 0 0,0 1 0 0 0,-1-1 0 0 0,1 1 0 0 0,0 0 0 0 0,-1-1 0 0 0,1 1 1 0 0,-1-1-1 0 0,1 1 0 0 0,-1 0 0 0 0,1-1 0 0 0,-1 1 0 0 0,1 0 0 0 0,-1-1 0 0 0,1 1 0 0 0,-1 0 0 0 0,0 0 0 0 0,1 0 0 0 0,-1 0 0 0 0,1-1 1 0 0,-1 1-1 0 0,0 0 0 0 0,-5 15 880 0 0,4-6-748 0 0,1-3 2 0 0,0 0 0 0 0,1 0 0 0 0,0 0 0 0 0,1 8 1 0 0,-1 2 156 0 0,0 19 26 0 0,-7 44 0 0 0,8-79-337 0 0,-1 0 0 0 0,0 0 1 0 0,0 1-1 0 0,0-1 0 0 0,0 0 0 0 0,0 1 0 0 0,0-1 0 0 0,0 0 0 0 0,0 0 0 0 0,0 1 1 0 0,0-1-1 0 0,0 0 0 0 0,-1 1 0 0 0,1-1 0 0 0,0 0 0 0 0,0 0 0 0 0,0 1 0 0 0,0-1 1 0 0,0 0-1 0 0,0 0 0 0 0,-1 1 0 0 0,1-1 0 0 0,0 0 0 0 0,0 0 0 0 0,0 0 0 0 0,-1 1 1 0 0,1-1-1 0 0,0 0 0 0 0,0 0 0 0 0,-1 0 0 0 0,1 0 0 0 0,0 1 0 0 0,-6-11 32 0 0,-6-34 6 0 0,6 20-40 0 0,2 7-2 0 0,0 1 1 0 0,1 0 0 0 0,1-1-1 0 0,0 1 1 0 0,2-1 0 0 0,0-17 0 0 0,2 6-1 0 0,2-1 0 0 0,11-47 0 0 0,-12 65 6 0 0,1 0 0 0 0,0 0 0 0 0,1 0 0 0 0,0 1 0 0 0,8-12-1 0 0,-9 16-3 0 0,-1 1 0 0 0,1 0 0 0 0,0 0 0 0 0,0 1 0 0 0,0-1 0 0 0,1 1 0 0 0,0 0 0 0 0,-1 0 0 0 0,1 1 0 0 0,1-1 0 0 0,9-4 0 0 0,-14 8 0 0 0,0-1 0 0 0,1 1 1 0 0,-1-1-1 0 0,0 1 0 0 0,0 0 1 0 0,1 0-1 0 0,-1-1 0 0 0,0 1 1 0 0,1 0-1 0 0,-1 0 1 0 0,0 1-1 0 0,1-1 0 0 0,-1 0 1 0 0,0 0-1 0 0,0 0 0 0 0,1 1 1 0 0,-1-1-1 0 0,0 1 0 0 0,0-1 1 0 0,0 1-1 0 0,1-1 0 0 0,-1 1 1 0 0,2 1-1 0 0,-1 1-2 0 0,0-1 0 0 0,0 0 1 0 0,0 1-1 0 0,0-1 0 0 0,0 1 0 0 0,-1-1 0 0 0,1 1 0 0 0,-1 0 0 0 0,2 6 1 0 0,0-2-3 0 0,-1 0 1 0 0,-1 0-1 0 0,1 0 1 0 0,-1 0-1 0 0,0 1 1 0 0,-1-1-1 0 0,0 0 1 0 0,-1 8 0 0 0,-21 70 35 0 0,-1 1 6 0 0,22-82-32 0 0,1 0 0 0 0,-1 0-1 0 0,-1 0 1 0 0,1 0 0 0 0,0 0 0 0 0,-1 0-1 0 0,0 0 1 0 0,0 0 0 0 0,0-1 0 0 0,-3 4-1 0 0,9-10 2 0 0,0-1 0 0 0,0 1 0 0 0,1 0-1 0 0,-1 0 1 0 0,1 0 0 0 0,0 1 0 0 0,0-1 0 0 0,0 1-1 0 0,0 0 1 0 0,0 1 0 0 0,0-1 0 0 0,1 1 0 0 0,-1 0-1 0 0,0 0 1 0 0,1 1 0 0 0,-1 0 0 0 0,1 0 0 0 0,-1 0-1 0 0,8 1 1 0 0,-5 0 1 0 0,0 0 0 0 0,0 1 0 0 0,0-1 0 0 0,0 2 0 0 0,0-1 0 0 0,-1 1 0 0 0,1 0 0 0 0,-1 0 0 0 0,0 1 0 0 0,0 0 0 0 0,0 0 0 0 0,0 1 0 0 0,-1 0 0 0 0,0 0 0 0 0,0 1 0 0 0,6 6 0 0 0,-11-11 4 0 0,0 0 0 0 0,-1 0 1 0 0,1 0-1 0 0,-1 0 0 0 0,1 0 0 0 0,-1 0 0 0 0,1 0 1 0 0,-1 0-1 0 0,0 0 0 0 0,0 0 0 0 0,1 0 0 0 0,-1 0 1 0 0,0 0-1 0 0,0 0 0 0 0,0 0 0 0 0,0 1 1 0 0,0-1-1 0 0,0 0 0 0 0,0 0 0 0 0,-1 0 0 0 0,1 2 1 0 0,-1-1 8 0 0,0 0 0 0 0,-1 0 0 0 0,1 0 1 0 0,0 0-1 0 0,0 0 0 0 0,-1-1 0 0 0,1 1 1 0 0,-1 0-1 0 0,-3 2 0 0 0,-4 3 41 0 0,-1-1-1 0 0,0 0 1 0 0,-14 7-1 0 0,17-10-42 0 0,-12 6 1 0 0,1 0-1 0 0,-1-1 0 0 0,-1-2 0 0 0,1 0 1 0 0,-27 5-1 0 0,36-10-145 0 0,1 0 0 0 0,0 0 0 0 0,-1-1 0 0 0,1 0 0 0 0,-1-1 0 0 0,1 0 0 0 0,0 0 0 0 0,0-1 0 0 0,-1 0 0 0 0,1-1 0 0 0,0 0 0 0 0,1 0 0 0 0,-16-9 0 0 0,22 11 22 0 0,0 0 1 0 0,0 0 0 0 0,0-1-1 0 0,1 1 1 0 0,-1-1 0 0 0,0 1 0 0 0,0-1-1 0 0,1 1 1 0 0,-1-1 0 0 0,1 0-1 0 0,0 0 1 0 0,-1 0 0 0 0,1 0-1 0 0,0 0 1 0 0,0 0 0 0 0,0 0 0 0 0,0 0-1 0 0,1-1 1 0 0,-1 1 0 0 0,1 0-1 0 0,-1 0 1 0 0,1-1 0 0 0,0-3 0 0 0,5-6-712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10.682"/>
    </inkml:context>
    <inkml:brush xml:id="br0">
      <inkml:brushProperty name="width" value="0.1" units="cm"/>
      <inkml:brushProperty name="height" value="0.1" units="cm"/>
    </inkml:brush>
  </inkml:definitions>
  <inkml:trace contextRef="#ctx0" brushRef="#br0">31 19 7517 0 0,'-28'13'520'0'0,"25"-11"117"0"0,10-5-293 0 0,33-9-571 0 0,14 3 63 0 0,-40 6-36 0 0,-8 1-788 0 0,0 1 1044 0 0,0 0 0 0 0,0 0 1 0 0,1 0-1 0 0,-1 0 0 0 0,8 1 1 0 0,-5 0 643 0 0,-19 12-478 0 0,-32 35-3 0 0,32-36 573 0 0,4 19-707 0 0,-17 93-44 0 0,18-74-31 0 0,8-30-37 0 0,0-2-61 0 0,-2-7-228 0 0,0 0-1 0 0,1 0 1 0 0,1 0 0 0 0,0 0 0 0 0,6 15-1 0 0,-5-14-439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11.698"/>
    </inkml:context>
    <inkml:brush xml:id="br0">
      <inkml:brushProperty name="width" value="0.1" units="cm"/>
      <inkml:brushProperty name="height" value="0.1" units="cm"/>
    </inkml:brush>
  </inkml:definitions>
  <inkml:trace contextRef="#ctx0" brushRef="#br0">1 41 3292 0 0,'9'-5'57'0'0,"-7"4"43"0"0,-1 0-1 0 0,1 0 1 0 0,-1 0 0 0 0,1 0-1 0 0,-1 0 1 0 0,1 0 0 0 0,-1 0-1 0 0,0-1 1 0 0,1 1 0 0 0,-1 0-1 0 0,0-1 1 0 0,0 1 0 0 0,0-1-1 0 0,1-2 1 0 0,-2 4-74 0 0,0-1 1 0 0,0 1-1 0 0,0 0 1 0 0,0 0-1 0 0,0 0 1 0 0,1-1-1 0 0,-1 1 1 0 0,0 0-1 0 0,0 0 1 0 0,0-1-1 0 0,0 1 0 0 0,0 0 1 0 0,0 0-1 0 0,0 0 1 0 0,0-1-1 0 0,1 1 1 0 0,-1 0-1 0 0,0 0 1 0 0,0 0-1 0 0,0 0 1 0 0,0-1-1 0 0,1 1 1 0 0,-1 0-1 0 0,0 0 1 0 0,0 0-1 0 0,0 0 1 0 0,1 0-1 0 0,-1 0 0 0 0,0 0 1 0 0,0 0-1 0 0,1 0 1 0 0,-1-1-1 0 0,0 1 1 0 0,0 0-1 0 0,0 0 1 0 0,1 0-1 0 0,-1 0 1 0 0,0 0-1 0 0,0 0 1 0 0,1 0-1 0 0,-1 1 1 0 0,0-1-1 0 0,0 0 1 0 0,0 0-1 0 0,1 0 1 0 0,-1 0-1 0 0,0 0 0 0 0,0 0 1 0 0,1 0-1 0 0,-1 0 1 0 0,0 1-1 0 0,0-1 1 0 0,0 0-1 0 0,0 0 1 0 0,1 0-1 0 0,-1 0 1 0 0,0 0-1 0 0,0 1 1 0 0,0-1 14 0 0,1 1-1 0 0,-1-1 1 0 0,0 0 0 0 0,0 1 0 0 0,0-1 0 0 0,0 1 0 0 0,0-1-1 0 0,0 0 1 0 0,0 1 0 0 0,0-1 0 0 0,0 0 0 0 0,0 1 0 0 0,0-1-1 0 0,0 1 1 0 0,0-1 0 0 0,0 0 0 0 0,0 1 0 0 0,0-1 0 0 0,-1 1-1 0 0,1-1 1 0 0,0 0 0 0 0,0 1 0 0 0,0-1 0 0 0,-1 0 0 0 0,1 1-1 0 0,0-1 1 0 0,0 0 0 0 0,-1 0 0 0 0,1 1 0 0 0,0-1 0 0 0,-1 0 0 0 0,1 0-1 0 0,0 1 1 0 0,0-1 0 0 0,-1 0 0 0 0,1 0 0 0 0,-1 0 0 0 0,1 0-1 0 0,0 1 1 0 0,-1-1 0 0 0,1 0-3 0 0,-1-1 0 0 0,1 1 1 0 0,-1 0-1 0 0,1-1 0 0 0,0 1 0 0 0,-1 0 0 0 0,1-1 0 0 0,0 1 0 0 0,-1 0 1 0 0,1-1-1 0 0,0 1 0 0 0,0 0 0 0 0,-1-1 0 0 0,1 1 0 0 0,0-1 0 0 0,0 1 1 0 0,0-1-1 0 0,0 1 0 0 0,-1 0 0 0 0,1-1 0 0 0,0 1 0 0 0,0-1 1 0 0,0 1-1 0 0,0-1 0 0 0,0 1 0 0 0,0-1 0 0 0,0 1 0 0 0,0-1 0 0 0,0 1 1 0 0,1-1-1 0 0,-1 1 0 0 0,0 0 0 0 0,0-1 0 0 0,0 1 0 0 0,0-1 0 0 0,1 1 1 0 0,-1-1-1 0 0,3-8 1065 0 0,-1 15 666 0 0,1 49-1706 0 0,-1-15 4 0 0,7 67-7 0 0,-9-96-37 0 0,2 1 0 0 0,0-1-1 0 0,5 19 1 0 0,-5-25-10 0 0,0-1-1 0 0,0 0 1 0 0,0-1 0 0 0,1 1 0 0 0,-1 0-1 0 0,7 5 1 0 0,-4-3-10 0 0,1 0 0 0 0,0-1 0 0 0,1 0 0 0 0,11 7 0 0 0,-15-10-78 0 0,22-6-91 0 0,78-13 58 0 0,-98 17 86 0 0,-1-1-1 0 0,1 0 0 0 0,0 0 0 0 0,0 0 0 0 0,-1 0 0 0 0,1-1 0 0 0,0 0 0 0 0,-1 0 0 0 0,0 0 0 0 0,7-5 0 0 0,-3 2-59 0 0,-6 4-26 0 0,5-11-244 0 0,1-3 337 0 0,0 1-1 0 0,-1-1 1 0 0,-1 0 0 0 0,8-29-1 0 0,-12 35-57 0 0,-3 5-1 0 0,-2-11 27 0 0,2 11 314 0 0,5 8-207 0 0,0-1-63 0 0,-1-1 0 0 0,1 1 0 0 0,0-1 0 0 0,0 1 0 0 0,0-1 0 0 0,0-1 0 0 0,1 1 0 0 0,-1 0 0 0 0,0-1 0 0 0,1 0 0 0 0,-1 0 0 0 0,1 0 0 0 0,-1-1-1 0 0,1 0 1 0 0,-1 1 0 0 0,1-2 0 0 0,0 1 0 0 0,-1 0 0 0 0,7-2 0 0 0,-6 0-109 0 0,0 0-178 0 0,12-9 224 0 0,-13 8 4 0 0,0 1-577 0 0,2-1 592 0 0,-2 0 12 0 0,1 0 0 0 0,-1 1-1 0 0,1-1 1 0 0,0 1-1 0 0,0 0 1 0 0,0 1-1 0 0,0-1 1 0 0,0 1 0 0 0,0 0-1 0 0,0 0 1 0 0,10 1-1 0 0,9 0-7 0 0,-11 1 6 0 0,1-1 0 0 0,-1 0 0 0 0,0-1 0 0 0,0 0-1 0 0,0-1 1 0 0,0-1 0 0 0,25-7 0 0 0,-34 9 38 0 0,-1 1 0 0 0,1 0 1 0 0,0 0-1 0 0,0 1 0 0 0,0-1 0 0 0,-1 1 0 0 0,1 0 0 0 0,0 0 0 0 0,-1 0 0 0 0,1 0 0 0 0,4 3 1 0 0,17 3 6 0 0,118 17-398 0 0,-136-23 295 0 0,1 0 0 0 0,-1-1 0 0 0,0 0-1 0 0,1-1 1 0 0,-1 0 0 0 0,1 0 0 0 0,-1 0 0 0 0,11-4-1 0 0,2-2 59 0 0,-14 4-47 0 0,0 1-1 0 0,0 0 1 0 0,0 0 0 0 0,0 0 0 0 0,10 0 0 0 0,-15-8-763 0 0,-3 2-1034 0 0,2 4 1254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12.017"/>
    </inkml:context>
    <inkml:brush xml:id="br0">
      <inkml:brushProperty name="width" value="0.1" units="cm"/>
      <inkml:brushProperty name="height" value="0.1" units="cm"/>
    </inkml:brush>
  </inkml:definitions>
  <inkml:trace contextRef="#ctx0" brushRef="#br0">5 50 5541 0 0,'0'0'1133'0'0,"-1"-6"-918"0"0,-1-20 34 0 0,1 19 862 0 0,8 6-809 0 0,4-2-223 0 0,-1 1-1 0 0,1 0 1 0 0,-1 0-1 0 0,1 2 1 0 0,0-1-1 0 0,-1 1 1 0 0,1 1-1 0 0,0 0 1 0 0,-1 0-1 0 0,21 6 1 0 0,19 10 493 0 0,63 33 1 0 0,-92-39-478 0 0,-1 1-1 0 0,0 1 1 0 0,0 0 0 0 0,-2 2 0 0 0,24 23-1 0 0,-37-33-89 0 0,0 1 1 0 0,0-1-1 0 0,-1 1 0 0 0,0 0 0 0 0,0 1 0 0 0,0-1 0 0 0,-1 1 0 0 0,0-1 1 0 0,0 1-1 0 0,-1 0 0 0 0,0 0 0 0 0,0 0 0 0 0,0 9 0 0 0,-1-12-3 0 0,-1 1-1 0 0,0-1 1 0 0,0 1 0 0 0,0-1-1 0 0,-1 1 1 0 0,0-1-1 0 0,0 1 1 0 0,0-1 0 0 0,0 0-1 0 0,-1 1 1 0 0,1-1-1 0 0,-1 0 1 0 0,0 0 0 0 0,0 0-1 0 0,-1 0 1 0 0,1 0-1 0 0,-1-1 1 0 0,0 1 0 0 0,0-1-1 0 0,0 0 1 0 0,-1 0-1 0 0,-5 5 1 0 0,-8 3-150 0 0,0 0 1 0 0,-1-1-1 0 0,0-1 1 0 0,-31 12-1 0 0,-83 19-1322 0 0,16-6 448 0 0,68-16-40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13.577"/>
    </inkml:context>
    <inkml:brush xml:id="br0">
      <inkml:brushProperty name="width" value="0.1" units="cm"/>
      <inkml:brushProperty name="height" value="0.1" units="cm"/>
    </inkml:brush>
  </inkml:definitions>
  <inkml:trace contextRef="#ctx0" brushRef="#br0">59 159 4668 0 0,'3'-9'252'0'0,"0"1"-1"0"0,1 0 1 0 0,0 0-1 0 0,0 1 1 0 0,0-1-1 0 0,1 1 0 0 0,0 0 1 0 0,11-11-1 0 0,-8 10 412 0 0,0 0 1 0 0,-1-1-1 0 0,0 1 0 0 0,0-2 0 0 0,-1 1 0 0 0,8-17 0 0 0,-144 334 2315 0 0,124-294-2863 0 0,0 1 0 0 0,1 0 0 0 0,1 0 0 0 0,0 0 0 0 0,1 0 0 0 0,0 0 0 0 0,2 1 0 0 0,-1 19 0 0 0,3-30-91 0 0,-1 1 0 0 0,1 0 0 0 0,0 0 0 0 0,0-1 1 0 0,1 1-1 0 0,0 0 0 0 0,0-1 0 0 0,0 0 0 0 0,0 1 0 0 0,1-1 0 0 0,0 0 1 0 0,0 0-1 0 0,0 0 0 0 0,1-1 0 0 0,0 1 0 0 0,0-1 0 0 0,0 0 0 0 0,0 0 1 0 0,1 0-1 0 0,-1-1 0 0 0,1 1 0 0 0,0-1 0 0 0,0 0 0 0 0,11 4 0 0 0,-2-2-466 0 0,1-1 0 0 0,0-1 0 0 0,0 0-1 0 0,0 0 1 0 0,0-2 0 0 0,1 0 0 0 0,-1-1-1 0 0,0 0 1 0 0,0-1 0 0 0,27-6-1 0 0,-16 4-1164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11.190"/>
    </inkml:context>
    <inkml:brush xml:id="br0">
      <inkml:brushProperty name="width" value="0.1" units="cm"/>
      <inkml:brushProperty name="height" value="0.1" units="cm"/>
    </inkml:brush>
  </inkml:definitions>
  <inkml:trace contextRef="#ctx0" brushRef="#br0">444 88 4372 0 0,'8'-10'321'0'0,"0"0"0"0"0,-1-1-1 0 0,7-13 1 0 0,7-9 1095 0 0,-146 189 1531 0 0,-45 115-837 0 0,22 14-453 0 0,127-244-1495 0 0,15-29-138 0 0,0 0-1 0 0,1 0 1 0 0,0 0-1 0 0,1 1 0 0 0,1 0 1 0 0,0 0-1 0 0,0 0 1 0 0,0 14-1 0 0,5-18 121 0 0,2-12-670 0 0,8-16-1610 0 0,-9 13 1067 0 0,3-4-353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15.895"/>
    </inkml:context>
    <inkml:brush xml:id="br0">
      <inkml:brushProperty name="width" value="0.1" units="cm"/>
      <inkml:brushProperty name="height" value="0.1" units="cm"/>
    </inkml:brush>
  </inkml:definitions>
  <inkml:trace contextRef="#ctx0" brushRef="#br0">87 164 3552 0 0,'3'-6'109'0'0,"-6"5"176"0"0,3 1-265 0 0,0 0-1 0 0,0 0 1 0 0,0 0 0 0 0,-1 0 0 0 0,1 0-1 0 0,0 0 1 0 0,0 0 0 0 0,0 0 0 0 0,-1 0-1 0 0,1 0 1 0 0,0 0 0 0 0,0 0-1 0 0,0 0 1 0 0,-1 0 0 0 0,1-1 0 0 0,0 1-1 0 0,0 0 1 0 0,0 0 0 0 0,0 0-1 0 0,-1 0 1 0 0,1 0 0 0 0,0-1 0 0 0,0 1-1 0 0,0 0 1 0 0,0 0 0 0 0,0 0 0 0 0,0-1-1 0 0,0 1 1 0 0,-1 0 0 0 0,1 0-1 0 0,0 0 1 0 0,0-1 0 0 0,0 1 0 0 0,0 0-1 0 0,0 0 1 0 0,0 0 0 0 0,0-1-1 0 0,0 1 1 0 0,0 0 0 0 0,0 0 0 0 0,0-1-1 0 0,0 1 1 0 0,0 0 0 0 0,1-2 121 0 0,0 0 0 0 0,0 0 0 0 0,1 1 0 0 0,-1-1 0 0 0,0 0 0 0 0,0 1 0 0 0,1-1 0 0 0,-1 1 0 0 0,1 0 0 0 0,1-2 0 0 0,5-1 219 0 0,-11 12 154 0 0,0-3-397 0 0,-2 1 181 0 0,-1-17 237 0 0,5 8-424 0 0,1 2-44 0 0,-1 0 1 0 0,0 0-1 0 0,1 0 1 0 0,-1 0 0 0 0,1 0-1 0 0,0-1 1 0 0,-1 1-1 0 0,1 0 1 0 0,0 0 0 0 0,0 0-1 0 0,0-1 1 0 0,0 1-1 0 0,0 0 1 0 0,0 0 0 0 0,0-1-1 0 0,0 1 1 0 0,0 0-1 0 0,0 0 1 0 0,1 0 0 0 0,-1-1-1 0 0,1 1 1 0 0,-1 0-1 0 0,1 0 1 0 0,-1 0-1 0 0,1 0 1 0 0,-1 0 0 0 0,2-1-1 0 0,2 2 509 0 0,-4 0-552 0 0,0 0-24 0 0,0 0 0 0 0,0 0 0 0 0,1 0 0 0 0,-1 0 0 0 0,0 1 0 0 0,0-1 0 0 0,0 0 0 0 0,1 0 0 0 0,-1 0 0 0 0,0 0 0 0 0,0 0 0 0 0,0 0 0 0 0,1 0 0 0 0,-1 1 0 0 0,0-1 0 0 0,0 0 0 0 0,1 0 0 0 0,-1 0 0 0 0,0 0 0 0 0,0 0 0 0 0,1 0 0 0 0,-1 0 0 0 0,0 0 0 0 0,0 0 0 0 0,1 0 0 0 0,-1 0 0 0 0,0-1 0 0 0,0 1 0 0 0,0 0 0 0 0,1 0 0 0 0,-1 0 0 0 0,0 0 0 0 0,0 0 0 0 0,1 0 0 0 0,-1 0 0 0 0,0-1 0 0 0,0 1 0 0 0,0 0 0 0 0,0 0 0 0 0,1-1 0 0 0,19-9 2 0 0,6-2 0 0 0,-25 12 1 0 0,-2 0-18 0 0,0 0 16 0 0,1 0-2 0 0,5-8 20 0 0,-5 8-18 0 0,0 0 0 0 0,0 0 0 0 0,1 0 0 0 0,-1 0 0 0 0,0 0 0 0 0,0 0 0 0 0,0 0 0 0 0,0 0 0 0 0,0 0 0 0 0,0 0 0 0 0,1 0 0 0 0,-1 0 0 0 0,0 0 0 0 0,0 0 0 0 0,0 0 0 0 0,0 0 0 0 0,0 0 0 0 0,0-1 0 0 0,1 1 0 0 0,-1 0 0 0 0,0 0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 0 0 0 0,-1 0 0 0 0,1-1 0 0 0,0 1 0 0 0,0 0 0 0 0,0 0 0 0 0,-3-4-91 0 0,3 4 89 0 0,0 0 0 0 0,0 0 0 0 0,0 0 0 0 0,0 0 0 0 0,0 0-1 0 0,0 0 1 0 0,0 0 0 0 0,0 0 0 0 0,-1 0 0 0 0,1 0 0 0 0,0 0-1 0 0,0-1 1 0 0,0 1 0 0 0,0 0 0 0 0,0 0 0 0 0,0 0 0 0 0,0 0 0 0 0,0 0-1 0 0,-1 0 1 0 0,1 0 0 0 0,0 0 0 0 0,0 0 0 0 0,0 0 0 0 0,0 0-1 0 0,0 0 1 0 0,0 0 0 0 0,0 0 0 0 0,-1 0 0 0 0,1 0 0 0 0,0 0 0 0 0,0 0-1 0 0,0 0 1 0 0,0 0 0 0 0,0 0 0 0 0,0 0 0 0 0,0 1 0 0 0,0-1-1 0 0,-1 0 1 0 0,1 0 0 0 0,0 0 0 0 0,0 0 0 0 0,0 0 0 0 0,0 0 0 0 0,0 0-1 0 0,0 0 1 0 0,0 0 0 0 0,0 0 0 0 0,0 0 0 0 0,0 1 0 0 0,0-1-1 0 0,0 0 1 0 0,0 0 0 0 0,0 0 0 0 0,0 0 0 0 0,0 0 0 0 0,-1 0 0 0 0,1 0-1 0 0,0 1 1 0 0,0-1 0 0 0,0 0 0 0 0,0 0 0 0 0,0 0 0 0 0,0 0-1 0 0,1 0 1 0 0,-1 0 0 0 0,0 1 0 0 0,-5 0-75 0 0,10-2-19 0 0,-27 4-617 0 0,20-3 716 0 0,4 0-31 0 0,4 0-17 0 0,-9 1 30 0 0,2-1 13 0 0,1 0-7 0 0,-2 0 2 0 0,2 0-2 0 0,0 0-17 0 0,-3 0-18 0 0,8-1-5 0 0,-5 1 45 0 0,-7 4-1002 0 0,7-22 860 0 0,2 3 371 0 0,-1 10 628 0 0,-2-12-564 0 0,0 13-51 0 0,-3 2-157 0 0,-12-4-11 0 0,12 4 374 0 0,-2 7-357 0 0,-5 5-46 0 0,3-4-19 0 0,0 0-1 0 0,1 0 1 0 0,0 1 0 0 0,0 0 0 0 0,1 1-1 0 0,0-1 1 0 0,-9 14 0 0 0,12-15 12 0 0,1 0 1 0 0,-1 0-1 0 0,1 0 1 0 0,1 1 0 0 0,-1-1-1 0 0,1 0 1 0 0,0 1-1 0 0,0 7 1 0 0,1-10-8 0 0,0-1 0 0 0,0 0 0 0 0,1 1 1 0 0,-1-1-1 0 0,1 0 0 0 0,0 1 0 0 0,0-1 0 0 0,0 0 0 0 0,1 0 0 0 0,-1 0 1 0 0,1 0-1 0 0,-1 0 0 0 0,1 0 0 0 0,0 0 0 0 0,0 0 0 0 0,5 3 0 0 0,-4-3-2 0 0,0 0 0 0 0,0-1 0 0 0,1 1 0 0 0,-1-1 0 0 0,1 0 0 0 0,-1 0 0 0 0,1 0 0 0 0,0-1 0 0 0,0 1 0 0 0,0-1-1 0 0,0 0 1 0 0,7 1 0 0 0,-3-1-106 0 0,1-1-1 0 0,-1 0 0 0 0,1 0 1 0 0,-1-1-1 0 0,15-2 1 0 0,4-4-739 0 0,-1-1 0 0 0,44-20 0 0 0,-68 27 736 0 0,2-1 91 0 0,0 0-1 0 0,0 1 1 0 0,0-1 0 0 0,-1 0-1 0 0,1-1 1 0 0,-1 1 0 0 0,0-1-1 0 0,1 1 1 0 0,-1-1 0 0 0,0 0-1 0 0,0 0 1 0 0,-1 0 0 0 0,1-1-1 0 0,-1 1 1 0 0,0-1 0 0 0,0 1-1 0 0,0-1 1 0 0,0 0 0 0 0,0 0-1 0 0,-1 0 1 0 0,0 0 0 0 0,0 0-1 0 0,0 0 1 0 0,0 0 0 0 0,0 0-1 0 0,-1 0 1 0 0,0-1 0 0 0,0 1-1 0 0,0 0 1 0 0,-1-6 0 0 0,0 6 75 0 0,-1-2 309 0 0,0 10-93 0 0,-3 7-369 0 0,-5 24 96 0 0,6-19-12 0 0,4-14-10 0 0,0-1 1 0 0,-1 1-1 0 0,1-1 0 0 0,0 1 0 0 0,0-1 1 0 0,0 0-1 0 0,0 1 0 0 0,0-1 0 0 0,0 1 1 0 0,0-1-1 0 0,1 1 0 0 0,-1-1 0 0 0,0 1 1 0 0,1-1-1 0 0,-1 0 0 0 0,1 1 0 0 0,0-1 1 0 0,-1 0-1 0 0,1 1 0 0 0,0-1 0 0 0,0 0 1 0 0,0 0-1 0 0,0 0 0 0 0,0 0 0 0 0,0 0 1 0 0,0 0-1 0 0,0 0 0 0 0,0 0 0 0 0,0 0 0 0 0,3 1 1 0 0,-1 0 0 0 0,0-1 0 0 0,0 0 0 0 0,1 0 0 0 0,-1 0 0 0 0,0 0 0 0 0,0 0 0 0 0,1-1 0 0 0,-1 1 0 0 0,1-1 0 0 0,-1 0 0 0 0,0 0 0 0 0,4 0 0 0 0,0-1 1 0 0,15-2 1 0 0,28-8 0 0 0,-44 9-7 0 0,-1 1 0 0 0,1-1 0 0 0,-1 0 0 0 0,1-1 0 0 0,-1 0 0 0 0,0 0 0 0 0,0 0 0 0 0,0 0-1 0 0,-1-1 1 0 0,7-5 0 0 0,-9 6-2 0 0,1-1-1 0 0,-1 0 0 0 0,1 0 1 0 0,-1 0-1 0 0,-1 0 0 0 0,1 0 1 0 0,-1 0-1 0 0,1 0 0 0 0,-1 0 1 0 0,0-1-1 0 0,0-7 0 0 0,0 12 3 0 0,-1 0 0 0 0,1-1 0 0 0,-1 1 0 0 0,0 0 0 0 0,1 0 0 0 0,-1 0 0 0 0,1-1 0 0 0,-1 1 0 0 0,1 0 0 0 0,-1 0 0 0 0,1 0-1 0 0,-1 0 1 0 0,1 0 0 0 0,-1 0 0 0 0,0 0 0 0 0,1 0 0 0 0,-1 0 0 0 0,1 0 0 0 0,-1 0 0 0 0,1 0 0 0 0,-1 1 0 0 0,1-1 0 0 0,-1 0 0 0 0,1 0 0 0 0,-1 0 0 0 0,0 1-1 0 0,1-1 1 0 0,-1 0 0 0 0,1 1 0 0 0,26 11-2 0 0,-12-6 2 0 0,-3-1 14 0 0,-1-1 0 0 0,1-1 0 0 0,16 4 1 0 0,-22-7-10 0 0,0 0 0 0 0,-1 0 0 0 0,1 0 0 0 0,0 0 0 0 0,-1-1 0 0 0,1 0 0 0 0,-1 0 0 0 0,1-1 1 0 0,8-2-1 0 0,16-6-44 0 0,0 2 0 0 0,36-5 0 0 0,-60 12 33 0 0,18-6 47 0 0,-22 5-42 0 0,1 0 0 0 0,-1 1 0 0 0,1 0 1 0 0,0-1-1 0 0,0 1 0 0 0,-1 0 0 0 0,1 1 0 0 0,0-1 0 0 0,0 0 0 0 0,0 1 0 0 0,0-1 0 0 0,0 1 0 0 0,0 0 0 0 0,0 0 0 0 0,0 0 0 0 0,0 1 0 0 0,0-1 0 0 0,0 1 1 0 0,0 0-1 0 0,4 1 0 0 0,1 2 18 0 0,0 0 0 0 0,0 0 0 0 0,0 1 0 0 0,-1 1 0 0 0,9 6 0 0 0,17 13 127 0 0,-33-25-167 0 0,0 0 1 0 0,0 0-1 0 0,1 1 1 0 0,-1-1-1 0 0,0 0 1 0 0,1 0-1 0 0,-1 0 0 0 0,0 0 1 0 0,0 0-1 0 0,1 0 1 0 0,-1 0-1 0 0,0 1 1 0 0,1-1-1 0 0,-1 0 1 0 0,0 0-1 0 0,1 0 0 0 0,-1 0 1 0 0,0 0-1 0 0,0 0 1 0 0,1 0-1 0 0,-1 0 1 0 0,0-1-1 0 0,1 1 0 0 0,-1 0 1 0 0,0 0-1 0 0,1 0 1 0 0,-1 0-1 0 0,0 0 1 0 0,0 0-1 0 0,1-1 1 0 0,-1 1-1 0 0,0 0 0 0 0,0 0 1 0 0,1 0-1 0 0,-1-1 1 0 0,0 1-1 0 0,0 0 1 0 0,0 0-1 0 0,1-1 0 0 0,-1 1 1 0 0,0 0-1 0 0,0 0 1 0 0,0-1-1 0 0,0 1 1 0 0,0 0-1 0 0,0-1 1 0 0,1 1-1 0 0,0-20-2082 0 0,-3 14 1053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16.423"/>
    </inkml:context>
    <inkml:brush xml:id="br0">
      <inkml:brushProperty name="width" value="0.1" units="cm"/>
      <inkml:brushProperty name="height" value="0.1" units="cm"/>
    </inkml:brush>
  </inkml:definitions>
  <inkml:trace contextRef="#ctx0" brushRef="#br0">2 69 5328 0 0,'0'0'16'0'0,"0"-1"0"0"0,0 1-1 0 0,0-1 1 0 0,-1 1 0 0 0,1 0-1 0 0,0-1 1 0 0,0 1 0 0 0,0 0-1 0 0,0-1 1 0 0,-1 1 0 0 0,1-1-1 0 0,0 1 1 0 0,0 0 0 0 0,0-1-1 0 0,0 1 1 0 0,0-1 0 0 0,0 1-1 0 0,0-1 1 0 0,0 1-1 0 0,1 0 1 0 0,-1-1 0 0 0,0 1-1 0 0,0-1 1 0 0,0 1 0 0 0,0 0-1 0 0,0-1 1 0 0,1 1 0 0 0,-1 0-1 0 0,0-1 1 0 0,0 1 0 0 0,1 0-1 0 0,-1-1 1 0 0,0 1 0 0 0,0 0-1 0 0,1-1 1 0 0,-1 1-1 0 0,0 0 1 0 0,1 0 0 0 0,-1-1-1 0 0,0 1 1 0 0,1 0 0 0 0,-1 0-1 0 0,1 0 1 0 0,0 0 0 0 0,22-16 354 0 0,-18 12-404 0 0,2 0 62 0 0,0-1 1 0 0,-1 2-1 0 0,1-1 0 0 0,0 1 0 0 0,1 0 1 0 0,-1 0-1 0 0,0 1 0 0 0,1 0 0 0 0,0 0 0 0 0,-1 1 1 0 0,12-1-1 0 0,-17 2 225 0 0,-2 13-259 0 0,3 39 72 0 0,-2-39 10 0 0,-2-1-6 0 0,-10 80-35 0 0,10-86 228 0 0,6-7-218 0 0,17-2-9 0 0,-17 2 179 0 0,-4 4-172 0 0,0 1 0 0 0,0-1 1 0 0,0 1-1 0 0,1-1 0 0 0,-1 0 1 0 0,1 1-1 0 0,0-1 0 0 0,0 0 1 0 0,0 0-1 0 0,4 5 0 0 0,-4-6-81 0 0,1 2-68 0 0,8-1-106 0 0,36 9-48 0 0,-24-11-155 0 0,-10-4-138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16.866"/>
    </inkml:context>
    <inkml:brush xml:id="br0">
      <inkml:brushProperty name="width" value="0.1" units="cm"/>
      <inkml:brushProperty name="height" value="0.1" units="cm"/>
    </inkml:brush>
  </inkml:definitions>
  <inkml:trace contextRef="#ctx0" brushRef="#br0">0 110 5268 0 0,'0'0'1325'0'0,"3"-8"-1031"0"0,9-20 0 0 0,-9 21 382 0 0,3-4-672 0 0,26-44 51 0 0,-31 56-46 0 0,0 0 1 0 0,0 0-1 0 0,0 1 0 0 0,0-1 1 0 0,0 0-1 0 0,0 0 0 0 0,0 0 0 0 0,0 0 1 0 0,0 0-1 0 0,0-1 0 0 0,3 2 1 0 0,-1 0 13 0 0,16 11 49 0 0,7 3-50 0 0,1-2 1 0 0,1-1 0 0 0,56 19-1 0 0,-21-15 46 0 0,-51-14 1149 0 0,2 0-996 0 0,0 0-2870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17.163"/>
    </inkml:context>
    <inkml:brush xml:id="br0">
      <inkml:brushProperty name="width" value="0.1" units="cm"/>
      <inkml:brushProperty name="height" value="0.1" units="cm"/>
    </inkml:brush>
  </inkml:definitions>
  <inkml:trace contextRef="#ctx0" brushRef="#br0">1 38 4784 0 0,'0'-1'27'0'0,"-1"-1"-1"0"0,1 1 0 0 0,0-1 0 0 0,0 1 0 0 0,1-1 0 0 0,-1 1 1 0 0,0 0-1 0 0,0-1 0 0 0,1 1 0 0 0,-1-1 0 0 0,1 1 1 0 0,-1 0-1 0 0,1 0 0 0 0,-1-1 0 0 0,1 1 0 0 0,0 0 0 0 0,0 0 1 0 0,-1 0-1 0 0,1-1 0 0 0,0 1 0 0 0,0 0 0 0 0,0 0 0 0 0,0 0 1 0 0,1 1-1 0 0,-1-1 0 0 0,0 0 0 0 0,0 0 0 0 0,0 1 0 0 0,1-1 1 0 0,-1 0-1 0 0,0 1 0 0 0,1 0 0 0 0,-1-1 0 0 0,0 1 0 0 0,1 0 1 0 0,-1-1-1 0 0,1 1 0 0 0,-1 0 0 0 0,1 0 0 0 0,-1 0 0 0 0,0 0 1 0 0,1 1-1 0 0,-1-1 0 0 0,1 0 0 0 0,2 1 0 0 0,3 1 124 0 0,0 0-1 0 0,-1 0 1 0 0,1 1-1 0 0,0 0 1 0 0,-1 0-1 0 0,0 0 0 0 0,1 1 1 0 0,5 5-1 0 0,5 6 130 0 0,0 1-1 0 0,-1 1 0 0 0,0 0 0 0 0,-2 2 1 0 0,0-1-1 0 0,-1 2 0 0 0,-1 0 1 0 0,-1 0-1 0 0,0 1 0 0 0,-2 0 0 0 0,0 1 1 0 0,-2 0-1 0 0,0 0 0 0 0,-2 1 0 0 0,5 37 1 0 0,-9-49-207 0 0,-1 1 1 0 0,0-1 0 0 0,0 0-1 0 0,-2 1 1 0 0,1-1-1 0 0,-1 0 1 0 0,-1 1 0 0 0,0-1-1 0 0,0-1 1 0 0,-1 1-1 0 0,-10 18 1 0 0,6-16-144 0 0,1-1 0 0 0,-2-1 0 0 0,0 0 0 0 0,0 0 0 0 0,-1 0 0 0 0,-1-1 0 0 0,0-1 0 0 0,0 0 0 0 0,-14 9 0 0 0,-43 21-870 0 0,-9-2-260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18.214"/>
    </inkml:context>
    <inkml:brush xml:id="br0">
      <inkml:brushProperty name="width" value="0.1" units="cm"/>
      <inkml:brushProperty name="height" value="0.1" units="cm"/>
    </inkml:brush>
  </inkml:definitions>
  <inkml:trace contextRef="#ctx0" brushRef="#br0">71 19 6313 0 0,'-3'1'32'0'0,"1"0"0"0"0,-1 0 1 0 0,1-1-1 0 0,-1 1 1 0 0,1-1-1 0 0,-1 1 1 0 0,1-1-1 0 0,-1 0 1 0 0,0 0-1 0 0,1 0 1 0 0,-1 0-1 0 0,1 0 0 0 0,-1-1 1 0 0,-3 0-1 0 0,-18 3 735 0 0,19 1-218 0 0,17-1-247 0 0,540-18-682 0 0,-277 6-1234 0 0,-214 7 896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18.540"/>
    </inkml:context>
    <inkml:brush xml:id="br0">
      <inkml:brushProperty name="width" value="0.1" units="cm"/>
      <inkml:brushProperty name="height" value="0.1" units="cm"/>
    </inkml:brush>
  </inkml:definitions>
  <inkml:trace contextRef="#ctx0" brushRef="#br0">1 48 6973 0 0,'2'8'-24'0'0,"4"-2"144"0"0,12-7 76 0 0,-3 1 68 0 0,6 1 12 0 0,5-1 12 0 0,10 0 20 0 0,5 0 8 0 0,6-1 12 0 0,11-11-144 0 0,9 5-76 0 0,6-4-72 0 0,9 5-108 0 0,-1-1-216 0 0,5-1-208 0 0,0-1-148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20.386"/>
    </inkml:context>
    <inkml:brush xml:id="br0">
      <inkml:brushProperty name="width" value="0.1" units="cm"/>
      <inkml:brushProperty name="height" value="0.1" units="cm"/>
    </inkml:brush>
  </inkml:definitions>
  <inkml:trace contextRef="#ctx0" brushRef="#br0">492 96 5448 0 0,'-2'-4'81'0'0,"0"1"0"0"0,-1 0-1 0 0,1 0 1 0 0,0 0-1 0 0,-1 0 1 0 0,0 0-1 0 0,-4-4 1 0 0,5 6-45 0 0,0 0-1 0 0,0 1 1 0 0,0-1 0 0 0,0 0 0 0 0,0 1-1 0 0,0-1 1 0 0,0 1 0 0 0,-1 0 0 0 0,1 0 0 0 0,0-1-1 0 0,0 1 1 0 0,0 1 0 0 0,0-1 0 0 0,0 0 0 0 0,-1 1-1 0 0,-1 0 1 0 0,-12 3 101 0 0,0 0 0 0 0,1 2 0 0 0,0 0 0 0 0,-18 9 0 0 0,-59 38 538 0 0,76-43-537 0 0,-3 1 87 0 0,1 2-1 0 0,1 0 1 0 0,0 1-1 0 0,0 0 1 0 0,2 2-1 0 0,0-1 0 0 0,-25 36 1 0 0,30-37-69 0 0,2 1 0 0 0,0 1 0 0 0,0-1 0 0 0,1 1 0 0 0,1 0 0 0 0,1 1 0 0 0,1-1 0 0 0,0 1 0 0 0,1 0-1 0 0,-2 28 1 0 0,5-28-98 0 0,0 0 0 0 0,0-1-1 0 0,2 1 1 0 0,0-1 0 0 0,1 1-1 0 0,1-1 1 0 0,0 0-1 0 0,2 0 1 0 0,-1 0 0 0 0,2-1-1 0 0,0 0 1 0 0,16 26 0 0 0,-12-27-44 0 0,0 1 1 0 0,1-2-1 0 0,0 0 1 0 0,1 0 0 0 0,1-1-1 0 0,0 0 1 0 0,0-2 0 0 0,1 1-1 0 0,1-2 1 0 0,-1 0 0 0 0,30 11-1 0 0,-17-10-9 0 0,-1-1 0 0 0,1-2 0 0 0,1-1 0 0 0,-1-1 0 0 0,1-1 0 0 0,0-2 0 0 0,0-1 0 0 0,0-1 0 0 0,0-2-1 0 0,0 0 1 0 0,0-2 0 0 0,39-11 0 0 0,-34 5-6 0 0,0 0-1 0 0,-1-3 0 0 0,0-1 1 0 0,-2-1-1 0 0,1-1 1 0 0,-2-2-1 0 0,0-1 0 0 0,-1-2 1 0 0,49-45-1 0 0,-66 53-10 0 0,0 0 0 0 0,0 0 0 0 0,-2-2 0 0 0,1 1 0 0 0,-2-1 0 0 0,0-1 0 0 0,-1 0 0 0 0,0 0 0 0 0,-2 0 0 0 0,1-1 0 0 0,-2 0 0 0 0,-1 0 0 0 0,4-26 0 0 0,-5 21-1 0 0,-2-1 0 0 0,-1 1-1 0 0,-1-1 1 0 0,-1 1 0 0 0,0 0-1 0 0,-2-1 1 0 0,-1 1 0 0 0,0 1-1 0 0,-2-1 1 0 0,-11-25-1 0 0,10 28-38 0 0,0 2-1 0 0,-1-1 0 0 0,-1 1 0 0 0,-1 1 1 0 0,0 0-1 0 0,-2 0 0 0 0,-17-18 0 0 0,24 28-10 0 0,0 1 0 0 0,0 0 1 0 0,0 0-1 0 0,-1 1 0 0 0,0 0 0 0 0,1 0 0 0 0,-1 0 0 0 0,-1 1 0 0 0,1 0 0 0 0,0 0 1 0 0,-1 1-1 0 0,1 0 0 0 0,-1 1 0 0 0,0-1 0 0 0,0 1 0 0 0,0 1 0 0 0,0-1 0 0 0,1 2 1 0 0,-1-1-1 0 0,0 1 0 0 0,-8 1 0 0 0,2 2-97 0 0,0 1 0 0 0,0-1 0 0 0,0 2 0 0 0,1 0 0 0 0,0 1 0 0 0,0 0 0 0 0,1 1-1 0 0,-17 13 1 0 0,15-9-243 0 0,0 1-1 0 0,0 0 1 0 0,2 1-1 0 0,0 1 1 0 0,0 0-1 0 0,-11 19 1 0 0,10-10-334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20.926"/>
    </inkml:context>
    <inkml:brush xml:id="br0">
      <inkml:brushProperty name="width" value="0.1" units="cm"/>
      <inkml:brushProperty name="height" value="0.1" units="cm"/>
    </inkml:brush>
  </inkml:definitions>
  <inkml:trace contextRef="#ctx0" brushRef="#br0">328 177 6221 0 0,'-1'-1'28'0'0,"0"0"0"0"0,0-1 0 0 0,0 1 0 0 0,1 0 0 0 0,-1-1 0 0 0,0 1 0 0 0,1-1 0 0 0,-1 1 0 0 0,1-1 0 0 0,-1 1 0 0 0,1-1 0 0 0,0 1 0 0 0,0-1 0 0 0,0 0 0 0 0,0 1 0 0 0,0-1 0 0 0,0 1 0 0 0,0-3 0 0 0,-1-14 276 0 0,1 18-300 0 0,-1 0 0 0 0,1 0 1 0 0,-1 0-1 0 0,1 0 0 0 0,0 0 1 0 0,-1 0-1 0 0,1-1 0 0 0,0 1 0 0 0,-1 0 1 0 0,1 0-1 0 0,0 0 0 0 0,-1 0 1 0 0,1 1-1 0 0,0-1 0 0 0,-1 0 1 0 0,1 0-1 0 0,0 0 0 0 0,-1 0 1 0 0,1 0-1 0 0,0 0 0 0 0,-1 1 1 0 0,1-1-1 0 0,0 0 0 0 0,-1 0 1 0 0,1 0-1 0 0,0 1 0 0 0,0-1 0 0 0,-1 0 1 0 0,1 0-1 0 0,0 1 0 0 0,0-1 1 0 0,-1 0-1 0 0,1 1 0 0 0,0-1 1 0 0,0 1-1 0 0,-11 10 37 0 0,-77 97 655 0 0,-14 21-495 0 0,66-84-172 0 0,25-33-5 0 0,1 1 0 0 0,0 1-1 0 0,1 0 1 0 0,0 0 0 0 0,-12 27-1 0 0,21-39 4 0 0,0 1-1 0 0,-1-1 1 0 0,1 0-1 0 0,1 1 1 0 0,-1-1-1 0 0,0 0 1 0 0,1 1-1 0 0,-1-1 1 0 0,1 0-1 0 0,-1 1 1 0 0,1-1-1 0 0,0 0 0 0 0,0 0 1 0 0,0 0-1 0 0,0 0 1 0 0,1 0-1 0 0,-1 0 1 0 0,1 0-1 0 0,-1 0 1 0 0,1 0-1 0 0,-1-1 1 0 0,1 1-1 0 0,3 2 1 0 0,7 6 40 0 0,0-1 1 0 0,18 11 0 0 0,-29-19-68 0 0,30 17-1 0 0,1-1-1 0 0,0-1 1 0 0,1-1-1 0 0,1-2 1 0 0,0-2-1 0 0,57 12 1 0 0,-60-18-1 0 0,-1-1 0 0 0,0-2 0 0 0,1-1 0 0 0,-1-1 1 0 0,1-2-1 0 0,-1-1 0 0 0,0-1 0 0 0,34-10 1 0 0,-64 14 1 0 0,47-12 7 0 0,56-24 0 0 0,-91 32-6 0 0,0-2-1 0 0,-1 1 1 0 0,0-2 0 0 0,0 1-1 0 0,0-2 1 0 0,-1 1 0 0 0,0-1-1 0 0,-1-1 1 0 0,0 0 0 0 0,10-11 0 0 0,-16 15-2 0 0,-1 0 1 0 0,1 0-1 0 0,-1 0 1 0 0,0-1-1 0 0,-1 1 1 0 0,1 0-1 0 0,-1-1 1 0 0,0 1-1 0 0,0-1 1 0 0,-1 0 0 0 0,1 1-1 0 0,-1-1 1 0 0,-1 1-1 0 0,1-1 1 0 0,-1 0-1 0 0,0 1 1 0 0,0-1-1 0 0,0 1 1 0 0,-4-9-1 0 0,-4-10-3 0 0,-1 1-1 0 0,-24-41 0 0 0,33 63 5 0 0,-30-52 1 0 0,-39-72-36 0 0,60 102 42 0 0,0 1 0 0 0,2-1 0 0 0,-11-45 0 0 0,14 52-31 0 0,5 15-108 0 0,-1-1 1 0 0,1 1-1 0 0,-1-1 0 0 0,1 1 1 0 0,-1-1-1 0 0,1 0 0 0 0,0 1 0 0 0,0-1 1 0 0,-1 1-1 0 0,1-1 0 0 0,0 0 1 0 0,1 1-1 0 0,-1-1 0 0 0,0 1 0 0 0,0-1 1 0 0,1 1-1 0 0,-1-1 0 0 0,1 0 1 0 0,0-2-1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21.382"/>
    </inkml:context>
    <inkml:brush xml:id="br0">
      <inkml:brushProperty name="width" value="0.1" units="cm"/>
      <inkml:brushProperty name="height" value="0.1" units="cm"/>
    </inkml:brush>
  </inkml:definitions>
  <inkml:trace contextRef="#ctx0" brushRef="#br0">1 74 5513 0 0,'0'0'16'0'0,"0"0"0"0"0,0-1 0 0 0,0 1 0 0 0,0 0 1 0 0,0-1-1 0 0,0 1 0 0 0,0 0 0 0 0,0 0 0 0 0,0-1 1 0 0,0 1-1 0 0,1 0 0 0 0,-1 0 0 0 0,0-1 0 0 0,0 1 1 0 0,0 0-1 0 0,0 0 0 0 0,0-1 0 0 0,1 1 1 0 0,-1 0-1 0 0,0 0 0 0 0,0 0 0 0 0,0-1 0 0 0,1 1 1 0 0,-1 0-1 0 0,0 0 0 0 0,0 0 0 0 0,1 0 0 0 0,-1 0 1 0 0,0-1-1 0 0,0 1 0 0 0,1 0 0 0 0,-1 0 0 0 0,0 0 1 0 0,0 0-1 0 0,1 0 0 0 0,-1 0 0 0 0,0 0 1 0 0,1 0-1 0 0,-1 0 0 0 0,0 0 0 0 0,0 0 0 0 0,1 0 1 0 0,-1 0-1 0 0,0 0 0 0 0,0 0 0 0 0,1 1 0 0 0,-1-1 1 0 0,0 0-1 0 0,0 0 0 0 0,1 0 0 0 0,-1 0 0 0 0,0 0 1 0 0,0 1-1 0 0,1-1 0 0 0,-1 0 0 0 0,0 0 1 0 0,0 0-1 0 0,1 1 0 0 0,4 16 823 0 0,17-1 135 0 0,8 10-465 0 0,-11-9-306 0 0,40 27 1 0 0,-52-40-190 0 0,0 0 0 0 0,0 0 1 0 0,1-1-1 0 0,-1 0 0 0 0,1 0 0 0 0,0-1 1 0 0,0 0-1 0 0,0 0 0 0 0,0-1 1 0 0,9 1-1 0 0,-5-2-9 0 0,-1-1-1 0 0,0 0 1 0 0,1 0 0 0 0,-1-1 0 0 0,0-1-1 0 0,0 0 1 0 0,0 0 0 0 0,0-1-1 0 0,0 0 1 0 0,-1-1 0 0 0,0 0 0 0 0,0-1-1 0 0,0 0 1 0 0,-1-1 0 0 0,0 0 0 0 0,0 0-1 0 0,-1-1 1 0 0,0 0 0 0 0,0 0 0 0 0,0-1-1 0 0,-1 0 1 0 0,-1-1 0 0 0,0 1 0 0 0,0-1-1 0 0,-1 0 1 0 0,0-1 0 0 0,0 1-1 0 0,4-21 1 0 0,-1 9-40 0 0,-16 37-1015 0 0,-4-1-1060 0 0,9-8 1350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21.804"/>
    </inkml:context>
    <inkml:brush xml:id="br0">
      <inkml:brushProperty name="width" value="0.1" units="cm"/>
      <inkml:brushProperty name="height" value="0.1" units="cm"/>
    </inkml:brush>
  </inkml:definitions>
  <inkml:trace contextRef="#ctx0" brushRef="#br0">1 22 5268 0 0,'-1'-1'23'0'0,"1"1"1"0"0,0-1-1 0 0,1 1 0 0 0,-1-1 0 0 0,0 1 0 0 0,0-1 0 0 0,0 1 0 0 0,0-1 0 0 0,0 0 0 0 0,0 1 0 0 0,1-1 0 0 0,-1 1 0 0 0,0-1 0 0 0,0 1 0 0 0,1-1 0 0 0,-1 1 0 0 0,0 0 0 0 0,1-1 0 0 0,-1 1 0 0 0,1-1 0 0 0,-1 1 0 0 0,0 0 0 0 0,1-1 0 0 0,-1 1 0 0 0,1 0 0 0 0,-1-1 0 0 0,1 1 0 0 0,0 0 0 0 0,20 0 367 0 0,-16 1-349 0 0,0 0 0 0 0,0 1 0 0 0,0 0 1 0 0,0 0-1 0 0,0 0 0 0 0,5 4 0 0 0,-8-4-19 0 0,-1-1 0 0 0,1 0 1 0 0,0 1-1 0 0,-1-1 0 0 0,0 1 1 0 0,1-1-1 0 0,-1 1 0 0 0,0 0 0 0 0,0-1 1 0 0,0 1-1 0 0,0 0 0 0 0,0 0 1 0 0,0 0-1 0 0,0 0 0 0 0,-1 0 0 0 0,2 2 1 0 0,-2-2-15 0 0,0-1 1 0 0,0 0-1 0 0,0 1 0 0 0,-1-1 1 0 0,1 1-1 0 0,0-1 1 0 0,0 0-1 0 0,-1 1 1 0 0,1-1-1 0 0,-1 0 0 0 0,1 1 1 0 0,-1-1-1 0 0,1 0 1 0 0,-1 0-1 0 0,0 0 1 0 0,0 1-1 0 0,0-1 1 0 0,1 0-1 0 0,-1 0 0 0 0,0 0 1 0 0,0 0-1 0 0,0 0 1 0 0,-1-1-1 0 0,1 1 1 0 0,-2 1-1 0 0,3-2-13 0 0,-1 1 0 0 0,1-1 0 0 0,0 0 0 0 0,0 0 0 0 0,0 0 0 0 0,-1 0 0 0 0,1 0 0 0 0,0 1 0 0 0,0-1-1 0 0,0 0 1 0 0,-1 0 0 0 0,1 0 0 0 0,0 0 0 0 0,0 0 0 0 0,-1 0 0 0 0,1 0 0 0 0,0 0 0 0 0,-1 0 0 0 0,1 0 0 0 0,0 0 0 0 0,0 0 0 0 0,-1 0 0 0 0,1 0 0 0 0,0 0 0 0 0,0 0 0 0 0,-1 0 0 0 0,1 0-1 0 0,0 0 1 0 0,0-1 0 0 0,0 1 0 0 0,-1 0 0 0 0,1 0 0 0 0,0 0 0 0 0,0 0 0 0 0,-1 0 0 0 0,1-1 0 0 0,0 1 0 0 0,0 0 0 0 0,0-1 0 0 0,-3-12 116 0 0,4 9-45 0 0,-1 0-1 0 0,0 1 1 0 0,1-1-1 0 0,0 0 1 0 0,0 1-1 0 0,0-1 1 0 0,2-3-1 0 0,0 1 5 0 0,14-20 0 0 0,-17 25-71 0 0,1 1 0 0 0,-1-1 1 0 0,1 1-1 0 0,-1-1 0 0 0,1 0 0 0 0,-1 1 0 0 0,1-1 1 0 0,-1 1-1 0 0,1 0 0 0 0,-1-1 0 0 0,1 1 0 0 0,0-1 0 0 0,-1 1 1 0 0,1 0-1 0 0,0-1 0 0 0,0 1 0 0 0,-1 0 0 0 0,1 0 1 0 0,0 0-1 0 0,-1-1 0 0 0,1 1 0 0 0,0 0 0 0 0,0 0 0 0 0,-1 0 1 0 0,1 0-1 0 0,0 0 0 0 0,0 0 0 0 0,-1 1 0 0 0,1-1 1 0 0,0 0-1 0 0,0 0 0 0 0,0 1 0 0 0,9 29-1453 0 0,-6-25 946 0 0,0-1-116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18.981"/>
    </inkml:context>
    <inkml:brush xml:id="br0">
      <inkml:brushProperty name="width" value="0.1" units="cm"/>
      <inkml:brushProperty name="height" value="0.1" units="cm"/>
    </inkml:brush>
  </inkml:definitions>
  <inkml:trace contextRef="#ctx0" brushRef="#br0">8 167 6625 0 0,'0'-1'35'0'0,"-1"1"0"0"0,1 0 1 0 0,-1 0-1 0 0,1-1 1 0 0,-1 1-1 0 0,1 0 0 0 0,-1-1 1 0 0,1 1-1 0 0,0-1 0 0 0,-1 1 1 0 0,1-1-1 0 0,0 1 1 0 0,-1-1-1 0 0,1 1 0 0 0,0-1 1 0 0,0 1-1 0 0,0-1 1 0 0,-1 1-1 0 0,1-1 0 0 0,0 1 1 0 0,0-1-1 0 0,0 1 1 0 0,0-1-1 0 0,0 1 0 0 0,0-1 1 0 0,0 0-1 0 0,0 1 0 0 0,0-1 1 0 0,0 1-1 0 0,0-1 1 0 0,0 1-1 0 0,1-2 0 0 0,-1 1 35 0 0,0-1-1 0 0,0 0 0 0 0,1 0 1 0 0,-1 1-1 0 0,0-1 0 0 0,1 0 1 0 0,0 0-1 0 0,-1 1 0 0 0,1-1 1 0 0,0 1-1 0 0,2-3 0 0 0,1 0-24 0 0,1 0 0 0 0,-1 1 0 0 0,1 0 0 0 0,0 0 0 0 0,1 0 0 0 0,-1 1 0 0 0,0 0 0 0 0,7-2 0 0 0,48-11-47 0 0,391-56 49 0 0,-393 63-63 0 0,-55 8 16 0 0,8-2-5 0 0,0 0 1 0 0,1 1 0 0 0,-1 1-1 0 0,0 0 1 0 0,0 0-1 0 0,16 3 1 0 0,-63 8 31 0 0,31-9-16 0 0,-12 1 208 0 0,0 1-1 0 0,1 1 0 0 0,-1 1 1 0 0,-26 13-1 0 0,40-17-183 0 0,1 1 1 0 0,-1-1-1 0 0,0 0 1 0 0,1 1-1 0 0,0 0 1 0 0,-1-1-1 0 0,1 1 0 0 0,0 0 1 0 0,0 0-1 0 0,1 0 1 0 0,-1 1-1 0 0,1-1 1 0 0,0 0-1 0 0,-1 1 1 0 0,1-1-1 0 0,1 0 0 0 0,-1 1 1 0 0,0-1-1 0 0,1 1 1 0 0,0-1-1 0 0,0 6 1 0 0,0 7 32 0 0,2 1 0 0 0,0 0 0 0 0,5 20 1 0 0,-5-24-22 0 0,14 86 57 0 0,-5 0 0 0 0,-3 146-1 0 0,-7-223-82 0 0,-2 0 0 0 0,0 0-1 0 0,-2 0 1 0 0,0 0 0 0 0,-9 30-1 0 0,12-51-15 0 0,0 0-1 0 0,-1 0 1 0 0,1 1-1 0 0,0-1 0 0 0,-1 0 1 0 0,0 0-1 0 0,1 0 1 0 0,-1 1-1 0 0,1-1 0 0 0,-1 0 1 0 0,0 0-1 0 0,0 0 1 0 0,0 0-1 0 0,0 0 0 0 0,1 0 1 0 0,-1-1-1 0 0,0 1 1 0 0,-1 0-1 0 0,1 0 0 0 0,0-1 1 0 0,0 1-1 0 0,0-1 1 0 0,0 1-1 0 0,0-1 0 0 0,-1 1 1 0 0,1-1-1 0 0,0 0 1 0 0,-2 1-1 0 0,1-2 3 0 0,1 1 0 0 0,-1 0 0 0 0,0-1 0 0 0,0 0 0 0 0,1 1 0 0 0,-1-1 0 0 0,1 0 0 0 0,-1 0 0 0 0,1 0 0 0 0,-1 0 0 0 0,1 0 0 0 0,-1 0 0 0 0,1 0 0 0 0,0-1 0 0 0,0 1 0 0 0,-1 0 0 0 0,1-1 0 0 0,0 1 0 0 0,-1-3 0 0 0,-97-153-98 0 0,94 149 83 0 0,-1 0-1 0 0,0 1 1 0 0,0 0-1 0 0,0 0 1 0 0,-1 0-1 0 0,0 1 1 0 0,0 0-1 0 0,-1 1 1 0 0,-10-7 0 0 0,12 9-4 0 0,0 0 0 0 0,0 1 0 0 0,0 0 0 0 0,0 0 0 0 0,-1 1 0 0 0,1-1 0 0 0,0 1 1 0 0,-1 1-1 0 0,1-1 0 0 0,-1 1 0 0 0,1 0 0 0 0,0 1 0 0 0,-1-1 0 0 0,-10 4 0 0 0,0 1 2 0 0,1 1-1 0 0,0 0 1 0 0,0 2-1 0 0,0 0 1 0 0,1 0-1 0 0,0 1 1 0 0,1 1-1 0 0,0 1 0 0 0,1 0 1 0 0,-22 23-1 0 0,29-28 4 0 0,1 1 0 0 0,0-1 0 0 0,1 1 0 0 0,-1 0 0 0 0,1 0 0 0 0,0 0 0 0 0,1 1 0 0 0,-3 7-1 0 0,5-13-49 0 0,0 0-1 0 0,1 0 0 0 0,-1 0 0 0 0,1 0 0 0 0,-1 0 0 0 0,1 0 1 0 0,-1 0-1 0 0,1 0 0 0 0,0 0 0 0 0,0 0 0 0 0,0 0 0 0 0,0 0 1 0 0,1 0-1 0 0,-1 1 0 0 0,0-1 0 0 0,1 0 0 0 0,0 0 0 0 0,-1 0 0 0 0,1-1 1 0 0,0 1-1 0 0,0 0 0 0 0,0 0 0 0 0,0 0 0 0 0,0 0 0 0 0,1-1 1 0 0,-1 1-1 0 0,0-1 0 0 0,1 1 0 0 0,-1-1 0 0 0,1 1 0 0 0,0-1 1 0 0,-1 0-1 0 0,1 0 0 0 0,0 0 0 0 0,2 1 0 0 0,13 5-857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11.791"/>
    </inkml:context>
    <inkml:brush xml:id="br0">
      <inkml:brushProperty name="width" value="0.1" units="cm"/>
      <inkml:brushProperty name="height" value="0.1" units="cm"/>
    </inkml:brush>
  </inkml:definitions>
  <inkml:trace contextRef="#ctx0" brushRef="#br0">213 87 5973 0 0,'2'-3'22'0'0,"-1"0"1"0"0,0 1-1 0 0,1-1 1 0 0,0 1 0 0 0,-1 0-1 0 0,1-1 1 0 0,0 1 0 0 0,0 0-1 0 0,0 0 1 0 0,5-3-1 0 0,-4 3 60 0 0,0-1-1 0 0,-1 1 1 0 0,1-1-1 0 0,-1 1 0 0 0,1-1 1 0 0,-1 0-1 0 0,3-5 1 0 0,-4 7-31 0 0,-1 0 0 0 0,1 1 1 0 0,-1-1-1 0 0,1 0 1 0 0,-1 0-1 0 0,0 1 0 0 0,0-1 1 0 0,1 0-1 0 0,-1 0 1 0 0,0 0-1 0 0,0 0 0 0 0,0 1 1 0 0,0-1-1 0 0,0 0 0 0 0,0 0 1 0 0,0 0-1 0 0,0 0 1 0 0,0 1-1 0 0,0-1 0 0 0,0 0 1 0 0,-1-1-1 0 0,0 1 32 0 0,0 0 0 0 0,-1 0 0 0 0,1 0 0 0 0,0 0-1 0 0,-1 0 1 0 0,1 0 0 0 0,-1 1 0 0 0,1-1 0 0 0,-1 0 0 0 0,1 1 0 0 0,-4-1-1 0 0,1 0-51 0 0,1 0-1 0 0,-1 1 1 0 0,1 0-1 0 0,-1-1 1 0 0,1 1-1 0 0,-1 1 0 0 0,1-1 1 0 0,-1 0-1 0 0,1 1 1 0 0,-1 0-1 0 0,1 0 1 0 0,-1 0-1 0 0,1 0 0 0 0,0 0 1 0 0,-1 1-1 0 0,1 0 1 0 0,0-1-1 0 0,-4 4 0 0 0,-6 5 10 0 0,-1 1-1 0 0,-18 20 1 0 0,19-19 31 0 0,7-7-47 0 0,0 1 1 0 0,0 0 0 0 0,1 1-1 0 0,0-1 1 0 0,0 1-1 0 0,1 0 1 0 0,-7 14-1 0 0,10-19-18 0 0,0 0 0 0 0,1 0 1 0 0,-1 0-1 0 0,1 1 0 0 0,-1-1 0 0 0,1 0 0 0 0,0 1 0 0 0,0-1 0 0 0,0 0 0 0 0,0 0 0 0 0,0 1 0 0 0,1-1 0 0 0,-1 0 1 0 0,1 1-1 0 0,-1-1 0 0 0,1 0 0 0 0,0 0 0 0 0,0 0 0 0 0,0 0 0 0 0,0 0 0 0 0,0 0 0 0 0,0 0 0 0 0,1 0 1 0 0,-1 0-1 0 0,1 0 0 0 0,-1-1 0 0 0,1 1 0 0 0,0-1 0 0 0,0 1 0 0 0,-1-1 0 0 0,5 3 0 0 0,1-1-1 0 0,-1 1 0 0 0,1-1-1 0 0,0 0 1 0 0,0 0 0 0 0,1-1 0 0 0,-1 0-1 0 0,0 0 1 0 0,1-1 0 0 0,-1 0 0 0 0,1 0-1 0 0,-1-1 1 0 0,1 0 0 0 0,-1 0 0 0 0,1-1-1 0 0,-1 0 1 0 0,1 0 0 0 0,-1-1 0 0 0,14-4-1 0 0,-64 4-380 0 0,24 5 368 0 0,1 1 0 0 0,1 1 0 0 0,-1 0 1 0 0,1 2-1 0 0,0 0 0 0 0,0 0 0 0 0,-22 15 0 0 0,37-21 12 0 0,1 0 0 0 0,-1 0 0 0 0,0 1 0 0 0,1-1 1 0 0,-1 0-1 0 0,1 1 0 0 0,0-1 0 0 0,-1 1 0 0 0,1-1 0 0 0,0 1 0 0 0,0 0 0 0 0,0 0 1 0 0,0-1-1 0 0,0 1 0 0 0,0 0 0 0 0,0 0 0 0 0,1 0 0 0 0,-1 0 0 0 0,1 0 0 0 0,-1 0 1 0 0,1 0-1 0 0,0 0 0 0 0,0 0 0 0 0,0 0 0 0 0,0 0 0 0 0,0 0 0 0 0,0 0 0 0 0,1 0 1 0 0,0 3-1 0 0,0-3 5 0 0,0 0 0 0 0,0 1 1 0 0,0-1-1 0 0,1 0 0 0 0,-1 0 1 0 0,1 1-1 0 0,0-1 0 0 0,-1 0 1 0 0,1-1-1 0 0,0 1 0 0 0,0 0 0 0 0,0-1 1 0 0,1 1-1 0 0,-1-1 0 0 0,0 1 1 0 0,0-1-1 0 0,1 0 0 0 0,-1 0 1 0 0,1 0-1 0 0,-1 0 0 0 0,1-1 1 0 0,2 1-1 0 0,5 2-242 0 0,0-1 0 0 0,1 0 0 0 0,-1-1 0 0 0,0 0 0 0 0,1-1 0 0 0,-1 0 0 0 0,1 0 0 0 0,-1-1 0 0 0,0-1 0 0 0,16-4 0 0 0,9-6-1298 0 0,-16 3 712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22.123"/>
    </inkml:context>
    <inkml:brush xml:id="br0">
      <inkml:brushProperty name="width" value="0.1" units="cm"/>
      <inkml:brushProperty name="height" value="0.1" units="cm"/>
    </inkml:brush>
  </inkml:definitions>
  <inkml:trace contextRef="#ctx0" brushRef="#br0">50 43 4636 0 0,'-1'0'32'0'0,"1"-1"0"0"0,0 1-1 0 0,0-1 1 0 0,0 1 0 0 0,0 0-1 0 0,-1-1 1 0 0,1 1 0 0 0,0-1-1 0 0,0 1 1 0 0,0 0 0 0 0,0-1-1 0 0,0 1 1 0 0,0-1 0 0 0,0 1-1 0 0,0 0 1 0 0,0-1 0 0 0,0 1-1 0 0,0-1 1 0 0,0 1 0 0 0,1 0-1 0 0,-1-1 1 0 0,0 1 0 0 0,0 0-1 0 0,0-1 1 0 0,0 1 0 0 0,1-1-1 0 0,-1 1 1 0 0,0 0 0 0 0,0 0-1 0 0,1-1 1 0 0,-1 1 0 0 0,0 0-1 0 0,1-1 1 0 0,-1 1 0 0 0,0 0-1 0 0,1 0 1 0 0,-1-1 0 0 0,1 1-1 0 0,-6 1 424 0 0,-27 5-123 0 0,19-8 11 0 0,13 2-320 0 0,-1 0-1 0 0,1 0 0 0 0,0 0 0 0 0,0 0 0 0 0,0 0 1 0 0,-1 0-1 0 0,1-1 0 0 0,0 1 0 0 0,0 0 0 0 0,0 0 1 0 0,0 0-1 0 0,-1 0 0 0 0,1-1 0 0 0,0 1 0 0 0,0 0 1 0 0,0 0-1 0 0,0 0 0 0 0,0 0 0 0 0,0-1 0 0 0,0 1 1 0 0,-1 0-1 0 0,1 0 0 0 0,0-1 0 0 0,0 1 0 0 0,0 0 1 0 0,0 0-1 0 0,0 0 0 0 0,0-1 0 0 0,0 1 0 0 0,0 0 1 0 0,0 0-1 0 0,0-1 0 0 0,0 1 0 0 0,0 0 0 0 0,1 0 1 0 0,-1 0-1 0 0,0-1 0 0 0,0 1 0 0 0,0 0 0 0 0,1-2-68 0 0,0 0 0 0 0,0 1-1 0 0,0-1 1 0 0,0 1 0 0 0,0-1-1 0 0,0 1 1 0 0,0-1 0 0 0,1 1-1 0 0,-1 0 1 0 0,0-1 0 0 0,1 1-1 0 0,-1 0 1 0 0,1 0 0 0 0,0 0-1 0 0,-1 0 1 0 0,1 0 0 0 0,0 1-1 0 0,-1-1 1 0 0,1 0 0 0 0,0 1-1 0 0,0-1 1 0 0,0 1 0 0 0,0 0 0 0 0,0 0-1 0 0,-1-1 1 0 0,1 1 0 0 0,0 0-1 0 0,0 1 1 0 0,0-1 0 0 0,0 0-1 0 0,0 1 1 0 0,-1-1 0 0 0,1 1-1 0 0,2 0 1 0 0,3 2-729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22.834"/>
    </inkml:context>
    <inkml:brush xml:id="br0">
      <inkml:brushProperty name="width" value="0.1" units="cm"/>
      <inkml:brushProperty name="height" value="0.1" units="cm"/>
    </inkml:brush>
  </inkml:definitions>
  <inkml:trace contextRef="#ctx0" brushRef="#br0">1 3379 6721 0 0,'0'-6'-13'0'0,"1"13"66"0"0,1-4-3 0 0,0 1 0 0 0,0-1 0 0 0,0 0 0 0 0,1 0 0 0 0,-1 0 0 0 0,1 0-1 0 0,0-1 1 0 0,0 1 0 0 0,0-1 0 0 0,4 3 0 0 0,-3-2 99 0 0,0 0-1 0 0,-1 0 1 0 0,1 1 0 0 0,-1-1-1 0 0,7 8 1 0 0,-8-9-61 0 0,0 1-1 0 0,0-1 1 0 0,0 0-1 0 0,1 0 1 0 0,-1 0-1 0 0,1 0 1 0 0,-1 0-1 0 0,1-1 1 0 0,0 1-1 0 0,0-1 1 0 0,0 0-1 0 0,0 0 1 0 0,0 0-1 0 0,0 0 1 0 0,0 0-1 0 0,0-1 0 0 0,0 1 1 0 0,5-1-1 0 0,9 1 146 0 0,1 0-1 0 0,21-4 1 0 0,-11 2-13 0 0,49-1 63 0 0,177-9 352 0 0,-204 6-542 0 0,0-2 0 0 0,-1-3-1 0 0,51-16 1 0 0,-47 10-74 0 0,-4 1 38 0 0,51-22 0 0 0,-85 30-38 0 0,-1-1 1 0 0,0 0 0 0 0,0 0 0 0 0,0-2-1 0 0,-1 1 1 0 0,-1-2 0 0 0,19-18 0 0 0,-3-5 3 0 0,-1-2 0 0 0,-2 0 0 0 0,35-66 0 0 0,42-128-58 0 0,-37 53 20 0 0,-8-3 0 0 0,45-243 0 0 0,-77 273 18 0 0,7-242 0 0 0,-32-154-44 0 0,-2 448 34 0 0,2 83 9 0 0,-21-526 2 0 0,14 492 27 0 0,-1 1-1 0 0,-2 0 0 0 0,-25-69 0 0 0,23 94-6 0 0,9 22-40 0 0,5 14-1 0 0,10 23 18 0 0,-8-24-289 0 0,0-1 1 0 0,0 1-1 0 0,-1 0 1 0 0,-1 1-1 0 0,2 21 1 0 0,0-6-3240 0 0,-2-23 2397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23.299"/>
    </inkml:context>
    <inkml:brush xml:id="br0">
      <inkml:brushProperty name="width" value="0.1" units="cm"/>
      <inkml:brushProperty name="height" value="0.1" units="cm"/>
    </inkml:brush>
  </inkml:definitions>
  <inkml:trace contextRef="#ctx0" brushRef="#br0">16 496 4076 0 0,'-1'0'38'0'0,"1"0"-1"0"0,-1 1 0 0 0,0-1 0 0 0,1 0 1 0 0,-1 0-1 0 0,0 0 0 0 0,1 0 0 0 0,-1 1 1 0 0,1-1-1 0 0,-1 0 0 0 0,0 1 0 0 0,1-1 1 0 0,-1 0-1 0 0,1 1 0 0 0,-1-1 0 0 0,1 1 0 0 0,-1-1 1 0 0,1 0-1 0 0,-1 1 0 0 0,1 0 0 0 0,0-1 1 0 0,-1 1-1 0 0,1-1 0 0 0,0 1 0 0 0,-1-1 1 0 0,1 1-1 0 0,0 0 0 0 0,0-1 0 0 0,-1 1 1 0 0,1 0-1 0 0,0-1 0 0 0,0 1 0 0 0,0-1 1 0 0,0 1-1 0 0,0 0 0 0 0,0-1 0 0 0,0 1 1 0 0,0 0-1 0 0,0-1 0 0 0,0 1 0 0 0,1 0 1 0 0,-1-1-1 0 0,0 1 0 0 0,0 0 0 0 0,0-1 0 0 0,1 1 1 0 0,-1-1-1 0 0,1 2 0 0 0,0 0 22 0 0,-1-1 0 0 0,1 1 0 0 0,-1-1 1 0 0,0 1-1 0 0,1-1 0 0 0,-1 1 0 0 0,0 0 0 0 0,0-1 0 0 0,0 1 0 0 0,0 1 0 0 0,-3 49 451 0 0,2-22-358 0 0,4-54 448 0 0,1-1 1 0 0,2 0-1 0 0,10-30 0 0 0,0-1-469 0 0,0-6 47 0 0,3 0 0 0 0,3 2 0 0 0,2 0 0 0 0,39-68 0 0 0,-59 121-163 0 0,0 1 1 0 0,-1 0-1 0 0,2 0 0 0 0,-1 0 1 0 0,1 1-1 0 0,0 0 0 0 0,6-6 1 0 0,-8 10-8 0 0,-1-1 0 0 0,0 1 0 0 0,1-1 0 0 0,0 1 0 0 0,-1 0 1 0 0,1 0-1 0 0,0 0 0 0 0,-1 1 0 0 0,1-1 0 0 0,0 1 0 0 0,0-1 1 0 0,0 1-1 0 0,0 0 0 0 0,-1 0 0 0 0,1 0 0 0 0,0 0 0 0 0,0 1 1 0 0,0-1-1 0 0,-1 1 0 0 0,6 1 0 0 0,7 4 64 0 0,-1 0 0 0 0,0 0 0 0 0,0 1-1 0 0,-1 1 1 0 0,0 0 0 0 0,0 1 0 0 0,18 17 0 0 0,3 7 322 0 0,35 42 0 0 0,-52-52-141 0 0,-1 1-1 0 0,-1 0 1 0 0,14 28-1 0 0,-4-4 98 0 0,40 66-337 0 0,-64-114-93 0 0,-1 1 1 0 0,0 0-1 0 0,1-1 1 0 0,-1 1 0 0 0,0 0-1 0 0,0-1 1 0 0,0 1 0 0 0,1 0-1 0 0,-1-1 1 0 0,0 1-1 0 0,0 0 1 0 0,0 0 0 0 0,0-1-1 0 0,0 1 1 0 0,0 0 0 0 0,-1 0-1 0 0,1-1 1 0 0,0 1-1 0 0,0 0 1 0 0,0-1 0 0 0,-1 1-1 0 0,1 0 1 0 0,0-1 0 0 0,-1 1-1 0 0,1 0 1 0 0,0-1-1 0 0,-1 1 1 0 0,1-1 0 0 0,-1 1-1 0 0,1-1 1 0 0,-1 1 0 0 0,0-1-1 0 0,1 1 1 0 0,-1-1-1 0 0,1 1 1 0 0,-2-1 0 0 0,-4 6-1168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51.796"/>
    </inkml:context>
    <inkml:brush xml:id="br0">
      <inkml:brushProperty name="width" value="0.1" units="cm"/>
      <inkml:brushProperty name="height" value="0.1" units="cm"/>
    </inkml:brush>
  </inkml:definitions>
  <inkml:trace contextRef="#ctx0" brushRef="#br0">41 105 4668 0 0,'12'186'2917'0'0,"-11"-139"-2642"0"0,0 4-182 0 0,-2-1 0 0 0,-2 1 1 0 0,-16 83-1 0 0,-9-21-54 0 0,27-109-40 0 0,0 0-1 0 0,0 1 0 0 0,1-1 1 0 0,-1 1-1 0 0,1-1 1 0 0,0 0-1 0 0,1 1 1 0 0,-1-1-1 0 0,2 9 1 0 0,-1-11 1 0 0,0-1 1 0 0,0 1-1 0 0,0 0 0 0 0,0-1 1 0 0,1 0-1 0 0,-1 1 0 0 0,0-1 1 0 0,1 1-1 0 0,-1-1 0 0 0,1 0 1 0 0,-1 0-1 0 0,1 0 1 0 0,-1 0-1 0 0,1 0 0 0 0,0 0 1 0 0,0-1-1 0 0,-1 1 0 0 0,1 0 1 0 0,0-1-1 0 0,0 1 1 0 0,0-1-1 0 0,0 0 0 0 0,0 0 1 0 0,-1 0-1 0 0,1 0 0 0 0,3 0 1 0 0,314-7 14 0 0,-158 0-32 0 0,679 6-12 0 0,0 31 78 0 0,-315-17 224 0 0,-4-43 699 0 0,-506 28-911 0 0,10 0 117 0 0,-1-1 0 0 0,1-1 0 0 0,-1-2 0 0 0,0 0 0 0 0,24-11 0 0 0,-47 17-159 0 0,0 0 0 0 0,0-1 0 0 0,0 1 0 0 0,0 0 1 0 0,-1-1-1 0 0,1 1 0 0 0,0-1 0 0 0,0 1 0 0 0,-1-1 0 0 0,1 1 0 0 0,0-1 0 0 0,-1 0 0 0 0,1 1 1 0 0,-1-1-1 0 0,1 0 0 0 0,-1 1 0 0 0,1-1 0 0 0,-1 0 0 0 0,1 0 0 0 0,-1 0 0 0 0,0 1 0 0 0,1-1 1 0 0,-1 0-1 0 0,0 0 0 0 0,0 0 0 0 0,0 0 0 0 0,1 0 0 0 0,-1 1 0 0 0,0-1 0 0 0,0 0 1 0 0,0 0-1 0 0,-1 0 0 0 0,1 0 0 0 0,0 0 0 0 0,0 0 0 0 0,0 0 0 0 0,-1 1 0 0 0,1-1 0 0 0,0 0 1 0 0,-1 0-1 0 0,1 0 0 0 0,0 1 0 0 0,-1-1 0 0 0,1 0 0 0 0,-1 0 0 0 0,0 1 0 0 0,1-1 0 0 0,-2-1 1 0 0,-5-5-37 0 0,-1 0 1 0 0,1 0 0 0 0,-16-11 0 0 0,3 3 91 0 0,18 12-72 0 0,-1-1-1 0 0,0 0 1 0 0,1 1-1 0 0,-1-1 1 0 0,1 0-1 0 0,0 0 1 0 0,0 0-1 0 0,1 0 0 0 0,-1 0 1 0 0,1-1-1 0 0,0 1 1 0 0,0 0-1 0 0,0-1 1 0 0,1-4-1 0 0,-1-9-19 0 0,1 0 0 0 0,3-22 0 0 0,0 7 7 0 0,12-121-32 0 0,-2 31 2 0 0,0-9 50 0 0,-12 119-11 0 0,0 9 20 0 0,-1-1 0 0 0,0 1-1 0 0,1 0 1 0 0,-2 0 0 0 0,1-1 0 0 0,-2-7-1 0 0,2 10-15 0 0,-1 1 1 0 0,0-1-1 0 0,0 0 0 0 0,0 1 0 0 0,0 0 0 0 0,0-1 0 0 0,0 1 1 0 0,0 0-1 0 0,0-1 0 0 0,-1 1 0 0 0,1 0 0 0 0,0 0 0 0 0,-1 0 0 0 0,1 0 1 0 0,-1 0-1 0 0,1 0 0 0 0,-1 1 0 0 0,0-1 0 0 0,1 0 0 0 0,-3 0 0 0 0,-7-2-1 0 0,0 0-1 0 0,1 1 1 0 0,-1 1-1 0 0,-1-1 0 0 0,1 2 1 0 0,-20 0-1 0 0,-72 13-16 0 0,61-7 9 0 0,-332 38 62 0 0,-4-26 33 0 0,-363-41-110 0 0,2-22 101 0 0,662 40-66 0 0,-6 1 11 0 0,-99-11 30 0 0,186 16-168 0 0,1 0-1 0 0,-1 0 1 0 0,0 0 0 0 0,0 1-1 0 0,0 0 1 0 0,0 0-1 0 0,0 0 1 0 0,0 0 0 0 0,0 0-1 0 0,-1 1 1 0 0,1-1-1 0 0,-1 1 1 0 0,0 0 0 0 0,0 0-1 0 0,4 6 1 0 0,-4-4-744 0 0,1 1-184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54.592"/>
    </inkml:context>
    <inkml:brush xml:id="br0">
      <inkml:brushProperty name="width" value="0.1" units="cm"/>
      <inkml:brushProperty name="height" value="0.1" units="cm"/>
    </inkml:brush>
  </inkml:definitions>
  <inkml:trace contextRef="#ctx0" brushRef="#br0">622 106 5633 0 0,'-1'-4'205'0'0,"0"0"0"0"0,0 0 1 0 0,0 0-1 0 0,0 1 0 0 0,-1-1 1 0 0,0 0-1 0 0,1 0 0 0 0,-1 1 1 0 0,-1-1-1 0 0,1 1 0 0 0,-5-6 1 0 0,2 3 98 0 0,-1-1 0 0 0,0 1-1 0 0,0 1 1 0 0,0-1 0 0 0,-9-5 0 0 0,10 8-261 0 0,0 1 0 0 0,1 0-1 0 0,-1 1 1 0 0,0-1-1 0 0,0 1 1 0 0,0 0 0 0 0,0 0-1 0 0,0 0 1 0 0,0 1 0 0 0,-1 0-1 0 0,-8 0 1 0 0,-6 2 168 0 0,-30 7 0 0 0,43-7-146 0 0,-12 2 233 0 0,-35 13 0 0 0,48-15-258 0 0,0 1 1 0 0,0-1 0 0 0,1 1 0 0 0,-1 1-1 0 0,1-1 1 0 0,0 1 0 0 0,0 0 0 0 0,0 0 0 0 0,-6 7-1 0 0,10-10-27 0 0,0 0 0 0 0,1 0 0 0 0,-1 0 1 0 0,0 0-1 0 0,1 0 0 0 0,-1 0 0 0 0,1 0 0 0 0,-1 0 0 0 0,1 0 0 0 0,0 0 0 0 0,0 0 0 0 0,-1 1 0 0 0,1-1 0 0 0,0 0 0 0 0,0 0 0 0 0,0 0 0 0 0,0 0 0 0 0,0 1 0 0 0,0-1 0 0 0,1 0 0 0 0,-1 0 0 0 0,0 0 0 0 0,0 0 0 0 0,1 0 0 0 0,-1 0 0 0 0,1 0 0 0 0,-1 0 0 0 0,1 1 0 0 0,-1-2 0 0 0,1 1 0 0 0,0 0 0 0 0,0 0 0 0 0,-1 0 0 0 0,1 0 0 0 0,0 0 0 0 0,0 0 0 0 0,0-1 0 0 0,0 1 0 0 0,1 0 0 0 0,6 5 32 0 0,0-1 0 0 0,0-1 0 0 0,0 1 0 0 0,9 2 1 0 0,-5-2-9 0 0,162 71 74 0 0,-80-36-101 0 0,-85-36-4 0 0,32 15-21 0 0,-39-18 15 0 0,0 0-1 0 0,1 1 0 0 0,-1-1 1 0 0,0 1-1 0 0,0 0 0 0 0,0 0 0 0 0,0-1 1 0 0,0 1-1 0 0,0 1 0 0 0,-1-1 1 0 0,1 0-1 0 0,-1 0 0 0 0,2 4 1 0 0,-3-5-1 0 0,0 0 0 0 0,0-1 1 0 0,0 1-1 0 0,0 0 1 0 0,0 0-1 0 0,0 0 1 0 0,0 0-1 0 0,0 0 1 0 0,-1 0-1 0 0,1-1 1 0 0,0 1-1 0 0,-1 0 1 0 0,1 0-1 0 0,-1 0 1 0 0,1-1-1 0 0,-1 1 1 0 0,1 0-1 0 0,-1 0 1 0 0,1-1-1 0 0,-1 1 1 0 0,0 0-1 0 0,1-1 1 0 0,-1 1-1 0 0,0-1 0 0 0,0 1 1 0 0,1-1-1 0 0,-2 1 1 0 0,-24 13 13 0 0,3-6 4 0 0,1-1 1 0 0,-1-1-1 0 0,0-1 0 0 0,-28 2 0 0 0,-96 3-1 0 0,98-9-19 0 0,-68-7 0 0 0,92 3-298 0 0,0-1 1 0 0,1-1-1 0 0,0-1 0 0 0,-38-15 1 0 0,41 11-600 0 0,7-2-219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49.444"/>
    </inkml:context>
    <inkml:brush xml:id="br0">
      <inkml:brushProperty name="width" value="0.1" units="cm"/>
      <inkml:brushProperty name="height" value="0.1" units="cm"/>
    </inkml:brush>
  </inkml:definitions>
  <inkml:trace contextRef="#ctx0" brushRef="#br0">213 176 6345 0 0,'-1'-2'73'0'0,"1"0"1"0"0,-1 0 0 0 0,0 0-1 0 0,0 0 1 0 0,0 1 0 0 0,0-1-1 0 0,-1 0 1 0 0,1 1 0 0 0,0-1-1 0 0,-1 1 1 0 0,-1-2 0 0 0,2 2 28 0 0,-1-1 1 0 0,1 1-1 0 0,-1-1 0 0 0,1 1 1 0 0,0-1-1 0 0,0 1 0 0 0,0-1 1 0 0,0 0-1 0 0,0 1 0 0 0,0-1 1 0 0,0 0-1 0 0,0-3 0 0 0,-1-13 1546 0 0,4 32-582 0 0,-2-4-936 0 0,0 92 548 0 0,-14 107-1 0 0,10-176-698 0 0,-2-1 0 0 0,-1 1-1 0 0,-2-1 1 0 0,-1-1 0 0 0,-1 0-1 0 0,-2 0 1 0 0,-22 39 0 0 0,25-53 19 0 0,-5 9 5 0 0,-34 43 1 0 0,50-67-7 0 0,13-4 1 0 0,6 0 3 0 0,1-1-3 0 0,-1-1 1 0 0,33-9-1 0 0,28-8-220 0 0,166-21 1 0 0,89 18-89 0 0,-260 20 293 0 0,836-19 27 0 0,1 35 81 0 0,-728-9-112 0 0,27 3 60 0 0,360-5 219 0 0,-564-2-163 0 0,-8 0-36 0 0,-16-4-23 0 0,-33-3-93 0 0,45 7 55 0 0,-94-10-81 0 0,52 7 51 0 0,-45-10 0 0 0,88 13 20 0 0,1 1 0 0 0,-1-1-1 0 0,1 1 1 0 0,0-1 0 0 0,-1 0 0 0 0,1 0-1 0 0,0 0 1 0 0,-1 0 0 0 0,1 0 0 0 0,0 0-1 0 0,0 0 1 0 0,0-1 0 0 0,0 1-1 0 0,0-1 1 0 0,0 0 0 0 0,0 0 0 0 0,1 0-1 0 0,-1 1 1 0 0,1-1 0 0 0,-1-1 0 0 0,1 1-1 0 0,0 0 1 0 0,0 0 0 0 0,0 0 0 0 0,0-1-1 0 0,0 1 1 0 0,0 0 0 0 0,1-1 0 0 0,-1 1-1 0 0,1-1 1 0 0,0 1 0 0 0,-1-1 0 0 0,1-2-1 0 0,1-2 1 0 0,0 1 1 0 0,0 0-1 0 0,1 0 0 0 0,0 0 0 0 0,0 0 0 0 0,0 0 1 0 0,1 0-1 0 0,0 0 0 0 0,0 1 0 0 0,0-1 0 0 0,8-8 0 0 0,27-29 30 0 0,-28 33-21 0 0,0 0 1 0 0,-1-1-1 0 0,0 0 1 0 0,-1-1-1 0 0,0 0 1 0 0,-1 0-1 0 0,10-24 1 0 0,1-15-6 0 0,41-141 29 0 0,-20 73 61 0 0,-39 118-78 0 0,1 0 1 0 0,-1 0-1 0 0,0 0 1 0 0,0 0-1 0 0,1 0 1 0 0,-1 0-1 0 0,0 0 0 0 0,0 0 1 0 0,0 0-1 0 0,0 0 1 0 0,0 0-1 0 0,0 0 0 0 0,0 0 1 0 0,-1 0-1 0 0,1 0 1 0 0,0 0-1 0 0,0 0 0 0 0,-1 0 1 0 0,1 1-1 0 0,-1-1 1 0 0,1 0-1 0 0,-1 0 0 0 0,1 0 1 0 0,-1 0-1 0 0,1 0 1 0 0,-1 1-1 0 0,0-1 0 0 0,1 0 1 0 0,-1 1-1 0 0,0-1 1 0 0,0 0-1 0 0,0 1 0 0 0,1-1 1 0 0,-1 1-1 0 0,0-1 1 0 0,0 1-1 0 0,0 0 1 0 0,0-1-1 0 0,0 1 0 0 0,0 0 1 0 0,0 0-1 0 0,0-1 1 0 0,0 1-1 0 0,-1 0 0 0 0,-6 0-17 0 0,0-1-1 0 0,0 2 1 0 0,0-1-1 0 0,-13 3 1 0 0,12-1 19 0 0,-424 42-84 0 0,-1454 39-50 0 0,1862-82 127 0 0,-597 36 50 0 0,562-33-143 0 0,141 3-2901 0 0,-50-4 2105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50.631"/>
    </inkml:context>
    <inkml:brush xml:id="br0">
      <inkml:brushProperty name="width" value="0.1" units="cm"/>
      <inkml:brushProperty name="height" value="0.1" units="cm"/>
    </inkml:brush>
  </inkml:definitions>
  <inkml:trace contextRef="#ctx0" brushRef="#br0">101 250 5300 0 0,'-5'-6'285'0'0,"9"5"117"0"0,-3 2-373 0 0,0-1 1 0 0,0 0-1 0 0,0 1 0 0 0,1 0 1 0 0,-1-1-1 0 0,0 1 0 0 0,0 0 1 0 0,-1-1-1 0 0,1 1 0 0 0,0 0 0 0 0,0 0 1 0 0,0 0-1 0 0,0 0 0 0 0,0 1 1 0 0,3 5 49 0 0,-1 1 1 0 0,1 0-1 0 0,-2 0 1 0 0,1 0 0 0 0,-1 0-1 0 0,-1 0 1 0 0,1 0-1 0 0,-1 1 1 0 0,-1-1 0 0 0,0 13-1 0 0,-1 4-105 0 0,-2 1 0 0 0,-6 29-1 0 0,-9 14 97 0 0,-4-1 1 0 0,-53 117-1 0 0,70-172-77 0 0,4-12 8 0 0,1-1 1 0 0,-1 1-1 0 0,1 0 1 0 0,0 0-1 0 0,-1 0 1 0 0,1 0-1 0 0,0-1 1 0 0,0 1-1 0 0,-1 0 1 0 0,1 0-1 0 0,0 0 0 0 0,0 0 1 0 0,0 0-1 0 0,0 0 1 0 0,0 0-1 0 0,0-1 1 0 0,1 1-1 0 0,-1 2 1 0 0,1-3 0 0 0,0 1 0 0 0,0 0 0 0 0,-1 0 0 0 0,1-1 0 0 0,0 1 0 0 0,0 0 0 0 0,0-1-1 0 0,0 1 1 0 0,0-1 0 0 0,0 0 0 0 0,0 1 0 0 0,0-1 0 0 0,0 0 0 0 0,1 1 0 0 0,-1-1 0 0 0,2 0 0 0 0,5 0-2 0 0,-1 0 0 0 0,1 0 1 0 0,-1 0-1 0 0,15-4 0 0 0,-2 1-4 0 0,275-40-203 0 0,185 10 61 0 0,3 21 94 0 0,50-2 70 0 0,-40 3 196 0 0,-40 1 215 0 0,-452 10-418 0 0,0 0 0 0 0,0 0 1 0 0,0 0-1 0 0,0 0 1 0 0,0 0-1 0 0,0 0 0 0 0,-1 0 1 0 0,1 0-1 0 0,0 0 1 0 0,0-1-1 0 0,0 1 0 0 0,0 0 1 0 0,0-1-1 0 0,0 1 0 0 0,1-1 1 0 0,-10-6 193 0 0,-25-4 3 0 0,-53-6 38 0 0,19 6 15 0 0,65 10-244 0 0,0 1 0 0 0,0 0 0 0 0,1-1 0 0 0,-1 1 1 0 0,0-1-1 0 0,0 0 0 0 0,1 0 0 0 0,-1 1 0 0 0,1-1 0 0 0,-1 0 1 0 0,1 0-1 0 0,-1-1 0 0 0,1 1 0 0 0,-1 0 0 0 0,-1-2 0 0 0,3 2-6 0 0,-1-1 0 0 0,1 1-1 0 0,-1 0 1 0 0,1 0 0 0 0,0 0-1 0 0,-1 0 1 0 0,1 0 0 0 0,0 0-1 0 0,0 0 1 0 0,0-1 0 0 0,0 1-1 0 0,0 0 1 0 0,0 0-1 0 0,0 0 1 0 0,0 0 0 0 0,0 0-1 0 0,1 0 1 0 0,0-3 0 0 0,2-3 14 0 0,1-1 0 0 0,0 1 0 0 0,1 0 0 0 0,0 0 0 0 0,9-10 0 0 0,1-1-72 0 0,4-9 43 0 0,0 1-7 0 0,24-41 1 0 0,-30 42 11 0 0,61-124-33 0 0,-65 129 72 0 0,-2-1-1 0 0,0 0 0 0 0,-1-1 0 0 0,-1 0 1 0 0,2-30-1 0 0,-6 47 6 0 0,-1 1 0 0 0,0 0 1 0 0,0 0-1 0 0,0 0 0 0 0,0 0 0 0 0,-1 0 1 0 0,1-1-1 0 0,-1 1 0 0 0,0 0 0 0 0,-2-4 0 0 0,1 6-32 0 0,1 0-1 0 0,0 0 0 0 0,-1 1 0 0 0,1-1 1 0 0,-1 1-1 0 0,1-1 0 0 0,-1 1 0 0 0,0-1 1 0 0,0 1-1 0 0,1 0 0 0 0,-1 0 0 0 0,0 0 1 0 0,0 0-1 0 0,0 0 0 0 0,0 0 0 0 0,-1 1 1 0 0,1-1-1 0 0,0 1 0 0 0,0-1 0 0 0,-4 1 1 0 0,-28-4-8 0 0,-1 1 0 0 0,-57 3 1 0 0,-71 15-4 0 0,48-3-2 0 0,-449 15-194 0 0,-2-21 42 0 0,326-5 236 0 0,-309 18-42 0 0,512-10-586 0 0,36-9 508 0 0,0 1 0 0 0,-1-1 1 0 0,1 1-1 0 0,0-1 0 0 0,0 1 1 0 0,-1 0-1 0 0,1 0 0 0 0,0-1 1 0 0,0 1-1 0 0,0 0 0 0 0,-1 2 1 0 0,1-3 26 0 0,1 1 0 0 0,0-1 1 0 0,0 1-1 0 0,0-1 1 0 0,0 1-1 0 0,0-1 0 0 0,0 0 1 0 0,0 1-1 0 0,0-1 1 0 0,0 1-1 0 0,0-1 1 0 0,0 1-1 0 0,0-1 0 0 0,0 1 1 0 0,0-1-1 0 0,0 1 1 0 0,0-1-1 0 0,1 0 1 0 0,-1 1-1 0 0,0-1 0 0 0,0 1 1 0 0,0-1-1 0 0,1 0 1 0 0,-1 1-1 0 0,0-1 1 0 0,1 0-1 0 0,-1 1 0 0 0,0-1 1 0 0,1 0-1 0 0,-1 1 1 0 0,0-1-1 0 0,1 0 1 0 0,-1 0-1 0 0,1 1 0 0 0,-1-1 1 0 0,7 2-291 0 0,-1-1-1 0 0,0 1 1 0 0,0-1 0 0 0,1 0 0 0 0,-1-1 0 0 0,1 0-1 0 0,-1 0 1 0 0,13-1 0 0 0,6-3-515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52.942"/>
    </inkml:context>
    <inkml:brush xml:id="br0">
      <inkml:brushProperty name="width" value="0.1" units="cm"/>
      <inkml:brushProperty name="height" value="0.1" units="cm"/>
    </inkml:brush>
  </inkml:definitions>
  <inkml:trace contextRef="#ctx0" brushRef="#br0">204 228 4164 0 0,'0'-1'338'0'0,"-1"-1"157"0"0,-8 6-255 0 0,3 0-145 0 0,1 0 0 0 0,0 0 1 0 0,0 0-1 0 0,1 0 0 0 0,-1 1 0 0 0,1 0 0 0 0,0 0 0 0 0,1 0 0 0 0,-1 0 1 0 0,-3 7-1 0 0,-4 10 85 0 0,-11 26 0 0 0,22-47-173 0 0,-74 195 225 0 0,72-193-229 0 0,1 0 1 0 0,0 0 0 0 0,-1-1 0 0 0,0 1 0 0 0,1-1-1 0 0,-1 1 1 0 0,0-1 0 0 0,0 1 0 0 0,-1-1 0 0 0,1 0 0 0 0,0 0-1 0 0,-1 0 1 0 0,-2 1 0 0 0,4-3 6 0 0,1 0 0 0 0,0 0 0 0 0,0 1 1 0 0,0-1-1 0 0,0 0 0 0 0,0 0 0 0 0,-1 0 0 0 0,1 0 0 0 0,0 0 1 0 0,0 0-1 0 0,0 0 0 0 0,0-1 0 0 0,0 1 0 0 0,0 0 1 0 0,-1 0-1 0 0,1 0 0 0 0,0 0 0 0 0,0 0 0 0 0,0 0 0 0 0,0 0 1 0 0,0 0-1 0 0,0 0 0 0 0,0 0 0 0 0,-1 0 0 0 0,1 0 0 0 0,0 0 1 0 0,0 0-1 0 0,0-1 0 0 0,0 1 0 0 0,0 0 0 0 0,0 0 0 0 0,0 0 1 0 0,0 0-1 0 0,0 0 0 0 0,0 0 0 0 0,0-1 0 0 0,0 1 0 0 0,-1 0 1 0 0,1 0-1 0 0,0 0 0 0 0,0 0 0 0 0,0 0 0 0 0,0 0 0 0 0,0-1 1 0 0,0 1-1 0 0,0 0 0 0 0,2-11 235 0 0,4-13-29 0 0,-5 23-184 0 0,14-36-21 0 0,2 0 1 0 0,35-57-1 0 0,1-2-33 0 0,-16 15 16 0 0,-24 50 56 0 0,1 1 1 0 0,1 0-1 0 0,1 1 0 0 0,29-37 1 0 0,-44 64-47 0 0,0 1 1 0 0,0 0-1 0 0,0-1 1 0 0,0 1-1 0 0,1 0 1 0 0,-1 0 0 0 0,1 0-1 0 0,-1 0 1 0 0,1 0-1 0 0,-1 0 1 0 0,1 0-1 0 0,-1 0 1 0 0,1 1-1 0 0,0-1 1 0 0,-1 1 0 0 0,1-1-1 0 0,0 1 1 0 0,0 0-1 0 0,3-1 1 0 0,-4 2-4 0 0,1-1 0 0 0,-1 0 0 0 0,1 1 0 0 0,-1-1 0 0 0,0 1 0 0 0,1 0 0 0 0,-1-1 0 0 0,0 1 0 0 0,0 0 0 0 0,0 0 0 0 0,1 0 0 0 0,-1 0 0 0 0,0 0 0 0 0,0 0 0 0 0,0 0 0 0 0,0 0 0 0 0,0 0 0 0 0,-1 0 0 0 0,1 0 1 0 0,0 1-1 0 0,0-1 0 0 0,-1 0 0 0 0,1 1 0 0 0,-1-1 0 0 0,1 2 0 0 0,5 22 10 0 0,0 0 1 0 0,-2 0-1 0 0,-1 1 1 0 0,-1-1-1 0 0,-1 29 1 0 0,1 1 10 0 0,14 247-277 0 0,-15-286-57 0 0,-1 0-1 0 0,-4 27 1 0 0,3-38 103 0 0,0 1 1 0 0,0-1-1 0 0,-1 1 0 0 0,1-1 1 0 0,-1 0-1 0 0,-1 1 0 0 0,1-1 1 0 0,-1 0-1 0 0,0 0 0 0 0,-6 8 0 0 0,-2-2-441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53.230"/>
    </inkml:context>
    <inkml:brush xml:id="br0">
      <inkml:brushProperty name="width" value="0.1" units="cm"/>
      <inkml:brushProperty name="height" value="0.1" units="cm"/>
    </inkml:brush>
  </inkml:definitions>
  <inkml:trace contextRef="#ctx0" brushRef="#br0">11 380 4548 0 0,'-4'-24'214'0'0,"1"0"-1"0"0,0-1 1 0 0,2 1-1 0 0,1-1 1 0 0,4-24-1 0 0,-3 38-98 0 0,1 0 0 0 0,0 0 0 0 0,0 1-1 0 0,1-1 1 0 0,1 0 0 0 0,0 1 0 0 0,0 0 0 0 0,1 0 0 0 0,0 0-1 0 0,1 1 1 0 0,0-1 0 0 0,1 1 0 0 0,10-11 0 0 0,-10 14-68 0 0,1 0 1 0 0,1 1 0 0 0,-1 0 0 0 0,1 0-1 0 0,-1 1 1 0 0,1 0 0 0 0,1 0-1 0 0,-1 1 1 0 0,0 0 0 0 0,1 1 0 0 0,0 0-1 0 0,12-1 1 0 0,16 0 6 0 0,68 3 0 0 0,92 8-1686 0 0,-169-8 888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53.698"/>
    </inkml:context>
    <inkml:brush xml:id="br0">
      <inkml:brushProperty name="width" value="0.1" units="cm"/>
      <inkml:brushProperty name="height" value="0.1" units="cm"/>
    </inkml:brush>
  </inkml:definitions>
  <inkml:trace contextRef="#ctx0" brushRef="#br0">115 46 5148 0 0,'47'-42'1141'0'0,"-41"38"-746"0"0,-5 7-96 0 0,-10 10-75 0 0,-2-4-203 0 0,-6 3 205 0 0,1 2 1 0 0,1 0 0 0 0,0 1 0 0 0,1 0 0 0 0,0 1 0 0 0,-15 26-1 0 0,24-35-82 0 0,2 1 0 0 0,-1-1 0 0 0,1 1 0 0 0,0 0 0 0 0,0 0 0 0 0,1 0-1 0 0,0 0 1 0 0,1 1 0 0 0,0-1 0 0 0,0 0 0 0 0,1 17 0 0 0,0-20-58 0 0,1 0 1 0 0,0-1 0 0 0,0 1 0 0 0,0 0-1 0 0,1 0 1 0 0,0 0 0 0 0,0-1 0 0 0,0 1-1 0 0,0-1 1 0 0,1 1 0 0 0,-1-1-1 0 0,1 0 1 0 0,0 0 0 0 0,1 0 0 0 0,-1-1-1 0 0,1 1 1 0 0,-1-1 0 0 0,1 1 0 0 0,0-1-1 0 0,0-1 1 0 0,5 4 0 0 0,4 0 19 0 0,-1-1 1 0 0,1 0-1 0 0,0-1 0 0 0,0 0 1 0 0,1-1-1 0 0,-1 0 1 0 0,1-1-1 0 0,21 0 0 0 0,8-1-64 0 0,59-8 0 0 0,-81 5-356 0 0,-1 0 0 0 0,0-2-1 0 0,0 0 1 0 0,0-1 0 0 0,0-1 0 0 0,-1-1 0 0 0,1-1 0 0 0,30-17 0 0 0,-23 5-945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12.478"/>
    </inkml:context>
    <inkml:brush xml:id="br0">
      <inkml:brushProperty name="width" value="0.1" units="cm"/>
      <inkml:brushProperty name="height" value="0.1" units="cm"/>
    </inkml:brush>
  </inkml:definitions>
  <inkml:trace contextRef="#ctx0" brushRef="#br0">19 106 5725 0 0,'-5'-11'299'0'0,"2"0"1"0"0,0-1 0 0 0,-3-22-1 0 0,5 33-238 0 0,1 0-1 0 0,0 0 1 0 0,0-1-1 0 0,0 1 1 0 0,0 0-1 0 0,0-1 0 0 0,0 1 1 0 0,0 0-1 0 0,1-1 1 0 0,-1 1-1 0 0,0 0 1 0 0,1-1-1 0 0,-1 1 1 0 0,1 0-1 0 0,-1 0 1 0 0,1 0-1 0 0,0-1 0 0 0,-1 1 1 0 0,1 0-1 0 0,0 0 1 0 0,0 0-1 0 0,0 0 1 0 0,0 0-1 0 0,2-1 1 0 0,-1 1-17 0 0,0 0 1 0 0,0 0-1 0 0,0 0 1 0 0,1 1 0 0 0,-1-1-1 0 0,0 0 1 0 0,1 1-1 0 0,-1 0 1 0 0,1 0 0 0 0,-1 0-1 0 0,0 0 1 0 0,5 0-1 0 0,2 1 7 0 0,0 1-1 0 0,0 0 1 0 0,0 1-1 0 0,0-1 1 0 0,0 2-1 0 0,11 5 1 0 0,-8-2 33 0 0,1 0 1 0 0,-1 1 0 0 0,-1 1-1 0 0,16 13 1 0 0,-24-19-74 0 0,0 0 1 0 0,0 0 0 0 0,0 0-1 0 0,-1 1 1 0 0,1-1-1 0 0,-1 1 1 0 0,0 0-1 0 0,1-1 1 0 0,-2 1 0 0 0,1 0-1 0 0,0 0 1 0 0,-1 0-1 0 0,0 1 1 0 0,0-1-1 0 0,0 0 1 0 0,-1 0 0 0 0,1 1-1 0 0,-1-1 1 0 0,0 6-1 0 0,-1-8-1 0 0,0 1 1 0 0,0 0-1 0 0,0 0 0 0 0,0-1 0 0 0,0 1 1 0 0,-1-1-1 0 0,1 1 0 0 0,-1-1 0 0 0,0 0 1 0 0,1 1-1 0 0,-1-1 0 0 0,0 0 0 0 0,0 0 1 0 0,-1 0-1 0 0,1 0 0 0 0,0-1 0 0 0,-1 1 1 0 0,1-1-1 0 0,-1 1 0 0 0,1-1 0 0 0,-5 2 1 0 0,5-2-3 0 0,0 0 1 0 0,-1-1 0 0 0,1 1 0 0 0,0 0 0 0 0,-1-1 0 0 0,1 1 0 0 0,-1-1 0 0 0,1 1-1 0 0,-1-1 1 0 0,1 0 0 0 0,-1 0 0 0 0,1-1 0 0 0,-1 1 0 0 0,1 0 0 0 0,-1-1 0 0 0,1 1-1 0 0,0-1 1 0 0,-1 0 0 0 0,1 0 0 0 0,0 0 0 0 0,-1 0 0 0 0,1 0 0 0 0,0-1 0 0 0,0 1-1 0 0,-2-2 1 0 0,3 1-27 0 0,0 1 0 0 0,0-1 0 0 0,0 0-1 0 0,1 0 1 0 0,-1 1 0 0 0,0-1 0 0 0,1 0 0 0 0,-1 0-1 0 0,1 0 1 0 0,0 0 0 0 0,0 0 0 0 0,-1 0-1 0 0,1 0 1 0 0,0 0 0 0 0,1 0 0 0 0,-1 1 0 0 0,0-1-1 0 0,2-4 1 0 0,-2 3-43 0 0,1-1 0 0 0,0 1 0 0 0,0-1 0 0 0,1 1 0 0 0,-1 0 0 0 0,1-1 0 0 0,-1 1 0 0 0,5-5 0 0 0,1 2 26 0 0,0 0 1 0 0,0 0 0 0 0,0 1-1 0 0,1 0 1 0 0,-1 0-1 0 0,1 1 1 0 0,1 0-1 0 0,13-4 1 0 0,-9 2 29 0 0,30-30 839 0 0,-32 30-778 0 0,1 1 0 0 0,-1 1 0 0 0,1 0 0 0 0,0 0 0 0 0,0 1 0 0 0,0 1 0 0 0,22-2 0 0 0,-25 3-6 0 0,0 1 0 0 0,0 0 0 0 0,0 1 0 0 0,0 0 0 0 0,0 0 0 0 0,0 1 0 0 0,0 1 0 0 0,0-1-1 0 0,0 1 1 0 0,-1 1 0 0 0,10 4 0 0 0,-1 3 16 0 0,1 0-1 0 0,25 22 1 0 0,-36-27-31 0 0,-1 1 1 0 0,1-1 0 0 0,-1 1-1 0 0,-1 0 1 0 0,1 1 0 0 0,-1-1-1 0 0,0 1 1 0 0,4 11-1 0 0,-7-16-25 0 0,-1-1 0 0 0,0 1 0 0 0,-1 0 1 0 0,1 0-1 0 0,0 0 0 0 0,-1-1 0 0 0,1 1 0 0 0,-1 0 0 0 0,0 0 0 0 0,0 0 0 0 0,0 0 0 0 0,-1 0 0 0 0,1-1 0 0 0,-1 1 0 0 0,1 0 0 0 0,-1 0 0 0 0,0 0 0 0 0,0-1 0 0 0,0 1 0 0 0,-3 3 0 0 0,2-2 7 0 0,-1 0 1 0 0,0-1-1 0 0,0 0 0 0 0,0 0 0 0 0,-1 0 1 0 0,1 0-1 0 0,-1 0 0 0 0,0-1 0 0 0,0 1 1 0 0,1-1-1 0 0,-1 0 0 0 0,-6 2 1 0 0,3-2 1 0 0,0 1 1 0 0,-1-1 0 0 0,1 0 0 0 0,-1-1 0 0 0,1 0 0 0 0,-1 0 0 0 0,0 0 0 0 0,1-1 0 0 0,-1 0 0 0 0,1-1 0 0 0,-1 0 0 0 0,0 0 0 0 0,1 0 0 0 0,-1-1 0 0 0,-10-4-1 0 0,18 6-16 0 0,-1-1-1 0 0,0 1 0 0 0,1-1 0 0 0,-1 1 1 0 0,0-1-1 0 0,0 1 0 0 0,1-1 0 0 0,-1 0 0 0 0,1 1 1 0 0,-1-1-1 0 0,1 0 0 0 0,-1 1 0 0 0,1-1 0 0 0,-1 0 1 0 0,1 0-1 0 0,0 1 0 0 0,-1-1 0 0 0,1 0 1 0 0,0 0-1 0 0,-1 0 0 0 0,1 1 0 0 0,0-1 0 0 0,0 0 1 0 0,0-2-1 0 0,0 1 0 0 0,0 0 0 0 0,1-1 1 0 0,-1 1-1 0 0,1-1 0 0 0,0 1 1 0 0,0 0-1 0 0,0 0 0 0 0,2-5 0 0 0,3-3-3 0 0,0 1 0 0 0,15-17 0 0 0,-19 24 1 0 0,12-14-8 0 0,1 1-1 0 0,0 0 1 0 0,1 1 0 0 0,1 0-1 0 0,18-10 1 0 0,-25 18 6 0 0,0 0 1 0 0,0 1 0 0 0,1 0-1 0 0,0 1 1 0 0,0 1 0 0 0,0-1-1 0 0,0 2 1 0 0,1-1 0 0 0,-1 2-1 0 0,21-2 1 0 0,-8 9 2 0 0,-24-6-16 0 0,0 0 0 0 0,1 1 0 0 0,-1-1 0 0 0,0 0 0 0 0,1 0 0 0 0,-1 0 0 0 0,0 0 0 0 0,1 0 0 0 0,-1 0 0 0 0,0 0 1 0 0,0 1-1 0 0,1-1 0 0 0,-1 0 0 0 0,0 0 0 0 0,0 0 0 0 0,1 1 0 0 0,-1-1 0 0 0,0 0 0 0 0,0 0 0 0 0,0 1 0 0 0,1-1 0 0 0,-1 0 0 0 0,0 0 0 0 0,0 1 0 0 0,0-1 0 0 0,0 0 0 0 0,0 1 0 0 0,1-1 0 0 0,-1 0 0 0 0,0 1 0 0 0,0-1 0 0 0,0 0 0 0 0,0 1 0 0 0,0-1 0 0 0,0 0 0 0 0,0 1 0 0 0,0-1 0 0 0,0 0 0 0 0,0 1 0 0 0,-1-1 0 0 0,1 0 0 0 0,0 0 0 0 0,0 1 0 0 0,0-1 0 0 0,0 0 0 0 0,0 1 0 0 0,0-1 0 0 0,-1 0 0 0 0,1 0 0 0 0,0 1 0 0 0,0-1 0 0 0,0 0 0 0 0,-1 0 0 0 0,1 1 0 0 0,0-1 0 0 0,0 0 0 0 0,-1 0 1 0 0,1 0-1 0 0,0 0 0 0 0,-1 1 0 0 0,1-1 0 0 0,0 0 0 0 0,-1 0 0 0 0,1 0 0 0 0,0 0 0 0 0,0 0 0 0 0,-1 0 0 0 0,0 0 0 0 0,-6 4-685 0 0,-13 4-2440 0 0,13-6 2093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56.036"/>
    </inkml:context>
    <inkml:brush xml:id="br0">
      <inkml:brushProperty name="width" value="0.1" units="cm"/>
      <inkml:brushProperty name="height" value="0.1" units="cm"/>
    </inkml:brush>
  </inkml:definitions>
  <inkml:trace contextRef="#ctx0" brushRef="#br0">47 31 5757 0 0,'5'-14'529'0'0,"-4"13"-436"0"0,0 0 0 0 0,-1 0-1 0 0,1 0 1 0 0,-1-1 0 0 0,1 1-1 0 0,-1 0 1 0 0,1 0 0 0 0,-1 0 0 0 0,0-1-1 0 0,1 1 1 0 0,-1 0 0 0 0,0-2-1 0 0,2 5 47 0 0,0-1 0 0 0,0 0 0 0 0,0 1 0 0 0,0-1-1 0 0,0 1 1 0 0,-1 0 0 0 0,1-1 0 0 0,3 5 0 0 0,-3-1-25 0 0,0 1 0 0 0,0-1 0 0 0,0 1 0 0 0,-1-1 0 0 0,0 1 0 0 0,0 0 0 0 0,0-1 0 0 0,0 9-1 0 0,-4 48 665 0 0,-28 130 915 0 0,1-8-971 0 0,3-7-994 0 0,28-154-1598 0 0,0-20 762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56.502"/>
    </inkml:context>
    <inkml:brush xml:id="br0">
      <inkml:brushProperty name="width" value="0.1" units="cm"/>
      <inkml:brushProperty name="height" value="0.1" units="cm"/>
    </inkml:brush>
  </inkml:definitions>
  <inkml:trace contextRef="#ctx0" brushRef="#br0">0 51 5541 0 0,'1'-3'52'0'0,"-1"0"0"0"0,1 0 1 0 0,0 0-1 0 0,0 0 0 0 0,0 0 1 0 0,0 0-1 0 0,0 1 0 0 0,0-1 1 0 0,4-5-1 0 0,0 0 293 0 0,-5 8-325 0 0,0-1 0 0 0,1 1 0 0 0,-1-1 1 0 0,0 1-1 0 0,1-1 0 0 0,-1 1 1 0 0,1-1-1 0 0,-1 1 0 0 0,1-1 0 0 0,-1 1 1 0 0,1-1-1 0 0,-1 1 0 0 0,1 0 1 0 0,-1-1-1 0 0,1 1 0 0 0,0 0 0 0 0,-1 0 1 0 0,1 0-1 0 0,-1-1 0 0 0,1 1 1 0 0,0 0-1 0 0,-1 0 0 0 0,1 0 1 0 0,0 0-1 0 0,-1 0 0 0 0,1 0 0 0 0,0 0 1 0 0,-1 0-1 0 0,1 0 0 0 0,0 0 1 0 0,-1 0-1 0 0,1 1 0 0 0,-1-1 0 0 0,1 0 1 0 0,0 0-1 0 0,-1 1 0 0 0,1-1 1 0 0,-1 0-1 0 0,1 1 0 0 0,-1-1 0 0 0,1 1 1 0 0,-1-1-1 0 0,1 0 0 0 0,-1 1 1 0 0,1-1-1 0 0,-1 1 0 0 0,1 0 0 0 0,-1 0 1 0 0,3 2 61 0 0,0 0 1 0 0,0 0-1 0 0,-1 1 1 0 0,1-1 0 0 0,-1 1-1 0 0,3 5 1 0 0,-1 4 90 0 0,0-1 1 0 0,-1 1-1 0 0,0-1 0 0 0,-1 1 1 0 0,0 19-1 0 0,-3 65 154 0 0,-9-45-232 0 0,8-44-219 0 0,0 0 0 0 0,0-1 0 0 0,1 1 0 0 0,0 0 0 0 0,0 0 0 0 0,1 0-1 0 0,0 0 1 0 0,2 9 0 0 0,-2-14-541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56.835"/>
    </inkml:context>
    <inkml:brush xml:id="br0">
      <inkml:brushProperty name="width" value="0.1" units="cm"/>
      <inkml:brushProperty name="height" value="0.1" units="cm"/>
    </inkml:brush>
  </inkml:definitions>
  <inkml:trace contextRef="#ctx0" brushRef="#br0">10 67 6785 0 0,'-9'2'356'0'0,"19"-3"598"0"0,-1 0-909 0 0,-1 0 0 0 0,1-1 0 0 0,-1 0 0 0 0,15-6 0 0 0,9-3-15 0 0,-5 5-17 0 0,22-7-788 0 0,76-8 0 0 0,-103 19 59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57.144"/>
    </inkml:context>
    <inkml:brush xml:id="br0">
      <inkml:brushProperty name="width" value="0.1" units="cm"/>
      <inkml:brushProperty name="height" value="0.1" units="cm"/>
    </inkml:brush>
  </inkml:definitions>
  <inkml:trace contextRef="#ctx0" brushRef="#br0">0 25 4488 0 0,'9'-4'279'0'0,"0"1"0"0"0,1 0-1 0 0,-1 1 1 0 0,0 0 0 0 0,1 1-1 0 0,0 0 1 0 0,-1 0-1 0 0,14 2 1 0 0,40-6-392 0 0,-20 2-1317 0 0,-34 2 865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57.461"/>
    </inkml:context>
    <inkml:brush xml:id="br0">
      <inkml:brushProperty name="width" value="0.1" units="cm"/>
      <inkml:brushProperty name="height" value="0.1" units="cm"/>
    </inkml:brush>
  </inkml:definitions>
  <inkml:trace contextRef="#ctx0" brushRef="#br0">12 55 4104 0 0,'0'-2'50'0'0,"0"0"0"0"0,0 0 0 0 0,0-1 0 0 0,0 1 0 0 0,1 0-1 0 0,-1 0 1 0 0,1 0 0 0 0,-1 0 0 0 0,1 0 0 0 0,0 0 0 0 0,1-2 0 0 0,5-21 1070 0 0,-7 25-1100 0 0,0 0 1 0 0,-1 0-1 0 0,1 0 0 0 0,0 0 0 0 0,0 0 0 0 0,0 0 1 0 0,0 0-1 0 0,0 0 0 0 0,0 0 0 0 0,0 0 0 0 0,0 0 1 0 0,0 0-1 0 0,-1 0 0 0 0,1 0 0 0 0,0 0 0 0 0,0 0 1 0 0,0 0-1 0 0,0 0 0 0 0,0 0 0 0 0,0 0 1 0 0,0 0-1 0 0,0 0 0 0 0,0 0 0 0 0,0 0 0 0 0,-1-1 1 0 0,1 1-1 0 0,0 0 0 0 0,0 0 0 0 0,0 0 0 0 0,0 0 1 0 0,0 0-1 0 0,0 0 0 0 0,0 0 0 0 0,0 0 0 0 0,0 0 1 0 0,0 0-1 0 0,0 0 0 0 0,0 0 0 0 0,0-1 0 0 0,0 1 1 0 0,0 0-1 0 0,0 0 0 0 0,0 0 0 0 0,0 0 0 0 0,0 0 1 0 0,-7 16 238 0 0,-4 28-162 0 0,10-32-112 0 0,-1 4 28 0 0,1-1 1 0 0,3 28-1 0 0,-2-40-2 0 0,0 1 0 0 0,1-1 1 0 0,0 0-1 0 0,-1 1 0 0 0,1-1 0 0 0,0 0 0 0 0,1 0 0 0 0,-1 0 0 0 0,1 1 1 0 0,-1-1-1 0 0,1 0 0 0 0,0-1 0 0 0,0 1 0 0 0,0 0 0 0 0,0-1 1 0 0,1 1-1 0 0,-1-1 0 0 0,5 4 0 0 0,-5-5 10 0 0,0 0 0 0 0,0 0 1 0 0,0 0-1 0 0,1 0 0 0 0,-1 0 0 0 0,0-1 0 0 0,0 1 1 0 0,1-1-1 0 0,-1 1 0 0 0,0-1 0 0 0,1 0 0 0 0,-1 0 0 0 0,0 0 1 0 0,1 0-1 0 0,-1 0 0 0 0,0-1 0 0 0,1 1 0 0 0,-1-1 1 0 0,0 0-1 0 0,0 1 0 0 0,1-1 0 0 0,-1 0 0 0 0,0 0 1 0 0,0 0-1 0 0,0-1 0 0 0,0 1 0 0 0,0 0 0 0 0,2-3 0 0 0,0 0 6 0 0,1 0 0 0 0,-1-1-1 0 0,1 0 1 0 0,-1 0 0 0 0,-1 0-1 0 0,1 0 1 0 0,-1-1 0 0 0,0 1-1 0 0,3-8 1 0 0,-3 4 59 0 0,-2 6-27 0 0,0-1-1 0 0,1 1 1 0 0,-1 0 0 0 0,1-1-1 0 0,-1 1 1 0 0,5-5-1 0 0,-6 8-55 0 0,0 0-1 0 0,0 0 1 0 0,0 0-1 0 0,1-1 1 0 0,-1 1 0 0 0,0 0-1 0 0,0 0 1 0 0,0 0-1 0 0,0 0 1 0 0,0 0-1 0 0,1 0 1 0 0,-1 0-1 0 0,0 0 1 0 0,0 0-1 0 0,0 0 1 0 0,0 0-1 0 0,1 0 1 0 0,-1 0-1 0 0,0 0 1 0 0,0 0-1 0 0,0 0 1 0 0,0 0-1 0 0,1 0 1 0 0,-1 0-1 0 0,0 0 1 0 0,0 0-1 0 0,0 0 1 0 0,0 0-1 0 0,0 0 1 0 0,1 1-1 0 0,-1-1 1 0 0,0 0-1 0 0,0 0 1 0 0,0 0-1 0 0,0 0 1 0 0,0 0-1 0 0,0 0 1 0 0,1 0-1 0 0,-1 1 1 0 0,0-1-1 0 0,0 0 1 0 0,0 0-1 0 0,0 0 1 0 0,5 12 12 0 0,1 12-31 0 0,-2 7-267 0 0,-1 0 1 0 0,-2 1 0 0 0,-3 37-1 0 0,-2-37-419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57.773"/>
    </inkml:context>
    <inkml:brush xml:id="br0">
      <inkml:brushProperty name="width" value="0.1" units="cm"/>
      <inkml:brushProperty name="height" value="0.1" units="cm"/>
    </inkml:brush>
  </inkml:definitions>
  <inkml:trace contextRef="#ctx0" brushRef="#br0">867 109 4876 0 0,'-28'-8'273'0'0,"11"3"-106"0"0,0 1 0 0 0,0 0 0 0 0,0 1 0 0 0,-24-1 0 0 0,-1 5 72 0 0,0 1-1 0 0,0 2 1 0 0,-55 13 0 0 0,31 0 89 0 0,-85 32 0 0 0,130-41-182 0 0,-1 1 0 0 0,1 2 0 0 0,1 0 1 0 0,0 1-1 0 0,0 0 0 0 0,2 2 0 0 0,-1 1 0 0 0,-30 31 1 0 0,40-36-72 0 0,1 0 1 0 0,1 0-1 0 0,-1 1 0 0 0,2 0 1 0 0,-1 0-1 0 0,1 0 1 0 0,1 1-1 0 0,0 0 0 0 0,1 0 1 0 0,0 0-1 0 0,1 1 1 0 0,1-1-1 0 0,0 1 1 0 0,0 0-1 0 0,1 0 0 0 0,1 0 1 0 0,1 19-1 0 0,1-16 12 0 0,1 0 0 0 0,0 0-1 0 0,2 0 1 0 0,-1-1-1 0 0,2 0 1 0 0,0 0 0 0 0,1 0-1 0 0,0 0 1 0 0,11 13 0 0 0,-6-10-9 0 0,2 0 0 0 0,0-2 1 0 0,1 1-1 0 0,1-2 0 0 0,0 0 1 0 0,20 14-1 0 0,-5-9-28 0 0,1 0 0 0 0,0-2 0 0 0,2-1 0 0 0,0-2 0 0 0,0-1 0 0 0,1-2 0 0 0,62 13 0 0 0,-70-20-48 0 0,0-1 1 0 0,0-2-1 0 0,0 0 0 0 0,1-2 0 0 0,-1-1 0 0 0,0-1 1 0 0,0-1-1 0 0,0-2 0 0 0,0-1 0 0 0,0 0 1 0 0,39-17-1 0 0,-48 15-56 0 0,1-1 0 0 0,-2 0 1 0 0,1-1-1 0 0,-1-1 0 0 0,-1-1 1 0 0,0 0-1 0 0,-1-1 0 0 0,0-1 1 0 0,-1-1-1 0 0,0 0 0 0 0,-2 0 0 0 0,1-1 1 0 0,-2-1-1 0 0,0 0 0 0 0,-1 0 1 0 0,10-26-1 0 0,-12 20 13 0 0,0-1-1 0 0,-2 0 0 0 0,0-1 1 0 0,-2 1-1 0 0,-1-1 1 0 0,-1 0-1 0 0,0 0 1 0 0,-4-37-1 0 0,-1 32 21 0 0,-1 1-1 0 0,-2 0 0 0 0,-1 0 0 0 0,0 0 0 0 0,-3 1 0 0 0,-23-50 0 0 0,26 65 10 0 0,0-1 0 0 0,-1 1 0 0 0,-1 1 0 0 0,0 0 0 0 0,-1 0 0 0 0,0 1 0 0 0,-1 0 0 0 0,-21-16 0 0 0,22 19 6 0 0,0 2-1 0 0,-1 0 0 0 0,1 0 1 0 0,-2 1-1 0 0,1 0 0 0 0,0 1 1 0 0,-1 0-1 0 0,0 1 0 0 0,0 0 1 0 0,0 1-1 0 0,-17-1 0 0 0,4 3-109 0 0,0 1-1 0 0,1 1 1 0 0,-1 1-1 0 0,1 1 1 0 0,0 1-1 0 0,0 1 0 0 0,0 2 1 0 0,1 0-1 0 0,0 1 1 0 0,-40 23-1 0 0,20-6-674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58.724"/>
    </inkml:context>
    <inkml:brush xml:id="br0">
      <inkml:brushProperty name="width" value="0.1" units="cm"/>
      <inkml:brushProperty name="height" value="0.1" units="cm"/>
    </inkml:brush>
  </inkml:definitions>
  <inkml:trace contextRef="#ctx0" brushRef="#br0">112 25 4964 0 0,'3'-9'335'0'0,"-3"8"-303"0"0,1 1 1 0 0,-1-1 0 0 0,0 1-1 0 0,1-1 1 0 0,-1 1 0 0 0,0-1-1 0 0,0 1 1 0 0,0-1-1 0 0,1 1 1 0 0,-1-1 0 0 0,0 1-1 0 0,0-1 1 0 0,0 1 0 0 0,0-1-1 0 0,0 0 1 0 0,0 1 0 0 0,0-1-1 0 0,0 1 1 0 0,0-1-1 0 0,0 1 1 0 0,-1-1 0 0 0,1 1-1 0 0,0-1 1 0 0,0 1 0 0 0,0-1-1 0 0,-1 0 1 0 0,1 20 1511 0 0,-1 0 0 0 0,-5 33 0 0 0,0-9-867 0 0,-6 72 416 0 0,-27 311 994 0 0,28-249-1750 0 0,-17 205-143 0 0,16-197-145 0 0,12-153-38 0 0,1 1-1 0 0,1 0 0 0 0,12 51 0 0 0,-14-80-17 0 0,1 0 0 0 0,0 1 0 0 0,1-1 0 0 0,-1-1 0 0 0,1 1 0 0 0,0 0 0 0 0,0 0 0 0 0,0-1 0 0 0,0 1 0 0 0,0-1 0 0 0,1 1 0 0 0,0-1 0 0 0,0 0 0 0 0,0 0 0 0 0,4 3 0 0 0,-4-4-36 0 0,0-1-1 0 0,0 1 1 0 0,0-1 0 0 0,0 0 0 0 0,0 0 0 0 0,1 0 0 0 0,-1-1 0 0 0,0 1 0 0 0,0-1-1 0 0,0 0 1 0 0,1 0 0 0 0,-1 0 0 0 0,0 0 0 0 0,0 0 0 0 0,1-1 0 0 0,-1 0 0 0 0,0 1-1 0 0,0-1 1 0 0,0 0 0 0 0,5-3 0 0 0,24-11-992 0 0,0-1 1 0 0,35-24-1 0 0,-62 37 804 0 0,1 6-1132 0 0,2 1-619 0 0,-8-5 1897 0 0,1 1-1 0 0,-1-1 1 0 0,1 1 0 0 0,-1-1 0 0 0,0 1-1 0 0,1-1 1 0 0,-1 1 0 0 0,0-1 0 0 0,1 1-1 0 0,-1-1 1 0 0,0 1 0 0 0,0-1 0 0 0,0 1-1 0 0,1-1 1 0 0,-1 1 0 0 0,0-1 0 0 0,0 0-1 0 0,0 1 1 0 0,0-1 0 0 0,0 1 0 0 0,0-1-1 0 0,0 0 1 0 0,0 1 0 0 0,-1-2-1 0 0,4-2-1071 0 0,-3 3 1128 0 0,1 1 0 0 0,-1 0 1 0 0,0 0-1 0 0,0 0 0 0 0,0 0 0 0 0,0 0 0 0 0,1 0 1 0 0,-1 0-1 0 0,0-1 0 0 0,0 1 0 0 0,0 0 0 0 0,0 0 0 0 0,0 0 1 0 0,0 0-1 0 0,0-1 0 0 0,1 1 0 0 0,-1 0 0 0 0,0 0 1 0 0,0 0-1 0 0,0-1 0 0 0,0 1 0 0 0,0 0 0 0 0,0 0 1 0 0,0 0-1 0 0,0-1 0 0 0,0 1 0 0 0,0 0 0 0 0,0 0 1 0 0,0 0-1 0 0,0-1 0 0 0,0 1 0 0 0,0 0 0 0 0,0 0 0 0 0,0 0 1 0 0,-1-1-1 0 0,1 1 0 0 0,0 0 0 0 0,0 0 0 0 0,0 0 1 0 0,0-1-1 0 0,0 1 0 0 0,0 0 0 0 0,0 0 0 0 0,-1 0 1 0 0,1 0-1 0 0,0-1 0 0 0,-4-5-292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59.209"/>
    </inkml:context>
    <inkml:brush xml:id="br0">
      <inkml:brushProperty name="width" value="0.1" units="cm"/>
      <inkml:brushProperty name="height" value="0.1" units="cm"/>
    </inkml:brush>
  </inkml:definitions>
  <inkml:trace contextRef="#ctx0" brushRef="#br0">166 8 4904 0 0,'4'-7'628'0'0,"-2"7"103"0"0,-3 7 91 0 0,1-5-678 0 0,0 0 0 0 0,0 0 1 0 0,1 0-1 0 0,-1-1 0 0 0,1 1 1 0 0,0 0-1 0 0,0 0 0 0 0,-1 0 1 0 0,1 0-1 0 0,0-1 0 0 0,0 1 1 0 0,1 0-1 0 0,-1-1 0 0 0,0 1 1 0 0,1-1-1 0 0,2 3 0 0 0,2 3 17 0 0,22 30-78 0 0,-12-17 7 0 0,0 1-1 0 0,-1 0 1 0 0,-2 1-1 0 0,19 39 1 0 0,-29-54-41 0 0,-1-1-1 0 0,0 1 1 0 0,0-1-1 0 0,-1 1 1 0 0,0 0-1 0 0,0 0 1 0 0,0-1 0 0 0,-1 1-1 0 0,0 0 1 0 0,-1 0-1 0 0,1 0 1 0 0,-1 0-1 0 0,0-1 1 0 0,-1 1 0 0 0,0-1-1 0 0,0 1 1 0 0,0-1-1 0 0,-1 1 1 0 0,0-1-1 0 0,0 0 1 0 0,-1 0-1 0 0,-6 9 1 0 0,2-6-31 0 0,-1 1 1 0 0,1-2-1 0 0,-1 1 0 0 0,-1-1 1 0 0,0-1-1 0 0,0 0 0 0 0,0 0 1 0 0,-1-1-1 0 0,0 0 0 0 0,-13 4 1 0 0,-15 5-688 0 0,-66 14 0 0 0,77-21-205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2:59.919"/>
    </inkml:context>
    <inkml:brush xml:id="br0">
      <inkml:brushProperty name="width" value="0.1" units="cm"/>
      <inkml:brushProperty name="height" value="0.1" units="cm"/>
    </inkml:brush>
  </inkml:definitions>
  <inkml:trace contextRef="#ctx0" brushRef="#br0">238 16 5909 0 0,'0'0'465'0'0,"-5"-3"-175"0"0,-16-7-51 0 0,15 7 1635 0 0,-6 19-1628 0 0,-38 49 91 0 0,37-49 1093 0 0,6 35-1096 0 0,-23 165 11 0 0,13-59 220 0 0,16-133-478 0 0,-15 175 442 0 0,-14 381-53 0 0,53 7-87 0 0,-9-318-291 0 0,-12-203-69 0 0,-2 1 0 0 0,-4-1 0 0 0,-2 1 0 0 0,-20 86 0 0 0,-7-28 41 0 0,33-125-70 0 0,1 1-1 0 0,-1-1 1 0 0,0 0-1 0 0,0 1 1 0 0,0-1 0 0 0,0 0-1 0 0,0 1 1 0 0,0-1 0 0 0,1 0-1 0 0,-1 1 1 0 0,0-1 0 0 0,0 0-1 0 0,1 0 1 0 0,-1 1 0 0 0,0-1-1 0 0,0 0 1 0 0,1 0-1 0 0,-1 0 1 0 0,0 1 0 0 0,1-1-1 0 0,-1 0 1 0 0,0 0 0 0 0,0 0-1 0 0,1 0 1 0 0,-1 0 0 0 0,0 0-1 0 0,1 0 1 0 0,-1 1-1 0 0,0-1 1 0 0,1 0 0 0 0,-1 0-1 0 0,1 0 1 0 0,-1 0 0 0 0,0 0-1 0 0,1-1 1 0 0,-1 1 0 0 0,0 0-1 0 0,1 0 1 0 0,-1 0-1 0 0,0 0 1 0 0,1 0 0 0 0,-1 0-1 0 0,0 0 1 0 0,0-1 0 0 0,1 1-1 0 0,-1 0 1 0 0,24-8-2 0 0,-19 6-7 0 0,67-21-62 0 0,2 3 1 0 0,86-12-1 0 0,267-2-54 0 0,3 29 70 0 0,-362 5 58 0 0,802 16 203 0 0,205-1 605 0 0,-1037-16-794 0 0,161-6 45 0 0,-159 4-41 0 0,0-2 0 0 0,73-20 1 0 0,-107 23-28 0 0,0 0 0 0 0,0 0-1 0 0,-1 0 1 0 0,1-1 0 0 0,-1 0 0 0 0,0 0 0 0 0,0 0 0 0 0,0-1 0 0 0,0 1 0 0 0,0-1 0 0 0,5-6 0 0 0,-8 7-34 0 0,0 0-1 0 0,-1 1 1 0 0,1-1-1 0 0,-1 0 1 0 0,0 1 0 0 0,1-1-1 0 0,-1 0 1 0 0,-1 0-1 0 0,1 0 1 0 0,0 0 0 0 0,-1 0-1 0 0,1 0 1 0 0,-1 0-1 0 0,0 0 1 0 0,0 0 0 0 0,0-1-1 0 0,-1 1 1 0 0,1 0-1 0 0,-1 0 1 0 0,1 0 0 0 0,-1 0-1 0 0,0 0 1 0 0,0 1-1 0 0,-2-5 1 0 0,-1-1-188 0 0,-1 0-1 0 0,1 0 1 0 0,-2 1-1 0 0,1-1 1 0 0,-1 1 0 0 0,0 1-1 0 0,-7-7 1 0 0,-53-43-1701 0 0,61 52 1774 0 0,-45-34-1301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3:00.469"/>
    </inkml:context>
    <inkml:brush xml:id="br0">
      <inkml:brushProperty name="width" value="0.1" units="cm"/>
      <inkml:brushProperty name="height" value="0.1" units="cm"/>
    </inkml:brush>
  </inkml:definitions>
  <inkml:trace contextRef="#ctx0" brushRef="#br0">72 226 4400 0 0,'-7'-3'112'0'0,"0"-1"-1"0"0,0 1 1 0 0,1-1-1 0 0,0-1 1 0 0,0 1-1 0 0,0-1 0 0 0,-7-7 1 0 0,2 2 352 0 0,10 10-448 0 0,1 0 0 0 0,0 0 1 0 0,0 0-1 0 0,0 0 0 0 0,0 0 1 0 0,0 0-1 0 0,0 0 0 0 0,0-1 1 0 0,0 1-1 0 0,0 0 0 0 0,-1 0 1 0 0,1 0-1 0 0,0 0 0 0 0,0 0 1 0 0,0 0-1 0 0,0 0 0 0 0,0 0 1 0 0,0 0-1 0 0,0 0 0 0 0,0 0 0 0 0,0 0 1 0 0,0-1-1 0 0,0 1 0 0 0,0 0 1 0 0,0 0-1 0 0,0 0 0 0 0,0 0 1 0 0,0 0-1 0 0,0 0 0 0 0,0 0 1 0 0,0 0-1 0 0,0-1 0 0 0,0 1 1 0 0,0 0-1 0 0,0 0 0 0 0,0 0 1 0 0,0 0-1 0 0,0 0 0 0 0,0 0 0 0 0,0 0 1 0 0,0 0-1 0 0,0-1 0 0 0,0 1 1 0 0,0 0-1 0 0,0 0 0 0 0,0 0 1 0 0,0 0-1 0 0,0 0 0 0 0,0 0 1 0 0,0 0-1 0 0,1 0 0 0 0,-1 0 1 0 0,0 0-1 0 0,0 0 0 0 0,9-2 348 0 0,20 4-253 0 0,-21-1 18 0 0,365-4 662 0 0,-251-2-602 0 0,322-9-12 0 0,662-25-228 0 0,-879 30 65 0 0,341-18 57 0 0,-3-28-62 0 0,-425 34 914 0 0,-165 29-656 0 0,1 1 0 0 0,0 2 0 0 0,1 0 1 0 0,0 1-1 0 0,-39 28 0 0 0,50-31-148 0 0,0 1 0 0 0,0 1 0 0 0,1 0 0 0 0,1 0 0 0 0,0 1 0 0 0,0 0 0 0 0,1 1 0 0 0,1 0 0 0 0,0 0 0 0 0,1 1 0 0 0,-7 16 0 0 0,4 2 124 0 0,1 0 1 0 0,1 1-1 0 0,-4 53 1 0 0,2 102 317 0 0,5-50-277 0 0,1-83-224 0 0,-27 339 118 0 0,-25-3-85 0 0,55-384-121 0 0,-7 34-62 0 0,-20 58 1 0 0,25-88-241 0 0,-1 0 0 0 0,-1-1 0 0 0,0 1 0 0 0,-1-1 0 0 0,0 0 0 0 0,0-1 0 0 0,-1 0 0 0 0,0 0 0 0 0,-1 0 0 0 0,-11 11 0 0 0,0-6-1073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13.313"/>
    </inkml:context>
    <inkml:brush xml:id="br0">
      <inkml:brushProperty name="width" value="0.1" units="cm"/>
      <inkml:brushProperty name="height" value="0.1" units="cm"/>
    </inkml:brush>
  </inkml:definitions>
  <inkml:trace contextRef="#ctx0" brushRef="#br0">50 66 3988 0 0,'0'0'965'0'0,"4"-1"-726"0"0,13-1-1 0 0,-12 1 997 0 0,-1-3-1039 0 0,15-13 18 0 0,-15 13 1266 0 0,-2-4-1164 0 0,-2 8-296 0 0,0-1-1 0 0,1 1 0 0 0,-1 0 1 0 0,0-1-1 0 0,0 1 1 0 0,0 0-1 0 0,1-1 0 0 0,-1 1 1 0 0,0 0-1 0 0,0-1 0 0 0,0 1 1 0 0,0-1-1 0 0,0 1 0 0 0,0-1 1 0 0,0 1-1 0 0,0 0 0 0 0,0-1 1 0 0,0 1-1 0 0,0-1 1 0 0,0 1-1 0 0,0-1 0 0 0,0 1 1 0 0,0 0-1 0 0,0-1 0 0 0,0 1 1 0 0,-1-1-1 0 0,1 1 0 0 0,0 0 1 0 0,0-1-1 0 0,0 1 1 0 0,-1 0-1 0 0,1-1 0 0 0,-7 4 15 0 0,5-2 1 0 0,0 0 0 0 0,-1 0 1 0 0,1 0-1 0 0,0 1 0 0 0,0-1 1 0 0,0 1-1 0 0,-3 3 0 0 0,-6 9 77 0 0,-35 48-14 0 0,44-59-71 0 0,-1 1 0 0 0,1 0 0 0 0,0-1 0 0 0,0 1 0 0 0,0 0 0 0 0,0 1-1 0 0,1-1 1 0 0,0 0 0 0 0,0 0 0 0 0,0 1 0 0 0,0-1 0 0 0,1 0 0 0 0,-1 1 0 0 0,1-1 0 0 0,0 1-1 0 0,1-1 1 0 0,-1 0 0 0 0,1 1 0 0 0,0-1 0 0 0,0 0 0 0 0,3 8 0 0 0,-1 0 323 0 0,21 0-281 0 0,75 34-26 0 0,-68-34-16 0 0,-19-14-2 0 0,-5-1-15 0 0,-2 1-10 0 0,1 0-1 0 0,-1 0 1 0 0,1-1-1 0 0,-1 1 1 0 0,0-1-1 0 0,0-1 0 0 0,0 1 1 0 0,0-1-1 0 0,0 1 1 0 0,-1-1-1 0 0,0-1 1 0 0,5-4-1 0 0,-7 6-15 0 0,0 1-1 0 0,-1 0 1 0 0,1 0-1 0 0,-1-1 1 0 0,0 1-1 0 0,1-1 1 0 0,-1 1-1 0 0,0-1 1 0 0,-1 0-1 0 0,1 1 1 0 0,0-1 0 0 0,-1 0-1 0 0,1 0 1 0 0,-1 1-1 0 0,0-1 1 0 0,0 0-1 0 0,0 0 1 0 0,0 0-1 0 0,-1 1 1 0 0,1-1-1 0 0,-1 0 1 0 0,0 0-1 0 0,1 1 1 0 0,-1-1-1 0 0,0 1 1 0 0,-1-1 0 0 0,1 1-1 0 0,-3-5 1 0 0,-1-1-15 0 0,-1 1 1 0 0,0-1 0 0 0,0 1 0 0 0,0 0 0 0 0,-1 0-1 0 0,-1 1 1 0 0,1 0 0 0 0,-1 0 0 0 0,0 1 0 0 0,0 0-1 0 0,0 0 1 0 0,-1 1 0 0 0,0 0 0 0 0,1 0 0 0 0,-2 1-1 0 0,-13-3 1 0 0,14 4 23 0 0,18 3-9 0 0,8-1 3 0 0,12-4 25 0 0,0 2 0 0 0,0 0-1 0 0,31 3 1 0 0,-12 0 34 0 0,-38-1-7 0 0,1 0-1 0 0,-1 1 1 0 0,0 0 0 0 0,0 1 0 0 0,1 0 0 0 0,-1 1-1 0 0,15 5 1 0 0,-19-5-22 0 0,0 1 1 0 0,0-1-1 0 0,0 1 0 0 0,0 0 0 0 0,0 0 1 0 0,-1 1-1 0 0,0 0 0 0 0,0 0 1 0 0,0 0-1 0 0,-1 0 0 0 0,0 1 0 0 0,4 6 1 0 0,48 75 172 0 0,-56-87-189 0 0,0 1 0 0 0,1-1 0 0 0,-1 0 0 0 0,0 1 0 0 0,1-1 0 0 0,-1 1 0 0 0,0-1 0 0 0,1 0 0 0 0,-1 1 0 0 0,0-1 0 0 0,0 1 0 0 0,1-1 0 0 0,-1 1-1 0 0,0-1 1 0 0,0 1 0 0 0,0-1 0 0 0,0 1 0 0 0,0-1 0 0 0,0 1 0 0 0,0-1 0 0 0,0 1 0 0 0,0-1 0 0 0,0 1 0 0 0,0-1 0 0 0,0 1 0 0 0,0-1 0 0 0,0 1 0 0 0,0-1 0 0 0,0 1-1 0 0,0-1 1 0 0,-1 1 0 0 0,1-1 0 0 0,-1 1 0 0 0,0 0 1 0 0,0-1 0 0 0,0 0 0 0 0,0 0 0 0 0,0 0 0 0 0,0 0-1 0 0,0 0 1 0 0,0 0 0 0 0,-1 0 0 0 0,1 0 0 0 0,0 0 0 0 0,0 0 0 0 0,0 0 0 0 0,-2-1-1 0 0,-35-14 39 0 0,34 13-34 0 0,1 0-1 0 0,-1 0 0 0 0,1-1 0 0 0,-1 1 0 0 0,1-1 0 0 0,0 0 1 0 0,-1 1-1 0 0,1-1 0 0 0,1-1 0 0 0,-1 1 0 0 0,0 0 1 0 0,-2-6-1 0 0,4 7-3 0 0,0 0 0 0 0,0-1 0 0 0,0 1 0 0 0,1-1 1 0 0,-1 1-1 0 0,1 0 0 0 0,-1-1 0 0 0,1 0 0 0 0,0 1 1 0 0,0-1-1 0 0,0 1 0 0 0,0-1 0 0 0,0 1 0 0 0,1-1 0 0 0,-1 1 1 0 0,1-1-1 0 0,0 1 0 0 0,0 0 0 0 0,0-1 0 0 0,0 1 1 0 0,2-4-1 0 0,3-4 7 0 0,1 0-1 0 0,0 0 1 0 0,1 0 0 0 0,0 1 0 0 0,0 0 0 0 0,1 1 0 0 0,0 0 0 0 0,1 0 0 0 0,0 1 0 0 0,11-6-1 0 0,-16 10-9 0 0,1-1 0 0 0,-1 2-1 0 0,1-1 1 0 0,0 1 0 0 0,0-1-1 0 0,0 2 1 0 0,0-1-1 0 0,1 1 1 0 0,-1 0 0 0 0,0 0-1 0 0,1 0 1 0 0,-1 1-1 0 0,0 0 1 0 0,1 0 0 0 0,-1 1-1 0 0,1 0 1 0 0,-1 0 0 0 0,0 1-1 0 0,0-1 1 0 0,11 5-1 0 0,-16-5-8 0 0,0 0 0 0 0,1 0-1 0 0,-1 0 1 0 0,0 0 0 0 0,1 0-1 0 0,-1 0 1 0 0,0 0-1 0 0,0 0 1 0 0,0 0 0 0 0,0 0-1 0 0,0 1 1 0 0,0-1 0 0 0,-1 0-1 0 0,1 1 1 0 0,0-1-1 0 0,-1 0 1 0 0,1 1 0 0 0,-1-1-1 0 0,1 1 1 0 0,-1-1 0 0 0,0 1-1 0 0,1 0 1 0 0,-1-1 0 0 0,0 1-1 0 0,0-1 1 0 0,0 1-1 0 0,-1 1 1 0 0,1 1-192 0 0,-1 0 0 0 0,0 1-1 0 0,0-2 1 0 0,-1 1 0 0 0,1 0 0 0 0,-1 0-1 0 0,1 0 1 0 0,-1-1 0 0 0,-4 6-1 0 0,-4 6-829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3:00.928"/>
    </inkml:context>
    <inkml:brush xml:id="br0">
      <inkml:brushProperty name="width" value="0.1" units="cm"/>
      <inkml:brushProperty name="height" value="0.1" units="cm"/>
    </inkml:brush>
  </inkml:definitions>
  <inkml:trace contextRef="#ctx0" brushRef="#br0">72 30 4876 0 0,'12'-24'717'0'0,"-9"19"298"0"0,-8 22-63 0 0,1 4-400 0 0,1 0-1 0 0,1-1 1 0 0,0 24 0 0 0,0-3-49 0 0,-37 799 4956 0 0,40-537-4088 0 0,1-106-684 0 0,-28 375 285 0 0,24-552-995 0 0,0-11-77 0 0,1-1-1 0 0,0 1 1 0 0,1 0-1 0 0,-1-1 1 0 0,2 1-1 0 0,1 16 1 0 0,-1-25 69 0 0,-1 0 1 0 0,0 0-1 0 0,0-1 1 0 0,0 1-1 0 0,0 0 0 0 0,0 0 1 0 0,0 0-1 0 0,0 0 0 0 0,0 0 1 0 0,0 0-1 0 0,0 0 1 0 0,0 0-62 0 0,0 0 61 0 0,0-1 1 0 0,0 1-1 0 0,1 0 0 0 0,-1 0 1 0 0,0 0-1 0 0,0 0 0 0 0,0 0 1 0 0,0 0-1 0 0,0 0 1 0 0,0 0-1 0 0,0 0 0 0 0,0 0 1 0 0,0 0-1 0 0,1 0 0 0 0,-1 0 1 0 0,0 0-1 0 0,0 0 1 0 0,0 0-1 0 0,0 0 0 0 0,0 0 1 0 0,0 0-1 0 0,0 0 1 0 0,0 0-1 0 0,1 0 0 0 0,-1 0 1 0 0,0 0-1 0 0,0 0 0 0 0,0 0 1 0 0,0 0-1 0 0,0 1 1 0 0,0-1-1 0 0,0 0 0 0 0,0 0 1 0 0,0 0-31 0 0,0 0 30 0 0,0 0 0 0 0,1 0 1 0 0,-1 0-1 0 0,0 0 0 0 0,0 0 1 0 0,0 0-1 0 0,0 1 1 0 0,0-1-1 0 0,0 0 0 0 0,0 0 1 0 0,0 0-1 0 0,0 0 1 0 0,0 0-1 0 0,0 0 0 0 0,0 0 1 0 0,0 1-1 0 0,5-14-1507 0 0,2-17-662 0 0,-7 1 316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3:01.421"/>
    </inkml:context>
    <inkml:brush xml:id="br0">
      <inkml:brushProperty name="width" value="0.1" units="cm"/>
      <inkml:brushProperty name="height" value="0.1" units="cm"/>
    </inkml:brush>
  </inkml:definitions>
  <inkml:trace contextRef="#ctx0" brushRef="#br0">26 13 5328 0 0,'-9'8'158'0'0,"8"-7"-60"0"0,-1 0 0 0 0,1 0-1 0 0,0-1 1 0 0,0 1-1 0 0,0 0 1 0 0,0 0 0 0 0,0 0-1 0 0,0 0 1 0 0,1 0-1 0 0,-1 1 1 0 0,0-1 0 0 0,0 0-1 0 0,1 0 1 0 0,-1 0-1 0 0,1 1 1 0 0,-1-1-1 0 0,1 0 1 0 0,-1 3 0 0 0,3-3 53 0 0,-1 0 0 0 0,1 0 1 0 0,0 0-1 0 0,0-1 1 0 0,0 1-1 0 0,-1 0 0 0 0,1-1 1 0 0,0 1-1 0 0,0-1 1 0 0,0 0-1 0 0,0 0 0 0 0,3 0 1 0 0,70-3 878 0 0,80-15 0 0 0,-20 2-973 0 0,173 2-2615 0 0,-284 16 1681 0 0,-4 0-165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3:01.784"/>
    </inkml:context>
    <inkml:brush xml:id="br0">
      <inkml:brushProperty name="width" value="0.1" units="cm"/>
      <inkml:brushProperty name="height" value="0.1" units="cm"/>
    </inkml:brush>
  </inkml:definitions>
  <inkml:trace contextRef="#ctx0" brushRef="#br0">23 2 5573 0 0,'-7'4'-99'0'0,"-8"7"757"0"0,16-8-139 0 0,12-1-109 0 0,155-14 480 0 0,-118 6-931 0 0,0 2 0 0 0,76 5 1 0 0,-84 0-224 0 0,20 2-269 0 0,-57-2 378 0 0,1 0 0 0 0,-1 0 0 0 0,0 1 0 0 0,0-1 0 0 0,0 1 0 0 0,0 0 0 0 0,-1 0-1 0 0,1 1 1 0 0,5 3 0 0 0,1 3-598 0 0</inkml:trace>
  <inkml:trace contextRef="#ctx0" brushRef="#br0" timeOffset="1">107 322 4756 0 0,'-16'7'-64'0'0,"-1"0"1114"0"0,19-5-334 0 0,11-1-49 0 0,38-4 576 0 0,94-17-1 0 0,-92 11-1395 0 0,78-4 1 0 0,-5 11-2115 0 0,-103 3 1322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3:02.109"/>
    </inkml:context>
    <inkml:brush xml:id="br0">
      <inkml:brushProperty name="width" value="0.1" units="cm"/>
      <inkml:brushProperty name="height" value="0.1" units="cm"/>
    </inkml:brush>
  </inkml:definitions>
  <inkml:trace contextRef="#ctx0" brushRef="#br0">8 24 4224 0 0,'-1'1'-7'0'0,"-5"6"268"0"0,9-8 390 0 0,19-2 473 0 0,3 6-904 0 0,0-1 1 0 0,0-2-1 0 0,-1 0 1 0 0,50-8-1 0 0,-34 0-254 0 0,-19 3-350 0 0,1 1 1 0 0,0 0 0 0 0,0 2 0 0 0,38 1 0 0 0,-47 2-282 0 0</inkml:trace>
  <inkml:trace contextRef="#ctx0" brushRef="#br0" timeOffset="1">60 330 2500 0 0,'17'2'28'0'0,"0"5"0"0"0,-4-7 32 0 0,4 3 36 0 0,0-3 0 0 0,0 0 20 0 0,5-3-4 0 0,-1 3-4 0 0,1-4-24 0 0,-1 4-12 0 0,-3-3-92 0 0,3-3-112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3:03.944"/>
    </inkml:context>
    <inkml:brush xml:id="br0">
      <inkml:brushProperty name="width" value="0.1" units="cm"/>
      <inkml:brushProperty name="height" value="0.1" units="cm"/>
    </inkml:brush>
  </inkml:definitions>
  <inkml:trace contextRef="#ctx0" brushRef="#br0">1074 108 3988 0 0,'0'0'526'0'0,"-5"-6"-395"0"0,1 0-94 0 0,3 3-21 0 0,-1 1 0 0 0,0-1 1 0 0,1 1-1 0 0,-1 0 0 0 0,0-1 1 0 0,0 1-1 0 0,-1 0 0 0 0,1 0 1 0 0,0 0-1 0 0,-1 0 0 0 0,1 1 0 0 0,-1-1 1 0 0,1 1-1 0 0,-1-1 0 0 0,0 1 1 0 0,-3-1-1 0 0,-23-4 242 0 0,0 2-1 0 0,-1 1 1 0 0,1 1 0 0 0,-1 2-1 0 0,0 1 1 0 0,0 1 0 0 0,-34 7-1 0 0,-205 58 860 0 0,219-53-884 0 0,-4 3 285 0 0,-94 41 1 0 0,123-45-299 0 0,0 0 1 0 0,1 1 0 0 0,1 2 0 0 0,0 0-1 0 0,-33 32 1 0 0,50-41-165 0 0,0-1-1 0 0,0 1 1 0 0,1 0-1 0 0,0 0 1 0 0,1 0-1 0 0,0 1 1 0 0,0-1-1 0 0,0 1 1 0 0,-2 9-1 0 0,5-12-40 0 0,-1-1-1 0 0,1 1 0 0 0,1 0 0 0 0,-1-1 0 0 0,1 1 0 0 0,-1 0 0 0 0,1 0 0 0 0,1-1 0 0 0,-1 1 0 0 0,1 0 0 0 0,0-1 0 0 0,0 1 0 0 0,0 0 0 0 0,0-1 0 0 0,1 0 0 0 0,0 1 0 0 0,4 7 0 0 0,7 7 25 0 0,-10-15 687 0 0,81 7-659 0 0,-84-11-67 0 0,348 42-5 0 0,-323-39 1 0 0,1-1 1 0 0,-1-1 0 0 0,0-1-1 0 0,32-5 1 0 0,69-15-25 0 0,126-39 1 0 0,-173 36 15 0 0,-1-4-1 0 0,123-62 1 0 0,-174 75 11 0 0,-1-2-1 0 0,0 0 1 0 0,31-27-1 0 0,-49 37 3 0 0,-1 0-1 0 0,-1 0 1 0 0,1-1 0 0 0,-1 0-1 0 0,0-1 1 0 0,-1 1-1 0 0,1-1 1 0 0,-2 0 0 0 0,1 0-1 0 0,-1-1 1 0 0,0 1 0 0 0,-1-1-1 0 0,0 0 1 0 0,4-18-1 0 0,-7 23-3 0 0,0 0 0 0 0,0 1 0 0 0,0-1 0 0 0,0 0 0 0 0,0 1 0 0 0,-1-1-1 0 0,0 0 1 0 0,1 1 0 0 0,-1-1 0 0 0,-1 1 0 0 0,1-1 0 0 0,0 1 0 0 0,-1-1-1 0 0,0 1 1 0 0,-4-6 0 0 0,2 4-2 0 0,0 1 0 0 0,0-1 0 0 0,-1 1-1 0 0,0 0 1 0 0,0 1 0 0 0,0-1 0 0 0,0 1 0 0 0,-11-5 0 0 0,-3 0-12 0 0,0 2 1 0 0,0 0 0 0 0,0 1 0 0 0,-39-4-1 0 0,2 4 3 0 0,1 3 0 0 0,0 2-1 0 0,-56 8 1 0 0,-165 34-465 0 0,139-15-886 0 0,2 6-1 0 0,-132 51 0 0 0,207-60 523 0 0,2 2-54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3:04.966"/>
    </inkml:context>
    <inkml:brush xml:id="br0">
      <inkml:brushProperty name="width" value="0.1" units="cm"/>
      <inkml:brushProperty name="height" value="0.1" units="cm"/>
    </inkml:brush>
  </inkml:definitions>
  <inkml:trace contextRef="#ctx0" brushRef="#br0">2363 3106 5116 0 0,'8'-6'404'0'0,"-6"4"208"0"0,-8 9 1501 0 0,-33 35-1883 0 0,29-32 737 0 0,-12 5-833 0 0,-67 45-27 0 0,67-45 4 0 0,-5-3 7 0 0,-90 39 1 0 0,89-40-46 0 0,0-1 0 0 0,-58 12-1 0 0,46-13-25 0 0,-113 23 425 0 0,-207 19-1 0 0,245-43-350 0 0,-1-6-1 0 0,-171-17 0 0 0,233 9-116 0 0,1-3-1 0 0,0-2 1 0 0,-69-24 0 0 0,93 25-7 0 0,1-2 0 0 0,0-1 1 0 0,1-1-1 0 0,1-2 0 0 0,0 0 0 0 0,1-2 1 0 0,-32-30-1 0 0,36 28 3 0 0,1-1 0 0 0,1-1 0 0 0,1 0 0 0 0,0-2 0 0 0,2 0 0 0 0,1-1 0 0 0,2 0 0 0 0,0-1 0 0 0,1-1 0 0 0,-14-50 0 0 0,-1-23-20 0 0,5-1 1 0 0,-15-178-1 0 0,14-675 21 0 0,28 643-27 0 0,4-100-48 0 0,10 146 97 0 0,5-86-50 0 0,-24 216-16 0 0,-2 123 22 0 0,-1 18 6 0 0,-3 18 17 0 0,5-17-1 0 0,0-1 0 0 0,1 0 0 0 0,0 0 0 0 0,0 0 0 0 0,1 0 0 0 0,-1 1 0 0 0,1-1 0 0 0,1 0 0 0 0,-1 0 0 0 0,1 0 1 0 0,0-1-1 0 0,5 12 0 0 0,0-9-3 0 0,-7-8-60 0 0,0 0 0 0 0,0 0 0 0 0,0 0 0 0 0,0 1-1 0 0,0-1 1 0 0,1 0 0 0 0,-1 0 0 0 0,0 0-1 0 0,0 0 1 0 0,0 1 0 0 0,0-1 0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3:05.313"/>
    </inkml:context>
    <inkml:brush xml:id="br0">
      <inkml:brushProperty name="width" value="0.1" units="cm"/>
      <inkml:brushProperty name="height" value="0.1" units="cm"/>
    </inkml:brush>
  </inkml:definitions>
  <inkml:trace contextRef="#ctx0" brushRef="#br0">0 417 5328 0 0,'5'-2'127'0'0,"-1"0"-1"0"0,0 0 1 0 0,-1 0-1 0 0,1 0 0 0 0,0-1 1 0 0,0 0-1 0 0,-1 1 0 0 0,0-1 1 0 0,6-7-1 0 0,65-84 370 0 0,-55 67-355 0 0,1 2 1 0 0,1 0-1 0 0,46-42 0 0 0,-54 54 218 0 0,-1 0-1 0 0,0-1 1 0 0,0 0-1 0 0,-2 0 0 0 0,0-2 1 0 0,10-17-1 0 0,-11 18-9 0 0,-9 13-313 0 0,1 1 0 0 0,0 0 0 0 0,0 0 1 0 0,0 0-1 0 0,0-1 0 0 0,-1 1 0 0 0,1 0 0 0 0,1 0 1 0 0,-1 0-1 0 0,0 1 0 0 0,2-2 0 0 0,-3 1-28 0 0,1 1 1 0 0,-1 0-1 0 0,0 0 0 0 0,1 0 1 0 0,-1 0-1 0 0,0 0 1 0 0,1 0-1 0 0,-1 0 0 0 0,1 0 1 0 0,-1 0-1 0 0,0 0 0 0 0,1 0 1 0 0,-1 0-1 0 0,1 0 0 0 0,-1 0 1 0 0,0 0-1 0 0,1 0 0 0 0,-1 1 1 0 0,0-1-1 0 0,1 0 0 0 0,-1 0 1 0 0,0 0-1 0 0,1 1 0 0 0,-1-1 1 0 0,0 0-1 0 0,0 0 1 0 0,1 1-1 0 0,1 2 7 0 0,0 0 0 0 0,0 1 0 0 0,0-1-1 0 0,0 1 1 0 0,0-1 0 0 0,1 7 0 0 0,2 3-25 0 0,76 225 78 0 0,-33-85-31 0 0,-3-35-203 0 0,17 55-1919 0 0,-49-132 1075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3:07.078"/>
    </inkml:context>
    <inkml:brush xml:id="br0">
      <inkml:brushProperty name="width" value="0.1" units="cm"/>
      <inkml:brushProperty name="height" value="0.1" units="cm"/>
    </inkml:brush>
  </inkml:definitions>
  <inkml:trace contextRef="#ctx0" brushRef="#br0">0 180 6125 0 0,'6'-18'322'0'0,"24"-69"1530"0"0,-26 79-1588 0 0,-1 1-1 0 0,1-1 1 0 0,1 1-1 0 0,-1-1 1 0 0,1 2-1 0 0,1-1 0 0 0,-1 0 1 0 0,8-6-1 0 0,-12 12-232 0 0,-1 1 0 0 0,0 0 0 0 0,1 0 1 0 0,-1-1-1 0 0,0 1 0 0 0,1 0 0 0 0,-1 0 0 0 0,1 0 0 0 0,-1-1 0 0 0,0 1 0 0 0,1 0 0 0 0,-1 0 0 0 0,1 0 0 0 0,-1 0 0 0 0,1 0 0 0 0,-1 0 0 0 0,0 0 0 0 0,1 0 0 0 0,-1 0 1 0 0,1 0-1 0 0,-1 0 0 0 0,1 0 0 0 0,-1 0 0 0 0,0 0 0 0 0,1 0 0 0 0,-1 1 0 0 0,1-1 0 0 0,-1 0 0 0 0,0 0 0 0 0,1 0 0 0 0,-1 1 0 0 0,12 13 492 0 0,1 23-29 0 0,-12-35-445 0 0,16 63 656 0 0,12 34-225 0 0,-8-26-285 0 0,-18-56-160 0 0,2 0 1 0 0,0 0-1 0 0,0 0 1 0 0,2-1-1 0 0,0 0 1 0 0,12 18-1 0 0,-19-32-22 0 0,1-1 0 0 0,0 1 0 0 0,0-1 0 0 0,0 0 0 0 0,0 1 1 0 0,0-1-1 0 0,0 0 0 0 0,1 0 0 0 0,-1 0 0 0 0,0 0 0 0 0,1 0 0 0 0,-1 0 0 0 0,0 0 0 0 0,1-1 0 0 0,-1 1 1 0 0,1 0-1 0 0,2 0 0 0 0,-3-1 8 0 0,0-1 0 0 0,0 1-1 0 0,1 0 1 0 0,-1-1 0 0 0,0 1 0 0 0,0-1 0 0 0,1 1 0 0 0,-1-1 0 0 0,0 0 0 0 0,0 1 0 0 0,0-1-1 0 0,0 0 1 0 0,0 0 0 0 0,0 0 0 0 0,0 0 0 0 0,0 0 0 0 0,0 0 0 0 0,-1 0 0 0 0,1 0 0 0 0,0 0-1 0 0,1-2 1 0 0,14-24 21 0 0,-1 0 0 0 0,-1-1 0 0 0,-1 0 0 0 0,-2-1 0 0 0,10-37-1 0 0,23-154-301 0 0,-51 333-6920 0 0,7-96 5997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3:07.611"/>
    </inkml:context>
    <inkml:brush xml:id="br0">
      <inkml:brushProperty name="width" value="0.1" units="cm"/>
      <inkml:brushProperty name="height" value="0.1" units="cm"/>
    </inkml:brush>
  </inkml:definitions>
  <inkml:trace contextRef="#ctx0" brushRef="#br0">35 121 5909 0 0,'34'-79'1355'0'0,"-33"76"-1238"0"0,0 0 0 0 0,0-1-1 0 0,0 0 1 0 0,-1 1 0 0 0,0-1 0 0 0,1 1 0 0 0,-1-1 0 0 0,-1-4-1 0 0,1 8-103 0 0,0-1-1 0 0,0 1 0 0 0,0 0 0 0 0,0 0 0 0 0,0 0 1 0 0,0 0-1 0 0,0-1 0 0 0,0 1 0 0 0,0 0 0 0 0,0 0 1 0 0,0 0-1 0 0,0 0 0 0 0,0 0 0 0 0,0-1 0 0 0,0 1 1 0 0,0 0-1 0 0,0 0 0 0 0,0 0 0 0 0,0 0 0 0 0,0-1 1 0 0,0 1-1 0 0,0 0 0 0 0,0 0 0 0 0,0 0 0 0 0,-1 0 0 0 0,1 0 1 0 0,0-1-1 0 0,0 1 0 0 0,0 0 0 0 0,0 0 0 0 0,0 0 1 0 0,0 0-1 0 0,-1 0 0 0 0,1 0 0 0 0,0 0 0 0 0,0 0 1 0 0,0 0-1 0 0,0-1 0 0 0,0 1 0 0 0,-1 0 0 0 0,1 0 1 0 0,0 0-1 0 0,0 0 0 0 0,0 0 0 0 0,0 0 0 0 0,-1 0 1 0 0,1 0-1 0 0,0 0 0 0 0,-8 20 401 0 0,-16 105 526 0 0,5-20-838 0 0,13-73-80 0 0,-3 37-1 0 0,7 2-1181 0 0,16-93-420 0 0,-4 6 1082 0 0,13-17-239 0 0,36-74 1 0 0,-57 103 744 0 0,1-1 0 0 0,-1 0 0 0 0,1 1 0 0 0,0 0 0 0 0,1 0 0 0 0,-1 0 0 0 0,6-5 1 0 0,-7 7 44 0 0,0 0 1 0 0,0 0-1 0 0,1 0 1 0 0,-1 1-1 0 0,0-1 1 0 0,1 1-1 0 0,0-1 1 0 0,-1 1 0 0 0,1 0-1 0 0,-1 0 1 0 0,1 0-1 0 0,0 1 1 0 0,0-1-1 0 0,3 0 1 0 0,-5 1-43 0 0,-1 0 0 0 0,0 0 0 0 0,0 0 0 0 0,1 0 0 0 0,-1 0 0 0 0,0 1 0 0 0,0-1 0 0 0,0 0 0 0 0,1 0 0 0 0,-1 0 0 0 0,0 0 0 0 0,0 0 1 0 0,1 0-1 0 0,-1 0 0 0 0,0 0 0 0 0,0 1 0 0 0,0-1 0 0 0,1 0 0 0 0,-1 0 0 0 0,0 0 0 0 0,0 1 0 0 0,0-1 0 0 0,0 0 0 0 0,0 0 0 0 0,1 0 0 0 0,-1 1 0 0 0,0-1 0 0 0,0 0 0 0 0,0 0 0 0 0,0 0 0 0 0,0 1 0 0 0,0-1 0 0 0,0 0 1 0 0,0 0-1 0 0,0 1 0 0 0,0-1 0 0 0,0 0 0 0 0,0 0 0 0 0,0 1 0 0 0,0-1 0 0 0,0 0 0 0 0,0 0 0 0 0,0 1 0 0 0,0-1 0 0 0,0 0 0 0 0,0 0 0 0 0,0 1 0 0 0,-1-1 0 0 0,1 0 0 0 0,0 0 0 0 0,0 0 0 0 0,0 1 0 0 0,0-1 0 0 0,0 0 0 0 0,-1 0 1 0 0,1 8 197 0 0,20-31 58 0 0,3-6 713 0 0,-1-1 0 0 0,22-40 0 0 0,-35 57 943 0 0,-9 14-1898 0 0,-9 25 984 0 0,-1 1-739 0 0,1 11-68 0 0,2 1-1 0 0,1 0 0 0 0,2 0 0 0 0,2 67 1 0 0,6-73-627 0 0,-3-23-305 0 0,1 1 1 0 0,-2-1-1 0 0,0 13 1 0 0,0-8-672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3:08.391"/>
    </inkml:context>
    <inkml:brush xml:id="br0">
      <inkml:brushProperty name="width" value="0.1" units="cm"/>
      <inkml:brushProperty name="height" value="0.1" units="cm"/>
    </inkml:brush>
  </inkml:definitions>
  <inkml:trace contextRef="#ctx0" brushRef="#br0">3168 304 3492 0 0,'0'-11'39'0'0,"0"1"-1"0"0,-1-1 0 0 0,0 0 0 0 0,-1 0 0 0 0,-1 0 1 0 0,-3-12-1 0 0,3 16-14 0 0,0 1 0 0 0,0 0 1 0 0,0 0-1 0 0,-1 0 0 0 0,0 1 0 0 0,0-1 0 0 0,0 1 1 0 0,0 0-1 0 0,-1 0 0 0 0,0 1 0 0 0,-7-6 0 0 0,-9-4 65 0 0,0 1-1 0 0,-1 0 0 0 0,0 2 1 0 0,-1 1-1 0 0,0 1 0 0 0,-26-7 0 0 0,-11 0 386 0 0,-76-10 0 0 0,56 17-134 0 0,-1 4-1 0 0,1 3 1 0 0,-1 3 0 0 0,0 4 0 0 0,-140 27 0 0 0,30 12 451 0 0,-224 82 1 0 0,-79 70 537 0 0,406-154-1004 0 0,3 5 1 0 0,1 3-1 0 0,-111 89 1 0 0,147-98-174 0 0,2 2 1 0 0,2 2-1 0 0,2 2 0 0 0,2 1 0 0 0,3 3 0 0 0,1 0 1 0 0,3 3-1 0 0,2 1 0 0 0,3 1 0 0 0,2 1 0 0 0,2 2 1 0 0,-29 114-1 0 0,33-78-8 0 0,4 0-1 0 0,4 0 1 0 0,4 1 0 0 0,5 1 0 0 0,3-1-1 0 0,5 1 1 0 0,4-1 0 0 0,28 123-1 0 0,-8-94-99 0 0,5-2-1 0 0,52 123 1 0 0,-45-150-43 0 0,4-2 1 0 0,112 172-1 0 0,106 83 3 0 0,-210-290-4 0 0,2-2-1 0 0,3-2 0 0 0,99 71 0 0 0,-96-86 5 0 0,1-2 1 0 0,3-3 0 0 0,0-3 0 0 0,2-3-1 0 0,2-3 1 0 0,0-3 0 0 0,1-3-1 0 0,78 12 1 0 0,-42-16-10 0 0,1-5 0 0 0,0-5 0 0 0,0-5 0 0 0,199-22 0 0 0,-177 3 13 0 0,0-5 0 0 0,-1-6 0 0 0,207-75 1 0 0,-258 72-4 0 0,0-2 1 0 0,-2-4-1 0 0,-2-3 1 0 0,-2-3-1 0 0,-2-4 1 0 0,117-103-1 0 0,-120 84-26 0 0,-3-2 0 0 0,94-134 0 0 0,72-176-65 0 0,-174 273 49 0 0,72-188 0 0 0,-108 236 26 0 0,-2-1 0 0 0,-2-1 0 0 0,-3 0 0 0 0,-3-1 0 0 0,2-70 0 0 0,-11 13-17 0 0,-5 1 0 0 0,-5 0 0 0 0,-5 0 0 0 0,-6 2 0 0 0,-4 0 0 0 0,-5 2-1 0 0,-66-163 1 0 0,60 197-15 0 0,-4 1 0 0 0,-2 2 0 0 0,-4 2-1 0 0,-4 2 1 0 0,-90-103 0 0 0,110 142 33 0 0,-1 2 0 0 0,-2 1-1 0 0,-1 2 1 0 0,-1 1 0 0 0,-1 2 0 0 0,-2 1 0 0 0,0 2 0 0 0,-1 1-1 0 0,-1 3 1 0 0,-1 1 0 0 0,-1 2 0 0 0,0 1 0 0 0,-1 3 0 0 0,-52-8-1 0 0,78 17-134 0 0,1 0 0 0 0,0 1-1 0 0,-1 1 1 0 0,1 0 0 0 0,0 2-1 0 0,0-1 1 0 0,-1 2 0 0 0,-29 8-1 0 0,44-10 45 0 0,1-1 0 0 0,0 1 1 0 0,-1 0-1 0 0,1 0 0 0 0,0-1 0 0 0,0 1 0 0 0,0 0 0 0 0,-1 0 0 0 0,1 0 0 0 0,0 0 0 0 0,0 1 0 0 0,0-1 1 0 0,1 0-1 0 0,-1 0 0 0 0,0 0 0 0 0,0 1 0 0 0,1-1 0 0 0,-1 0 0 0 0,0 1 0 0 0,1-1 0 0 0,0 1 0 0 0,-1-1 1 0 0,1 1-1 0 0,0-1 0 0 0,0 1 0 0 0,-1-1 0 0 0,1 0 0 0 0,0 1 0 0 0,1-1 0 0 0,-1 1 0 0 0,0-1 0 0 0,0 1 1 0 0,1-1-1 0 0,-1 1 0 0 0,0-1 0 0 0,1 1 0 0 0,0-1 0 0 0,0 2 0 0 0,6 14-1146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14.272"/>
    </inkml:context>
    <inkml:brush xml:id="br0">
      <inkml:brushProperty name="width" value="0.1" units="cm"/>
      <inkml:brushProperty name="height" value="0.1" units="cm"/>
    </inkml:brush>
  </inkml:definitions>
  <inkml:trace contextRef="#ctx0" brushRef="#br0">26 0 4016 0 0,'-14'12'140'0'0,"2"0"455"0"0,12-12-565 0 0,0 1 1 0 0,0 0-1 0 0,0-1 1 0 0,1 1-1 0 0,-1-1 1 0 0,0 1-1 0 0,0-1 1 0 0,0 1-1 0 0,1 0 1 0 0,-1-1-1 0 0,0 1 1 0 0,1-1-1 0 0,-1 1 0 0 0,0-1 1 0 0,1 0-1 0 0,-1 1 1 0 0,1-1-1 0 0,-1 1 1 0 0,0-1-1 0 0,1 0 1 0 0,-1 1-1 0 0,1-1 1 0 0,0 0-1 0 0,-1 1 1 0 0,1-1-1 0 0,-1 0 1 0 0,1 0-1 0 0,-1 1 1 0 0,2-1-1 0 0,22 11 251 0 0,0-2-1 0 0,1 0 0 0 0,0-2 0 0 0,0 0 1 0 0,36 4-1 0 0,135 4 102 0 0,-180-15-356 0 0,394 10 679 0 0,-172-6-463 0 0,861 31 1017 0 0,640 40 1204 0 0,-1641-74-2170 0 0,-120-3-261 0 0,-40-6 1 0 0,37 3-453 0 0,-30-1 0 0 0,-52 8-1976 0 0,76 2 1211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3:08.816"/>
    </inkml:context>
    <inkml:brush xml:id="br0">
      <inkml:brushProperty name="width" value="0.1" units="cm"/>
      <inkml:brushProperty name="height" value="0.1" units="cm"/>
    </inkml:brush>
  </inkml:definitions>
  <inkml:trace contextRef="#ctx0" brushRef="#br0">33 289 7165 0 0,'-5'-10'258'0'0,"0"1"1"0"0,1-1-1 0 0,0 0 1 0 0,1 0-1 0 0,0 0 0 0 0,1 0 1 0 0,0-1-1 0 0,-2-17 1 0 0,4 21-150 0 0,-1 1 0 0 0,1 0 1 0 0,0-1-1 0 0,1 1 0 0 0,0 0 1 0 0,0-1-1 0 0,0 1 0 0 0,0 0 1 0 0,1 0-1 0 0,0 0 0 0 0,1 0 1 0 0,-1 0-1 0 0,1 1 0 0 0,0-1 1 0 0,7-9-1 0 0,-4 9-84 0 0,-1 0 1 0 0,1 0-1 0 0,0 0 1 0 0,0 1-1 0 0,0 0 1 0 0,1 0-1 0 0,-1 1 1 0 0,1 0-1 0 0,1 0 1 0 0,-1 0-1 0 0,12-3 1 0 0,-12 4-30 0 0,0 1-1 0 0,0 0 1 0 0,0 1 0 0 0,0-1-1 0 0,1 1 1 0 0,-1 1 0 0 0,0-1 0 0 0,0 1-1 0 0,1 0 1 0 0,-1 1 0 0 0,0 0 0 0 0,0 0-1 0 0,0 1 1 0 0,0 0 0 0 0,0 0-1 0 0,0 0 1 0 0,0 1 0 0 0,0 0 0 0 0,-1 0-1 0 0,0 1 1 0 0,0 0 0 0 0,0 0-1 0 0,0 0 1 0 0,0 1 0 0 0,-1 0 0 0 0,0 0-1 0 0,0 0 1 0 0,8 11 0 0 0,-10-10 5 0 0,0 1 0 0 0,0-1 1 0 0,0 1-1 0 0,-1 0 0 0 0,0 0 1 0 0,-1 0-1 0 0,1 0 0 0 0,-1 0 1 0 0,-1 0-1 0 0,1 9 0 0 0,-1 4 1 0 0,-2 0 0 0 0,-4 29 0 0 0,-7 10 225 0 0,-31 84 1 0 0,6-24 158 0 0,27-79-422 0 0,1 1-1 0 0,2 0 1 0 0,1 0 0 0 0,3 0-1 0 0,1 1 1 0 0,3 44-1 0 0,2-36-1379 0 0,1-28 381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4:13:09.112"/>
    </inkml:context>
    <inkml:brush xml:id="br0">
      <inkml:brushProperty name="width" value="0.1" units="cm"/>
      <inkml:brushProperty name="height" value="0.1" units="cm"/>
    </inkml:brush>
  </inkml:definitions>
  <inkml:trace contextRef="#ctx0" brushRef="#br0">7 3 10321 0 0,'-6'10'1332'0'0,"14"-13"882"0"0,11-5-310 0 0,-19 8-1959 0 0,1-1 1 0 0,0 1-1 0 0,-1 0 0 0 0,1 0 0 0 0,0 0 1 0 0,-1 0-1 0 0,1 0 0 0 0,0 0 0 0 0,-1 0 1 0 0,1 0-1 0 0,0 0 0 0 0,-1 0 0 0 0,1 0 0 0 0,0 0 1 0 0,-1 1-1 0 0,1-1 0 0 0,0 0 0 0 0,-1 0 1 0 0,1 1-1 0 0,-1-1 0 0 0,1 0 0 0 0,0 1 1 0 0,-1-1-1 0 0,1 0 0 0 0,0 2 0 0 0,0 2-851 0 0,-1 4-402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0T05:09:01.809"/>
    </inkml:context>
    <inkml:brush xml:id="br0">
      <inkml:brushProperty name="width" value="0.1" units="cm"/>
      <inkml:brushProperty name="height" value="0.1" units="cm"/>
    </inkml:brush>
  </inkml:definitions>
  <inkml:trace contextRef="#ctx0" brushRef="#br0">1 1 24575,'0'0'-8191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07.726"/>
    </inkml:context>
    <inkml:brush xml:id="br0">
      <inkml:brushProperty name="width" value="0.1" units="cm"/>
      <inkml:brushProperty name="height" value="0.1" units="cm"/>
    </inkml:brush>
  </inkml:definitions>
  <inkml:trace contextRef="#ctx0" brushRef="#br0">436 79 6065 0 0,'-3'-19'428'0'0,"0"0"1"0"0,1-21 0 0 0,14 164 2559 0 0,-4-49-2382 0 0,11 137 1193 0 0,-19 397 0 0 0,-75-3-893 0 0,39-427-598 0 0,-79 234 0 0 0,84-322-199 0 0,-96 306 127 0 0,102-302-236 0 0,4 1 1 0 0,-10 121-1 0 0,26-44-21 0 0,6-141 21 0 0,2 0-1 0 0,2 0 1 0 0,11 43-1 0 0,-15-71 7 0 0,0 0 0 0 0,0-1 0 0 0,0 1 0 0 0,1-1 0 0 0,-1 1 0 0 0,1-1 0 0 0,0 0 0 0 0,0 1 0 0 0,0-1 0 0 0,4 4 0 0 0,-5-6 2 0 0,1 0 0 0 0,0 0 0 0 0,-1 0 0 0 0,1 0 0 0 0,0 0 1 0 0,0-1-1 0 0,0 1 0 0 0,-1-1 0 0 0,1 1 0 0 0,0-1 0 0 0,0 1 0 0 0,0-1 1 0 0,0 0-1 0 0,0 0 0 0 0,0 0 0 0 0,0 0 0 0 0,0 0 0 0 0,0 0 0 0 0,0-1 1 0 0,0 1-1 0 0,3-2 0 0 0,24-7 49 0 0,-1-2 0 0 0,34-17 1 0 0,2-1-25 0 0,80-24 76 0 0,2 6 1 0 0,2 7-1 0 0,159-23 1 0 0,464-30 566 0 0,-756 91-663 0 0,1199-97 828 0 0,3 22-360 0 0,-628 41-358 0 0,1665-74 1474 0 0,-2185 108-1484 0 0,159-8 511 0 0,-285 11-1282 0 0,1-1 0 0 0,-62-10 0 0 0,36 2-678 0 0,-11 1-458 0 0,-3-5-437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08.548"/>
    </inkml:context>
    <inkml:brush xml:id="br0">
      <inkml:brushProperty name="width" value="0.1" units="cm"/>
      <inkml:brushProperty name="height" value="0.1" units="cm"/>
    </inkml:brush>
  </inkml:definitions>
  <inkml:trace contextRef="#ctx0" brushRef="#br0">77 503 4668 0 0,'-9'-10'225'0'0,"1"0"0"0"0,1-1 0 0 0,-1 0 0 0 0,2 0 0 0 0,0 0 0 0 0,0-1 0 0 0,1 0 0 0 0,0 0 0 0 0,1-1 0 0 0,0 1 0 0 0,1-1 0 0 0,1 0 0 0 0,-2-20 0 0 0,4 32-182 0 0,0 1 1 0 0,0-1-1 0 0,1 0 0 0 0,-1 0 0 0 0,0 1 1 0 0,0-1-1 0 0,0 0 0 0 0,1 0 1 0 0,-1 1-1 0 0,0-1 0 0 0,1 0 0 0 0,-1 1 1 0 0,0-1-1 0 0,1 0 0 0 0,-1 1 0 0 0,1-1 1 0 0,-1 0-1 0 0,1 1 0 0 0,0-1 1 0 0,-1 1-1 0 0,1-1 0 0 0,-1 1 0 0 0,1 0 1 0 0,0-1-1 0 0,0 1 0 0 0,-1 0 0 0 0,1-1 1 0 0,0 1-1 0 0,-1 0 0 0 0,1 0 1 0 0,0-1-1 0 0,0 1 0 0 0,0 0 0 0 0,0 0 1 0 0,34 1 596 0 0,-22 0-442 0 0,109 2 408 0 0,433 4-161 0 0,695-55-440 0 0,2-37-21 0 0,-170 10-41 0 0,312-1 53 0 0,2 48-56 0 0,-1363 28 61 0 0,12 0-11 0 0,64 8-1 0 0,-108-8 12 0 0,0 0 0 0 0,0 0 0 0 0,0 0 0 0 0,-1 0-1 0 0,1 0 1 0 0,0 0 0 0 0,0 0 0 0 0,0 1 0 0 0,0-1 0 0 0,-1 0-1 0 0,1 0 1 0 0,0 1 0 0 0,0-1 0 0 0,0 1 0 0 0,-1-1-1 0 0,1 1 1 0 0,0-1 0 0 0,-1 1 0 0 0,1-1 0 0 0,0 1 0 0 0,-1 0-1 0 0,1-1 1 0 0,-1 1 0 0 0,1 0 0 0 0,-1-1 0 0 0,1 2-1 0 0,-1 0 5 0 0,0-1 0 0 0,0 0 0 0 0,-1 0 0 0 0,1 1-1 0 0,-1-1 1 0 0,1 0 0 0 0,-1 0 0 0 0,1 0-1 0 0,-1 0 1 0 0,0 0 0 0 0,0 0 0 0 0,1 0 0 0 0,-1 0-1 0 0,0 0 1 0 0,0 0 0 0 0,0 0 0 0 0,-2 1-1 0 0,-23 21 358 0 0,2 1-1 0 0,-24 30 0 0 0,36-39-195 0 0,1 1 1 0 0,0 1-1 0 0,1 0 0 0 0,1 0 1 0 0,-8 23-1 0 0,-1 19 188 0 0,3 0 0 0 0,3 1 0 0 0,-7 81 0 0 0,16-122-285 0 0,-10 123 583 0 0,6 1 1 0 0,13 171-1 0 0,65 280 575 0 0,0-50-934 0 0,-52 5 711 0 0,-22-468-776 0 0,-5 0-1 0 0,-32 150 0 0 0,25-173-137 0 0,-3 0 0 0 0,-2-1 1 0 0,-3-1-1 0 0,-47 83 0 0 0,66-132-78 0 0,0 0-1 0 0,-1 0 0 0 0,1 0 0 0 0,-2 0 1 0 0,1-1-1 0 0,-1 0 0 0 0,0 0 1 0 0,0 0-1 0 0,-1-1 0 0 0,0 0 1 0 0,1 0-1 0 0,-2-1 0 0 0,1 0 0 0 0,-1 0 1 0 0,1 0-1 0 0,-1-1 0 0 0,0 0 1 0 0,0-1-1 0 0,0 0 0 0 0,-17 2 1 0 0,-16-1-441 0 0,1-2 1 0 0,-1-1-1 0 0,0-3 1 0 0,0-1-1 0 0,1-2 1 0 0,0-2-1 0 0,-46-14 1 0 0,17 1-1580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09.255"/>
    </inkml:context>
    <inkml:brush xml:id="br0">
      <inkml:brushProperty name="width" value="0.1" units="cm"/>
      <inkml:brushProperty name="height" value="0.1" units="cm"/>
    </inkml:brush>
  </inkml:definitions>
  <inkml:trace contextRef="#ctx0" brushRef="#br0">507 500 8229 0 0,'274'-274'3750'0'0,"-268"267"-3633"0"0,0 0-1 0 0,-1-1 1 0 0,0 1-1 0 0,0-1 1 0 0,0-1-1 0 0,-1 1 1 0 0,-1-1-1 0 0,1 1 1 0 0,-1-1-1 0 0,2-14 1 0 0,-4 19-80 0 0,0 0 1 0 0,-1-1 0 0 0,1 1-1 0 0,-1 0 1 0 0,0-1-1 0 0,-1 1 1 0 0,1 0 0 0 0,-1 0-1 0 0,0-1 1 0 0,0 1-1 0 0,0 0 1 0 0,0 0-1 0 0,-1 0 1 0 0,0 0 0 0 0,0 0-1 0 0,0 0 1 0 0,0 0-1 0 0,0 1 1 0 0,-1-1 0 0 0,0 1-1 0 0,0 0 1 0 0,0 0-1 0 0,0 0 1 0 0,-5-4 0 0 0,3 4-28 0 0,0 0 0 0 0,-1 0 1 0 0,1 1-1 0 0,0 0 1 0 0,-1 0-1 0 0,0 0 0 0 0,0 1 1 0 0,1 0-1 0 0,-1 0 0 0 0,0 0 1 0 0,0 1-1 0 0,0 0 1 0 0,0 0-1 0 0,-9 2 0 0 0,-7 1-3 0 0,1 1-1 0 0,-33 10 0 0 0,-33 15 191 0 0,-131 64 0 0 0,207-88-148 0 0,1 0-1 0 0,0 1 0 0 0,0 1 1 0 0,1 0-1 0 0,-1 0 1 0 0,2 1-1 0 0,-1 0 0 0 0,1 0 1 0 0,-8 10-1 0 0,11-11-16 0 0,0 1 0 0 0,1-1 0 0 0,0 1 0 0 0,0 0 0 0 0,0 1 1 0 0,1-1-1 0 0,1 1 0 0 0,-1-1 0 0 0,1 1 0 0 0,1 0 0 0 0,0 0 0 0 0,-1 12 0 0 0,2 10 45 0 0,0 1 0 0 0,2-1 0 0 0,11 59 0 0 0,-8-72-48 0 0,0-1 0 0 0,1 1 1 0 0,1-1-1 0 0,0-1 0 0 0,1 1 1 0 0,1-1-1 0 0,1-1 0 0 0,13 18 0 0 0,-4-11 4 0 0,1 0 0 0 0,1-2 0 0 0,1 0 0 0 0,46 31 0 0 0,108 55 48 0 0,-121-75-69 0 0,-29-17 9 0 0,-5-3-24 0 0,27 20 0 0 0,-43-27 29 0 0,0 0-1 0 0,0 0 0 0 0,0 0 1 0 0,-1 1-1 0 0,0 0 1 0 0,0 0-1 0 0,0 0 1 0 0,0 0-1 0 0,-1 0 1 0 0,3 7-1 0 0,-5-10-4 0 0,-1 0 0 0 0,1 0 0 0 0,-1 0 0 0 0,1 0 0 0 0,-1-1 0 0 0,0 1 0 0 0,0 0 0 0 0,0 0 0 0 0,0 0 0 0 0,-1 0 0 0 0,1 0 0 0 0,0 0 0 0 0,-1 0 0 0 0,1-1 0 0 0,-1 1 0 0 0,0 0 0 0 0,1 0 0 0 0,-1-1 0 0 0,0 1 0 0 0,0 0 0 0 0,0-1 0 0 0,0 1 0 0 0,0-1 0 0 0,-1 1 0 0 0,1-1 0 0 0,0 0 0 0 0,-1 1 0 0 0,1-1 0 0 0,-1 0 0 0 0,0 0 0 0 0,1 0 0 0 0,-1 0 0 0 0,-2 1 0 0 0,-5 3 32 0 0,0-1 0 0 0,-1 1 0 0 0,0-2 0 0 0,-18 6 0 0 0,3-4-37 0 0,-1-1 1 0 0,1-2-1 0 0,-1 0 1 0 0,0-1-1 0 0,-30-4 1 0 0,8-2 9 0 0,-86-20 0 0 0,-44-31-313 0 0,73 20-1609 0 0,68 26-2145 0 0,45 4 1220 0 0,-7 6 2539 0 0,7-5-922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09.649"/>
    </inkml:context>
    <inkml:brush xml:id="br0">
      <inkml:brushProperty name="width" value="0.1" units="cm"/>
      <inkml:brushProperty name="height" value="0.1" units="cm"/>
    </inkml:brush>
  </inkml:definitions>
  <inkml:trace contextRef="#ctx0" brushRef="#br0">17 19 10321 0 0,'-3'-8'349'0'0,"3"7"-266"0"0,0 1-1 0 0,0-1 0 0 0,0 1 1 0 0,-1-1-1 0 0,1 1 1 0 0,0 0-1 0 0,0-1 0 0 0,0 1 1 0 0,0-1-1 0 0,-1 1 1 0 0,1 0-1 0 0,0-1 0 0 0,0 1 1 0 0,-1-1-1 0 0,1 1 1 0 0,0 0-1 0 0,-1-1 0 0 0,1 1 1 0 0,0 0-1 0 0,-1 0 1 0 0,1-1-1 0 0,0 1 0 0 0,-1 0 1 0 0,1 0-1 0 0,-1 0 1 0 0,1-1-1 0 0,0 1 0 0 0,-1 0 1 0 0,1 0-1 0 0,-1 0 1 0 0,1 0-1 0 0,-1 0 0 0 0,1 0 1 0 0,-1 0-1 0 0,1 0 1 0 0,0 0-1 0 0,-1 0 0 0 0,1 0 1 0 0,-1 0-1 0 0,0 0 1 0 0,3 1 61 0 0,-1 0 1 0 0,1-1-1 0 0,-1 1 1 0 0,1 0-1 0 0,-1 0 0 0 0,1 0 1 0 0,-1 0-1 0 0,0 1 1 0 0,1-1-1 0 0,-1 0 1 0 0,0 0-1 0 0,0 1 1 0 0,0-1-1 0 0,0 1 1 0 0,0-1-1 0 0,0 1 1 0 0,-1-1-1 0 0,1 1 1 0 0,0 0-1 0 0,-1-1 1 0 0,1 4-1 0 0,15 49 91 0 0,-12-40 138 0 0,16 61 90 0 0,-3 2 1 0 0,-4 0-1 0 0,-3 1 0 0 0,-4 0 1 0 0,-2 0-1 0 0,-5 1 1 0 0,-14 117-1 0 0,10-167-283 0 0,1-14-77 0 0,2 0 1 0 0,0 0 0 0 0,1 0 0 0 0,0 0-1 0 0,2 18 1 0 0,0-31-73 0 0,-1 0 0 0 0,1 0 0 0 0,-1 0 0 0 0,1-1 0 0 0,0 1 0 0 0,0 0 0 0 0,0 0 0 0 0,0 0 0 0 0,0-1 0 0 0,0 1 0 0 0,1 0 0 0 0,-1-1 0 0 0,0 1 0 0 0,1-1 0 0 0,-1 0 0 0 0,1 0 0 0 0,0 1 0 0 0,-1-1 0 0 0,1 0 0 0 0,0 0 0 0 0,0 0 0 0 0,-1-1 0 0 0,1 1 0 0 0,0 0 0 0 0,0-1 0 0 0,0 1 0 0 0,0-1 0 0 0,0 1 0 0 0,0-1 0 0 0,4 0 0 0 0,6 0 126 0 0,1 0 0 0 0,0 0-1 0 0,23-5 1 0 0,-18 2-94 0 0,713-108 1202 0 0,-730 111-1284 0 0,-1 0-1 0 0,1 0 0 0 0,-1 0 0 0 0,1-1 1 0 0,-1 1-1 0 0,1 0 0 0 0,-1 0 0 0 0,1 0 1 0 0,-1 0-1 0 0,1 0 0 0 0,-1-1 0 0 0,1 1 1 0 0,-1 0-1 0 0,1 0 0 0 0,-1-1 1 0 0,1 1-1 0 0,-1 0 0 0 0,0-1 0 0 0,1 1 1 0 0,-1-1-1 0 0,1 1 0 0 0,-1 0 0 0 0,1-2 1 0 0,-9-4-1523 0 0,-22-2-1448 0 0,4 9 537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10.613"/>
    </inkml:context>
    <inkml:brush xml:id="br0">
      <inkml:brushProperty name="width" value="0.1" units="cm"/>
      <inkml:brushProperty name="height" value="0.1" units="cm"/>
    </inkml:brush>
  </inkml:definitions>
  <inkml:trace contextRef="#ctx0" brushRef="#br0">7 232 10393 0 0,'-5'-13'1111'0'0,"4"21"508"0"0,6 28-584 0 0,5 12-1025 0 0,36 177 95 0 0,-37-164-52 0 0,3 107 1 0 0,-9-140-606 0 0,-2-25-475 0 0,-3-18 8 0 0,-38-334-1296 0 0,37 310 2326 0 0,-2-9 184 0 0,1 5 187 0 0,0-43 1 0 0,5 75-245 0 0,-1-1 1 0 0,1 1-1 0 0,1 0 0 0 0,0 0 1 0 0,1 0-1 0 0,0 0 0 0 0,0 0 1 0 0,10-19-1 0 0,-8 23-86 0 0,0 0-1 0 0,0 0 1 0 0,1 1 0 0 0,0 0-1 0 0,0 0 1 0 0,0 0 0 0 0,1 1-1 0 0,0-1 1 0 0,0 2 0 0 0,0-1 0 0 0,1 1-1 0 0,0 0 1 0 0,-1 1 0 0 0,1 0-1 0 0,1 0 1 0 0,-1 1 0 0 0,13-3-1 0 0,-7 2-31 0 0,0 1 0 0 0,0 1 0 0 0,1 0 0 0 0,-1 1 0 0 0,0 0 0 0 0,0 1 0 0 0,1 1 0 0 0,-1 0 0 0 0,24 7 0 0 0,-33-7 1 0 0,0-1 1 0 0,0 1-1 0 0,0 1 1 0 0,0-1-1 0 0,-1 1 1 0 0,1 0-1 0 0,-1 0 1 0 0,0 0 0 0 0,0 0-1 0 0,0 1 1 0 0,0-1-1 0 0,0 1 1 0 0,-1 0-1 0 0,0 1 1 0 0,1-1 0 0 0,-2 0-1 0 0,1 1 1 0 0,0 0-1 0 0,-1-1 1 0 0,0 1-1 0 0,0 0 1 0 0,-1 0 0 0 0,1 1-1 0 0,-1-1 1 0 0,0 0-1 0 0,0 0 1 0 0,-1 0-1 0 0,1 1 1 0 0,-1-1 0 0 0,-1 0-1 0 0,1 1 1 0 0,-1-1-1 0 0,0 0 1 0 0,0 0-1 0 0,0 1 1 0 0,-1-1 0 0 0,1 0-1 0 0,-1 0 1 0 0,-1-1-1 0 0,1 1 1 0 0,-1 0-1 0 0,-4 6 1 0 0,-3 1-4 0 0,0 0-1 0 0,-1 0 1 0 0,-1-1-1 0 0,0-1 1 0 0,0 1 0 0 0,-1-2-1 0 0,-27 16 1 0 0,14-12-311 0 0,0-1 0 0 0,-1-1 1 0 0,-41 11-1 0 0,46-14-270 0 0,20-7 374 0 0,-1 0 0 0 0,0 1 0 0 0,0-1 0 0 0,0 0 0 0 0,0 0 0 0 0,0-1 1 0 0,0 1-1 0 0,0-1 0 0 0,0 1 0 0 0,0-1 0 0 0,0 0 0 0 0,0 0 0 0 0,-6-1 0 0 0,1 1-843 0 0,5 6-153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11.211"/>
    </inkml:context>
    <inkml:brush xml:id="br0">
      <inkml:brushProperty name="width" value="0.1" units="cm"/>
      <inkml:brushProperty name="height" value="0.1" units="cm"/>
    </inkml:brush>
  </inkml:definitions>
  <inkml:trace contextRef="#ctx0" brushRef="#br0">0 189 8729 0 0,'11'3'350'0'0,"-10"-3"-308"0"0,-1 0 0 0 0,1 0 0 0 0,-1 0 1 0 0,1 0-1 0 0,-1 1 0 0 0,1-1 0 0 0,-1 0 0 0 0,1 0 0 0 0,-1 0 0 0 0,1 0 0 0 0,-1 1 0 0 0,1-1 0 0 0,-1 0 0 0 0,1 0 0 0 0,-1 1 0 0 0,1-1 0 0 0,-1 0 1 0 0,1 1-1 0 0,-1-1 0 0 0,0 1 0 0 0,1-1 0 0 0,0 1 0 0 0,12 16 744 0 0,0 0-1 0 0,-1 1 1 0 0,15 31 0 0 0,-13-23-544 0 0,19 26 1 0 0,-28-45-207 0 0,41 62 205 0 0,-41-61-232 0 0,0 1 0 0 0,-1 0-1 0 0,0 0 1 0 0,-1 0 0 0 0,0 1 0 0 0,2 11-1 0 0,3 7-6 0 0,-6-23-3 0 0,-1-1-1 0 0,1 1 1 0 0,-1 0-1 0 0,0 0 1 0 0,0 0-1 0 0,0 0 1 0 0,-1 1-1 0 0,0-1 0 0 0,0 0 1 0 0,0 0-1 0 0,0 0 1 0 0,-3 8-1 0 0,3-13 3 0 0,0 1-1 0 0,0-1 1 0 0,0 0-1 0 0,-1 0 1 0 0,1 1-1 0 0,0-1 0 0 0,0 0 1 0 0,-1 0-1 0 0,1 1 1 0 0,0-1-1 0 0,0 0 1 0 0,-1 0-1 0 0,1 0 1 0 0,0 0-1 0 0,-1 1 0 0 0,1-1 1 0 0,0 0-1 0 0,-1 0 1 0 0,1 0-1 0 0,0 0 1 0 0,-1 0-1 0 0,1 0 0 0 0,0 0 1 0 0,-1 0-1 0 0,1 0 1 0 0,0 0-1 0 0,-1 0 1 0 0,1 0-1 0 0,0 0 1 0 0,-1 0-1 0 0,1 0 0 0 0,0 0 1 0 0,-1-1-1 0 0,1 1 1 0 0,0 0-1 0 0,-1 0 1 0 0,1 0-1 0 0,0 0 1 0 0,0-1-1 0 0,-1 1 0 0 0,1 0 1 0 0,0 0-1 0 0,0-1 1 0 0,-1 1-1 0 0,1 0 1 0 0,0-1-1 0 0,-13-13 5 0 0,12 14-5 0 0,-6-12 7 0 0,0-1 0 0 0,1 1 0 0 0,0-1 0 0 0,1-1 0 0 0,-4-18 0 0 0,-1-1 41 0 0,3-1 0 0 0,0 0 0 0 0,-3-65 1 0 0,10 75 34 0 0,0 0 0 0 0,2 0 1 0 0,0 0-1 0 0,2 0 0 0 0,0 1 0 0 0,11-33 1 0 0,-11 47-66 0 0,0-1 0 0 0,0 2 0 0 0,0-1 0 0 0,1 0 0 0 0,1 1 0 0 0,-1 0 0 0 0,1 0 1 0 0,10-9-1 0 0,-13 14-19 0 0,0 0 0 0 0,1 0 1 0 0,-1 0-1 0 0,1 0 0 0 0,0 1 0 0 0,0-1 1 0 0,0 1-1 0 0,0 0 0 0 0,0 1 1 0 0,0-1-1 0 0,0 1 0 0 0,1-1 0 0 0,-1 1 1 0 0,0 0-1 0 0,1 1 0 0 0,-1-1 1 0 0,1 1-1 0 0,-1 0 0 0 0,1 0 0 0 0,5 1 1 0 0,1 1-5 0 0,1 1 0 0 0,-1 0 0 0 0,0 1 0 0 0,0 0 0 0 0,-1 0 0 0 0,1 1 0 0 0,-1 1 0 0 0,0 0 0 0 0,-1 0 0 0 0,1 1 0 0 0,-1 0 0 0 0,16 16 0 0 0,-23-20 1 0 0,0 0 1 0 0,0-1-1 0 0,0 1 1 0 0,0 0-1 0 0,-1 0 0 0 0,0 0 1 0 0,1 0-1 0 0,-1 0 1 0 0,0 0-1 0 0,0 0 0 0 0,0 1 1 0 0,-1-1-1 0 0,1 0 0 0 0,-1 1 1 0 0,0-1-1 0 0,0 0 1 0 0,0 5-1 0 0,-1-3 2 0 0,-1-1 0 0 0,1 1 0 0 0,0-1 0 0 0,-1 1 0 0 0,0-1 0 0 0,0 0 0 0 0,-1 0 1 0 0,1 0-1 0 0,-1 0 0 0 0,-6 7 0 0 0,-3 1 13 0 0,0-1 1 0 0,-1 0 0 0 0,0 0-1 0 0,-1-1 1 0 0,-23 11-1 0 0,37-21-10 0 0,-21 13 18 0 0,-1-2 0 0 0,-38 15 0 0 0,66-31-48 0 0,12-3-20 0 0,13 3 26 0 0,2 1 0 0 0,-1 1 0 0 0,0 2 1 0 0,0 1-1 0 0,46 7 0 0 0,-58-5 41 0 0,0 2 0 0 0,-1 0-1 0 0,0 1 1 0 0,0 1 0 0 0,-1 1 0 0 0,0 1-1 0 0,0 0 1 0 0,0 2 0 0 0,-1-1 0 0 0,17 15-1 0 0,-31-22-6 0 0,0 1 0 0 0,0-1 0 0 0,0 1 0 0 0,0 0 0 0 0,-1 0 1 0 0,1 0-1 0 0,-1 0 0 0 0,0 1 0 0 0,0-1 0 0 0,2 5 0 0 0,-4-7-7 0 0,1 1 0 0 0,-1-1 1 0 0,0 1-1 0 0,1 0 1 0 0,-1-1-1 0 0,0 1 0 0 0,0-1 1 0 0,0 1-1 0 0,0 0 1 0 0,0-1-1 0 0,0 1 1 0 0,-1 0-1 0 0,1-1 0 0 0,-1 1 1 0 0,1-1-1 0 0,-1 1 1 0 0,1-1-1 0 0,-1 1 0 0 0,0-1 1 0 0,0 1-1 0 0,0-1 1 0 0,0 0-1 0 0,0 1 0 0 0,0-1 1 0 0,0 0-1 0 0,0 0 1 0 0,-2 2-1 0 0,-14 11 8 0 0,0-1 1 0 0,-1-1-1 0 0,-1-1 1 0 0,1 0-1 0 0,-27 10 0 0 0,12-9-121 0 0,0 0-1 0 0,-52 10 1 0 0,66-18-110 0 0,0-1 0 0 0,-39 0 0 0 0,51-3 26 0 0,-1 0 0 0 0,0-1 0 0 0,1 0 0 0 0,-1 0 0 0 0,1-1-1 0 0,0 0 1 0 0,-1 0 0 0 0,1 0 0 0 0,0-1 0 0 0,-11-6-1 0 0,15 7 17 0 0,1 0-1 0 0,-1-1 1 0 0,1 1-1 0 0,0 0 0 0 0,0-1 1 0 0,0 0-1 0 0,0 1 1 0 0,0-1-1 0 0,0 0 0 0 0,1 0 1 0 0,-1 0-1 0 0,1 0 1 0 0,0 0-1 0 0,0 0 0 0 0,0 0 1 0 0,0 0-1 0 0,1-1 0 0 0,-1 1 1 0 0,1 0-1 0 0,0 0 1 0 0,0-1-1 0 0,0-3 0 0 0,0-14-1148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11.564"/>
    </inkml:context>
    <inkml:brush xml:id="br0">
      <inkml:brushProperty name="width" value="0.1" units="cm"/>
      <inkml:brushProperty name="height" value="0.1" units="cm"/>
    </inkml:brush>
  </inkml:definitions>
  <inkml:trace contextRef="#ctx0" brushRef="#br0">19 60 9129 0 0,'11'-10'2635'0'0,"-11"9"-2578"0"0,-2 4 142 0 0,0 0 0 0 0,1 0 0 0 0,-1 0 0 0 0,1 0 0 0 0,-1 1 0 0 0,1-1 0 0 0,0 0 0 0 0,0 0 0 0 0,1 1 0 0 0,-2 6 0 0 0,1-2 94 0 0,-2 6-122 0 0,1 0-1 0 0,1 0 1 0 0,0 0 0 0 0,1 0 0 0 0,1 0 0 0 0,0 0 0 0 0,1 0 0 0 0,1 0 0 0 0,0 0-1 0 0,0 0 1 0 0,8 16 0 0 0,-6-16-108 0 0,1 0 0 0 0,1 0 0 0 0,0 0 0 0 0,1-1-1 0 0,1 0 1 0 0,0-1 0 0 0,0 1 0 0 0,1-2 0 0 0,23 21 0 0 0,-29-29-65 0 0,0 0 1 0 0,0 0 0 0 0,0 0 0 0 0,0-1 0 0 0,0 0 0 0 0,0 0-1 0 0,1 0 1 0 0,-1-1 0 0 0,1 1 0 0 0,-1-1 0 0 0,1 0 0 0 0,0 0-1 0 0,-1-1 1 0 0,1 1 0 0 0,0-1 0 0 0,0 0 0 0 0,-1 0 0 0 0,1-1-1 0 0,5-1 1 0 0,-3 0-44 0 0,0 0 1 0 0,-1 0-1 0 0,1-1 0 0 0,-1 0 0 0 0,0 0 0 0 0,0-1 0 0 0,0 0 1 0 0,0 0-1 0 0,-1 0 0 0 0,0-1 0 0 0,0 0 0 0 0,6-6 1 0 0,6-8-192 0 0,-2 0 1 0 0,19-30 0 0 0,-29 41 211 0 0,0 0 0 0 0,-1-1 0 0 0,-1 0 0 0 0,1 1 1 0 0,-2-1-1 0 0,1-1 0 0 0,-1 1 0 0 0,0 0 0 0 0,0-16 0 0 0,-1 9 14 0 0,-2-1 1 0 0,0 1 0 0 0,-1-1-1 0 0,-1 1 1 0 0,-8-30 0 0 0,5 40-14 0 0,-26-7-6 0 0,-121-42-18 0 0,145 52 44 0 0,0 1-1 0 0,0 0 1 0 0,-1 0 0 0 0,-14-1-1 0 0,21 4 3 0 0,0-1 0 0 0,0 0 0 0 0,0 0 0 0 0,0 1-1 0 0,0-1 1 0 0,-1 1 0 0 0,1-1 0 0 0,0 1 0 0 0,-3 2 0 0 0,-6 2-7 0 0,8-4-21 0 0,-54 20-14 0 0,52-18-154 0 0,0-1 1 0 0,0 1-1 0 0,0 0 0 0 0,0 1 0 0 0,0-1 1 0 0,1 1-1 0 0,-1 0 0 0 0,-3 5 0 0 0,7-9 131 0 0,1 1 1 0 0,0-1-1 0 0,0 1 0 0 0,-1-1 0 0 0,1 1 0 0 0,0-1 1 0 0,0 1-1 0 0,0-1 0 0 0,0 1 0 0 0,-1-1 0 0 0,1 1 0 0 0,0-1 1 0 0,0 1-1 0 0,0 0 0 0 0,0-1 0 0 0,0 1 0 0 0,0-1 1 0 0,1 1-1 0 0,-1-1 0 0 0,0 1 0 0 0,0 0 0 0 0,0-1 1 0 0,0 1-1 0 0,1-1 0 0 0,-1 1 0 0 0,0-1 0 0 0,1 1 0 0 0,-1-1 1 0 0,0 1-1 0 0,1-1 0 0 0,-1 0 0 0 0,0 1 0 0 0,1-1 1 0 0,0 1-1 0 0,16 11-1980 0 0,-6-6 931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19.670"/>
    </inkml:context>
    <inkml:brush xml:id="br0">
      <inkml:brushProperty name="width" value="0.1" units="cm"/>
      <inkml:brushProperty name="height" value="0.1" units="cm"/>
    </inkml:brush>
  </inkml:definitions>
  <inkml:trace contextRef="#ctx0" brushRef="#br0">0 821 2556 0 0,'2'0'82'0'0,"-1"0"0"0"0,0-1 0 0 0,0 1 0 0 0,0 0 0 0 0,0-1 0 0 0,0 1 0 0 0,0-1 0 0 0,0 1 0 0 0,0-1 0 0 0,0 0 0 0 0,0 1 0 0 0,0-1 0 0 0,0 0 0 0 0,0 0 0 0 0,-1 0 0 0 0,1 1 0 0 0,0-1 0 0 0,0 0 0 0 0,0-1 0 0 0,16-28 1068 0 0,-15 26-992 0 0,0-1 0 0 0,1 0 0 0 0,-1 1 0 0 0,1 0 0 0 0,0-1 0 0 0,6-4 0 0 0,37-31 365 0 0,-31 26-450 0 0,1 1 0 0 0,0 0 0 0 0,32-19 0 0 0,8 5-43 0 0,0 2 0 0 0,113-32 0 0 0,126-9-7 0 0,736-62-378 0 0,-370 103 349 0 0,-519 25-136 0 0,464 3 244 0 0,-2 20-294 0 0,-348-12 246 0 0,-65-3 383 0 0,-167-7-263 0 0,37-3-1 0 0,-55 2-132 0 0,0-1 0 0 0,0 0 0 0 0,0 0-1 0 0,0-1 1 0 0,0 1 0 0 0,0-1 0 0 0,-1 0 0 0 0,1-1-1 0 0,0 0 1 0 0,-1 0 0 0 0,8-5 0 0 0,-6 2 5 0 0,-3 3-11 0 0,0-1 0 0 0,0 1 0 0 0,0-1 0 0 0,-1 1 0 0 0,1-1 0 0 0,-1 0 0 0 0,0-1 0 0 0,4-7 0 0 0,-4 8-35 0 0,0 0-1 0 0,0 1 1 0 0,0-1-1 0 0,1 1 1 0 0,-1 0-1 0 0,1 0 0 0 0,0 0 1 0 0,-1 0-1 0 0,2 0 1 0 0,3-1-1 0 0,-4 1-8 0 0,19-9-11 0 0,-18 10 47 0 0,0 0 0 0 0,-1-1 1 0 0,0 1-1 0 0,0-1 0 0 0,1 0 0 0 0,-2 0 1 0 0,1 0-1 0 0,3-4 0 0 0,10-11 76 0 0,-14 15-61 0 0,0 0 1 0 0,0 0 0 0 0,0 0-1 0 0,0 0 1 0 0,-1-1-1 0 0,0 1 1 0 0,1-1-1 0 0,-1 0 1 0 0,3-7-1 0 0,0-2 21 0 0,0-10 297 0 0,-4 20-348 0 0,0 0 0 0 0,0 0 0 0 0,1 0 1 0 0,-1 0-1 0 0,0 0 0 0 0,1 1 0 0 0,0-1 0 0 0,0 0 0 0 0,0 1 1 0 0,0-1-1 0 0,0 1 0 0 0,5-4 0 0 0,13-19-17 0 0,-13 18 24 0 0,-6 7-20 0 0,-1 0 1 0 0,0 0 0 0 0,0 0-1 0 0,1 0 1 0 0,-1-1-1 0 0,0 1 1 0 0,0 0 0 0 0,1 0-1 0 0,-1 0 1 0 0,0 0-1 0 0,0-1 1 0 0,1 1-1 0 0,-1 0 1 0 0,0 0 0 0 0,0 0-1 0 0,0-1 1 0 0,0 1-1 0 0,1 0 1 0 0,-1 0 0 0 0,0-1-1 0 0,0 1 1 0 0,0 0-1 0 0,0-1 1 0 0,0 1 0 0 0,0 0-1 0 0,0 0 1 0 0,0-1-1 0 0,0 1 1 0 0,0 0 0 0 0,0-1-1 0 0,0 1 1 0 0,0 0-1 0 0,0-1 1 0 0,0 0 1 0 0,0 0 0 0 0,1 1 0 0 0,-1-1 0 0 0,0 0-1 0 0,0 0 1 0 0,1 0 0 0 0,-1 0 0 0 0,0 0 0 0 0,1 1 0 0 0,-1-1 0 0 0,1 0 0 0 0,-1 0 0 0 0,1 1 0 0 0,1-2 0 0 0,-1-1 25 0 0,-1 3-31 0 0,0 0 3 0 0,0 0 0 0 0,0 0 0 0 0,0 0 0 0 0,-1 0 0 0 0,1 0 0 0 0,0 0 0 0 0,0 0 1 0 0,0 0-1 0 0,0 0 0 0 0,0 0 0 0 0,0 0 0 0 0,-1 0 0 0 0,1 0 0 0 0,0 0 0 0 0,0 0 1 0 0,0 0-1 0 0,0 0 0 0 0,0 0 0 0 0,0 0 0 0 0,-1 0 0 0 0,1 0 0 0 0,0 0 0 0 0,0 0 0 0 0,0 0 1 0 0,0 0-1 0 0,0 0 0 0 0,0 0 0 0 0,0 0 0 0 0,-1 0 0 0 0,1 1 0 0 0,0-1 0 0 0,0 0 0 0 0,0 0 1 0 0,0 0-1 0 0,0 0 0 0 0,0 0 0 0 0,0 0 0 0 0,0 0 0 0 0,0 0 0 0 0,0 1 0 0 0,0-1 0 0 0,0 0 1 0 0,-1 0-1 0 0,1 0 0 0 0,0 0 0 0 0,0 0 0 0 0,0 0 0 0 0,0 1 0 0 0,0-1 0 0 0,0 0 1 0 0,0 0-1 0 0,0 0 0 0 0,0 0 0 0 0,0 0 0 0 0,0 0 0 0 0,1 1 0 0 0,-1-1 0 0 0,0 0 0 0 0,0 0 1 0 0,0 0-1 0 0,0 0 0 0 0,0 0 0 0 0,0 0 0 0 0,0 0 0 0 0,0 1 0 0 0,0-1 0 0 0,0 0 0 0 0,1 0 1 0 0,-1 0-13 0 0,0 0-8 0 0,0 1 1 0 0,0 0 18 0 0,3-2-322 0 0,-5 0-357 0 0,-8 0-778 0 0,3 0 612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11.872"/>
    </inkml:context>
    <inkml:brush xml:id="br0">
      <inkml:brushProperty name="width" value="0.1" units="cm"/>
      <inkml:brushProperty name="height" value="0.1" units="cm"/>
    </inkml:brush>
  </inkml:definitions>
  <inkml:trace contextRef="#ctx0" brushRef="#br0">6 12 9909 0 0,'-1'-11'1378'0'0,"-2"21"547"0"0,3-5-1497 0 0,-1 1 1 0 0,1 0 0 0 0,0-1 0 0 0,0 1-1 0 0,1 6 1 0 0,20 78 1557 0 0,-7-22-611 0 0,3-1 0 0 0,38 96 0 0 0,-31-106-1567 0 0,-3 2 1 0 0,25 111-1 0 0,-44-166-905 0 0,-1-9-349 0 0,-1-10-1268 0 0,-8-9-771 0 0,6 6 1484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12.311"/>
    </inkml:context>
    <inkml:brush xml:id="br0">
      <inkml:brushProperty name="width" value="0.1" units="cm"/>
      <inkml:brushProperty name="height" value="0.1" units="cm"/>
    </inkml:brush>
  </inkml:definitions>
  <inkml:trace contextRef="#ctx0" brushRef="#br0">33 153 10709 0 0,'0'-1'27'0'0,"-1"0"0"0"0,1 1 0 0 0,-1-1 0 0 0,1 0 0 0 0,-1 1 0 0 0,1-1 0 0 0,-1 1 0 0 0,1-1 0 0 0,-1 1 0 0 0,0-1 0 0 0,1 1 0 0 0,-1-1 0 0 0,0 1 0 0 0,0 0 0 0 0,1-1 0 0 0,-1 1 0 0 0,0 0 0 0 0,0-1 0 0 0,1 1 0 0 0,-1 0 0 0 0,0 0 0 0 0,0 0 0 0 0,0 0 0 0 0,1 0 0 0 0,-1 0 0 0 0,0 0 0 0 0,0 0 0 0 0,0 0 0 0 0,1 0 0 0 0,-1 1 0 0 0,0-1 0 0 0,0 0 0 0 0,1 0 0 0 0,-2 1 0 0 0,1 0 39 0 0,0 1 0 0 0,0-1 0 0 0,0 1-1 0 0,1-1 1 0 0,-1 1 0 0 0,0 0 0 0 0,1-1 0 0 0,-1 1 0 0 0,1 0 0 0 0,0-1 0 0 0,-1 1 0 0 0,1 0 0 0 0,0 0 0 0 0,0-1 0 0 0,0 4 0 0 0,5 30 475 0 0,-3-24-406 0 0,3 32 247 0 0,-4-27-188 0 0,1 0 1 0 0,6 26 0 0 0,41 121 850 0 0,-27-86-775 0 0,12 31-17 0 0,-48-181-89 0 0,-9 2-151 0 0,-34-106 19 0 0,47 143 118 0 0,2 0-1 0 0,-4-38 1 0 0,11 62-75 0 0,0 1 0 0 0,0 0 0 0 0,1-1 0 0 0,1 1 0 0 0,0 0 0 0 0,0-1 0 0 0,0 1 0 0 0,2 0 0 0 0,-1 0 0 0 0,1 0 0 0 0,0 0 0 0 0,1 1 1 0 0,5-11-1 0 0,-4 13-73 0 0,0-1 0 0 0,1 1 1 0 0,0 0-1 0 0,0 1 0 0 0,0-1 1 0 0,1 1-1 0 0,0 0 0 0 0,0 1 1 0 0,0 0-1 0 0,0 0 1 0 0,1 0-1 0 0,0 1 0 0 0,0 0 1 0 0,8-1-1 0 0,-2 0-15 0 0,0 1 0 0 0,0 0 1 0 0,0 1-1 0 0,0 1 0 0 0,0 0 0 0 0,0 1 1 0 0,21 3-1 0 0,-31-3 17 0 0,0 1 1 0 0,0 0-1 0 0,0 0 0 0 0,0 0 0 0 0,0 0 1 0 0,0 1-1 0 0,0 0 0 0 0,0-1 1 0 0,-1 1-1 0 0,1 1 0 0 0,-1-1 0 0 0,1 0 1 0 0,-1 1-1 0 0,0 0 0 0 0,0 0 1 0 0,0 0-1 0 0,-1 0 0 0 0,1 0 0 0 0,-1 0 1 0 0,1 1-1 0 0,-1-1 0 0 0,2 6 1 0 0,-2-4 0 0 0,-1-1 1 0 0,0 1-1 0 0,0 0 0 0 0,0-1 1 0 0,0 1-1 0 0,-1 0 1 0 0,0 0-1 0 0,0 0 1 0 0,0-1-1 0 0,-1 1 0 0 0,0 0 1 0 0,1 0-1 0 0,-2-1 1 0 0,1 1-1 0 0,0 0 1 0 0,-1-1-1 0 0,0 0 1 0 0,-4 8-1 0 0,-3 1-1 0 0,0 0 0 0 0,0-1 0 0 0,-1-1 0 0 0,0 1 0 0 0,-1-2 0 0 0,-1 1 0 0 0,1-2 0 0 0,-25 16 0 0 0,-2-2-768 0 0,-71 30-1 0 0,76-42-760 0 0,31-10 1236 0 0,0-1 0 0 0,0 1 0 0 0,-1-1 0 0 0,1 1 1 0 0,0-1-1 0 0,0 0 0 0 0,0 0 0 0 0,0 0 0 0 0,0 0 0 0 0,-1 0 0 0 0,1-1 1 0 0,-3 0-1 0 0,-2-4-1192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12.734"/>
    </inkml:context>
    <inkml:brush xml:id="br0">
      <inkml:brushProperty name="width" value="0.1" units="cm"/>
      <inkml:brushProperty name="height" value="0.1" units="cm"/>
    </inkml:brush>
  </inkml:definitions>
  <inkml:trace contextRef="#ctx0" brushRef="#br0">0 211 11449 0 0,'0'0'176'0'0,"11"4"1246"0"0,-11-3-1282 0 0,0 1 0 0 0,0-1 0 0 0,1 0 0 0 0,-1 0 0 0 0,0 0 0 0 0,1 0 0 0 0,-1 0 0 0 0,1 0 0 0 0,0 0 0 0 0,-1 0 0 0 0,1 0 1 0 0,0 0-1 0 0,0 0 0 0 0,-1 0 0 0 0,1 0 0 0 0,0-1 0 0 0,0 1 0 0 0,0 0 0 0 0,0 0 0 0 0,0-1 0 0 0,0 1 0 0 0,2 0 1 0 0,14 13 618 0 0,-10-4-633 0 0,0 0 0 0 0,0 1 1 0 0,-1 0-1 0 0,-1 0 1 0 0,0 0-1 0 0,0 0 1 0 0,-1 1-1 0 0,0 0 1 0 0,-1 0-1 0 0,3 22 1 0 0,-2 10-63 0 0,-2 75 0 0 0,-2-74 24 0 0,0-19-54 0 0,-6 43 1 0 0,-1-147-705 0 0,4-62 558 0 0,0-62 82 0 0,5 162 16 0 0,1-1-1 0 0,18-75 1 0 0,-21 115 14 0 0,2-8 5 0 0,0 0-1 0 0,1 0 1 0 0,0 0 0 0 0,1 1-1 0 0,4-9 1 0 0,-7 15-3 0 0,0 1 0 0 0,0 0-1 0 0,-1 0 1 0 0,1-1 0 0 0,0 1 0 0 0,0 0 0 0 0,0 0-1 0 0,1 0 1 0 0,-1 0 0 0 0,0 0 0 0 0,0 0 0 0 0,0 0-1 0 0,1 1 1 0 0,-1-1 0 0 0,0 0 0 0 0,1 1 0 0 0,-1-1 0 0 0,1 1-1 0 0,-1-1 1 0 0,1 1 0 0 0,-1 0 0 0 0,0-1 0 0 0,1 1-1 0 0,0 0 1 0 0,-1 0 0 0 0,1 0 0 0 0,-1 0 0 0 0,1 1-1 0 0,-1-1 1 0 0,0 0 0 0 0,1 1 0 0 0,-1-1 0 0 0,1 1 0 0 0,-1-1-1 0 0,1 1 1 0 0,-1-1 0 0 0,0 1 0 0 0,2 1 0 0 0,7 4 11 0 0,-1 1 1 0 0,-1 0 0 0 0,1 0 0 0 0,-1 1 0 0 0,0 0 0 0 0,-1 1 0 0 0,9 12-1 0 0,40 69 287 0 0,-56-89-296 0 0,16 30 262 0 0,-1 0 0 0 0,-1 2 0 0 0,17 65 0 0 0,-17-35-787 0 0,8 79 0 0 0,-22-136-56 0 0,1-1-1 0 0,-1 0 1 0 0,-1 0 0 0 0,1 0-1 0 0,-1 0 1 0 0,0 0-1 0 0,0 0 1 0 0,-1 0-1 0 0,-2 6 1 0 0,0-2-1524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13.048"/>
    </inkml:context>
    <inkml:brush xml:id="br0">
      <inkml:brushProperty name="width" value="0.1" units="cm"/>
      <inkml:brushProperty name="height" value="0.1" units="cm"/>
    </inkml:brush>
  </inkml:definitions>
  <inkml:trace contextRef="#ctx0" brushRef="#br0">15 150 9265 0 0,'-1'-1'59'0'0,"0"1"1"0"0,0-1-1 0 0,0 0 1 0 0,0 1-1 0 0,0-1 1 0 0,0 0-1 0 0,0 0 1 0 0,0 0-1 0 0,0 0 1 0 0,0 0-1 0 0,0 0 1 0 0,1 0-1 0 0,-2-2 1 0 0,2 2-3 0 0,0 0 1 0 0,0 0 0 0 0,0 0-1 0 0,0 0 1 0 0,0 0 0 0 0,0 0 0 0 0,1 1-1 0 0,-1-1 1 0 0,0 0 0 0 0,1 0-1 0 0,-1 0 1 0 0,0 0 0 0 0,1 1 0 0 0,-1-1-1 0 0,1 0 1 0 0,-1 0 0 0 0,1 1-1 0 0,0-1 1 0 0,-1 0 0 0 0,1 1 0 0 0,0-1-1 0 0,-1 1 1 0 0,1-1 0 0 0,1 0-1 0 0,12-8 60 0 0,1 0-1 0 0,0 1 0 0 0,0 1 0 0 0,1 0 0 0 0,29-8 0 0 0,-28 10-249 0 0,132-38-3086 0 0,-119 35 2205 0 0,3 4-68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13.350"/>
    </inkml:context>
    <inkml:brush xml:id="br0">
      <inkml:brushProperty name="width" value="0.1" units="cm"/>
      <inkml:brushProperty name="height" value="0.1" units="cm"/>
    </inkml:brush>
  </inkml:definitions>
  <inkml:trace contextRef="#ctx0" brushRef="#br0">54 167 6813 0 0,'1'-10'356'0'0,"-1"0"1"0"0,-1 0 0 0 0,1 0 0 0 0,-1 0 0 0 0,-1 0 0 0 0,0 1 0 0 0,0-1-1 0 0,-8-17 1 0 0,-26-34 4967 0 0,37 66-4959 0 0,0 0 0 0 0,0 0 1 0 0,0 1-1 0 0,-1-1 0 0 0,0 10 0 0 0,2 19 81 0 0,56 282 2536 0 0,-46-265-2389 0 0,-2-13-271 0 0,7 69 0 0 0,-17-105-340 0 0,0-1-100 0 0,0 1 0 0 0,0-1 1 0 0,0 1-1 0 0,0 0 0 0 0,0-1 0 0 0,0 1 1 0 0,0-1-1 0 0,1 1 0 0 0,-1-1 1 0 0,1 1-1 0 0,-1-1 0 0 0,1 1 0 0 0,0-1 1 0 0,0 0-1 0 0,-1 1 0 0 0,1-1 1 0 0,0 0-1 0 0,0 0 0 0 0,0 1 1 0 0,2 0-1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13.671"/>
    </inkml:context>
    <inkml:brush xml:id="br0">
      <inkml:brushProperty name="width" value="0.1" units="cm"/>
      <inkml:brushProperty name="height" value="0.1" units="cm"/>
    </inkml:brush>
  </inkml:definitions>
  <inkml:trace contextRef="#ctx0" brushRef="#br0">100 74 10429 0 0,'0'0'3614'0'0,"-17"-12"-2552"0"0,-65-50 7997 0 0,86 141-8317 0 0,5-35-575 0 0,27 136-87 0 0,-1-21 58 0 0,-14-21-151 0 0,-20-116-532 0 0,0 1 0 0 0,-2 0 0 0 0,0-1 0 0 0,-5 25 0 0 0,5-41 103 0 0,0-1-104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14.027"/>
    </inkml:context>
    <inkml:brush xml:id="br0">
      <inkml:brushProperty name="width" value="0.1" units="cm"/>
      <inkml:brushProperty name="height" value="0.1" units="cm"/>
    </inkml:brush>
  </inkml:definitions>
  <inkml:trace contextRef="#ctx0" brushRef="#br0">166 236 11949 0 0,'0'0'179'0'0,"16"-13"106"0"0,47-38 164 0 0,-48 39 3454 0 0,-7-3-3442 0 0,24-44-171 0 0,-24 44-120 0 0,-17 6-92 0 0,3 3-70 0 0,-1-2-5 0 0,-1 0 0 0 0,-17-14 0 0 0,23 20-2 0 0,-1 0-1 0 0,1 1 0 0 0,-1-1 0 0 0,0 0 0 0 0,0 1 0 0 0,0 0 1 0 0,0-1-1 0 0,0 1 0 0 0,0 1 0 0 0,0-1 0 0 0,0 0 0 0 0,0 1 1 0 0,0-1-1 0 0,0 1 0 0 0,-1 0 0 0 0,1 0 0 0 0,-5 1 0 0 0,-6 2 13 0 0,1 2 0 0 0,-1 0-1 0 0,0 0 1 0 0,1 1 0 0 0,0 1-1 0 0,1 0 1 0 0,-1 1 0 0 0,1 0-1 0 0,-20 19 1 0 0,27-22 10 0 0,1 0 0 0 0,0-1 0 0 0,0 2 1 0 0,0-1-1 0 0,0 0 0 0 0,1 1 0 0 0,0 0 0 0 0,0-1 0 0 0,1 1 1 0 0,-4 12-1 0 0,5-14 13 0 0,0 1 1 0 0,1 0 0 0 0,0 0 0 0 0,0 0-1 0 0,0 0 1 0 0,0-1 0 0 0,1 1 0 0 0,-1 0-1 0 0,1 0 1 0 0,1 0 0 0 0,-1-1 0 0 0,1 1-1 0 0,-1-1 1 0 0,1 1 0 0 0,5 7 0 0 0,0-1 33 0 0,0-1 1 0 0,1-1 0 0 0,0 0 0 0 0,0 0-1 0 0,1 0 1 0 0,0-1 0 0 0,0 0 0 0 0,1-1-1 0 0,17 11 1 0 0,9 1-7 0 0,62 23 1 0 0,-71-32-19 0 0,-1 0 0 0 0,0 2-1 0 0,-1 2 1 0 0,46 30 0 0 0,-70-43-27 0 0,1 0 0 0 0,0 0 0 0 0,-1 1-1 0 0,0-1 1 0 0,1 0 0 0 0,-1 1 0 0 0,0-1 0 0 0,1 1-1 0 0,-1-1 1 0 0,0 1 0 0 0,0-1 0 0 0,0 1 0 0 0,-1 0-1 0 0,1 0 1 0 0,0-1 0 0 0,-1 1 0 0 0,1 0 0 0 0,-1 0 0 0 0,1 0-1 0 0,-1 0 1 0 0,0 0 0 0 0,0 0 0 0 0,0 3 0 0 0,-1-3-1 0 0,0-1 0 0 0,1 1 0 0 0,-1 0 0 0 0,0-1 0 0 0,-1 1 1 0 0,1-1-1 0 0,0 1 0 0 0,0-1 0 0 0,-1 0 0 0 0,1 1 0 0 0,-1-1 1 0 0,1 0-1 0 0,-1 0 0 0 0,1 0 0 0 0,-1 0 0 0 0,0 0 0 0 0,1 0 1 0 0,-1-1-1 0 0,0 1 0 0 0,0-1 0 0 0,0 1 0 0 0,1-1 0 0 0,-5 1 1 0 0,-24 3 1 0 0,-1-1 1 0 0,-1-2 0 0 0,-58-4 0 0 0,55 1-167 0 0,25 1-35 0 0,1-1 0 0 0,0 0 0 0 0,0 0 0 0 0,0-1 0 0 0,0 0 0 0 0,1 0 0 0 0,-1-1 0 0 0,1 0 0 0 0,0-1 0 0 0,0 0 0 0 0,0 0 0 0 0,1-1 0 0 0,-11-9 0 0 0,12 8-676 0 0,0 0 0 0 0,0 0 0 0 0,1 0 0 0 0,0-1 0 0 0,0 1 0 0 0,-4-13 0 0 0,6 13-785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14.421"/>
    </inkml:context>
    <inkml:brush xml:id="br0">
      <inkml:brushProperty name="width" value="0.1" units="cm"/>
      <inkml:brushProperty name="height" value="0.1" units="cm"/>
    </inkml:brush>
  </inkml:definitions>
  <inkml:trace contextRef="#ctx0" brushRef="#br0">364 100 11273 0 0,'3'-3'181'0'0,"0"-1"0"0"0,0 1-1 0 0,0-1 1 0 0,-1 0 0 0 0,1 1 0 0 0,-1-1-1 0 0,0 0 1 0 0,0 0 0 0 0,0-1 0 0 0,2-5-1 0 0,-4 8-41 0 0,0 1-1 0 0,0-1 1 0 0,0 0-1 0 0,0 0 1 0 0,-1 1-1 0 0,1-1 1 0 0,0 0-1 0 0,-1 0 1 0 0,1 1-1 0 0,-1-1 1 0 0,0 0-1 0 0,1 1 1 0 0,-1-1-1 0 0,0 1 1 0 0,0-1-1 0 0,0 1 1 0 0,0-1-1 0 0,0 1 1 0 0,-1 0-1 0 0,1-1 1 0 0,0 1-1 0 0,-1 0 1 0 0,1 0-1 0 0,0 0 1 0 0,-1 0-1 0 0,0 0 1 0 0,1 0-1 0 0,-4-1 1 0 0,1 1-90 0 0,0-1 1 0 0,0 1 0 0 0,0-1 0 0 0,0 1 0 0 0,0 1 0 0 0,-1-1 0 0 0,1 0 0 0 0,0 1-1 0 0,0 0 1 0 0,-1 0 0 0 0,1 1 0 0 0,0-1 0 0 0,-1 1 0 0 0,1-1 0 0 0,0 2 0 0 0,0-1-1 0 0,-5 2 1 0 0,-1 1 12 0 0,0 0-1 0 0,-1 1 0 0 0,1 0 1 0 0,1 1-1 0 0,-12 9 1 0 0,15-11 11 0 0,1 1 1 0 0,0 0-1 0 0,1 0 1 0 0,-1 0-1 0 0,1 1 1 0 0,0-1-1 0 0,0 1 1 0 0,1 0-1 0 0,0 0 1 0 0,0 1-1 0 0,0-1 1 0 0,1 0-1 0 0,0 1 1 0 0,0 0-1 0 0,0-1 1 0 0,1 1-1 0 0,0 0 1 0 0,1 0-1 0 0,0 11 1 0 0,0-11 28 0 0,0 1 1 0 0,1-1-1 0 0,0 1 1 0 0,1-1 0 0 0,0 0-1 0 0,0 0 1 0 0,1 1 0 0 0,-1-2-1 0 0,1 1 1 0 0,1 0-1 0 0,-1 0 1 0 0,1-1 0 0 0,1 0-1 0 0,-1 0 1 0 0,1 0-1 0 0,0 0 1 0 0,10 8 0 0 0,-3-5 9 0 0,0-1 0 0 0,0 0 0 0 0,1-1 0 0 0,0-1-1 0 0,18 7 1 0 0,72 17 52 0 0,-71-21 2 0 0,1 0 0 0 0,35 17 0 0 0,-66-26-145 0 0,-1 1 1 0 0,0-1-1 0 0,0 0 0 0 0,0 1 0 0 0,0-1 0 0 0,0 1 1 0 0,0 0-1 0 0,0-1 0 0 0,0 1 0 0 0,0 0 1 0 0,0-1-1 0 0,0 1 0 0 0,-1 0 0 0 0,1 0 1 0 0,0 0-1 0 0,0 0 0 0 0,-1 0 0 0 0,1 0 0 0 0,-1 0 1 0 0,1 0-1 0 0,-1 0 0 0 0,1 0 0 0 0,-1 0 1 0 0,0 0-1 0 0,1 1 0 0 0,-1-1 0 0 0,0 0 1 0 0,0 0-1 0 0,0 0 0 0 0,0 0 0 0 0,0 2 0 0 0,-1 0 2 0 0,0 0 0 0 0,0 0 0 0 0,-1 0 0 0 0,1-1 0 0 0,-1 1 0 0 0,0-1 0 0 0,0 1 0 0 0,1-1 0 0 0,-2 0 0 0 0,1 0 0 0 0,-3 3 0 0 0,-7 5 6 0 0,0-1 1 0 0,-1 0-1 0 0,0 0 0 0 0,0-1 1 0 0,-1-1-1 0 0,0-1 0 0 0,0 0 0 0 0,0 0 1 0 0,-1-2-1 0 0,-27 6 0 0 0,9-5-205 0 0,0-2 0 0 0,1-1-1 0 0,-1-1 1 0 0,-34-5-1 0 0,54 2-257 0 0,1 0-1 0 0,0-1 0 0 0,0 0 0 0 0,0-1 0 0 0,-20-10 0 0 0,-10-2-1934 0 0,9 5 135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04.343"/>
    </inkml:context>
    <inkml:brush xml:id="br0">
      <inkml:brushProperty name="width" value="0.1" units="cm"/>
      <inkml:brushProperty name="height" value="0.1" units="cm"/>
    </inkml:brush>
  </inkml:definitions>
  <inkml:trace contextRef="#ctx0" brushRef="#br0">491 33 7229 0 0,'-7'-11'-27'0'0,"6"10"65"0"0,1 0 0 0 0,0 0 0 0 0,0 0-1 0 0,-1 1 1 0 0,1-1 0 0 0,0 0 0 0 0,-1 0 0 0 0,1 1-1 0 0,-1-1 1 0 0,1 0 0 0 0,-1 1 0 0 0,1-1 0 0 0,-1 1-1 0 0,0-1 1 0 0,1 1 0 0 0,-1-1 0 0 0,0 1 0 0 0,1-1-1 0 0,-1 1 1 0 0,-1-1 0 0 0,2 1-18 0 0,0 0-1 0 0,0 0 1 0 0,0 0 0 0 0,0 0-1 0 0,-1 0 1 0 0,1 0-1 0 0,0 0 1 0 0,0-1 0 0 0,0 1-1 0 0,0 0 1 0 0,0 0 0 0 0,-1 0-1 0 0,1 0 1 0 0,0 0-1 0 0,0 0 1 0 0,0 0 0 0 0,0 0-1 0 0,0-1 1 0 0,0 1 0 0 0,0 0-1 0 0,0 0 1 0 0,-1 0-1 0 0,1 0 1 0 0,0 0 0 0 0,0-1-1 0 0,0 1 1 0 0,0 0 0 0 0,0 0-1 0 0,0 0 1 0 0,0 0-1 0 0,0-1 1 0 0,0 1 0 0 0,0 0-1 0 0,0 0 1 0 0,0 0 0 0 0,0 0-1 0 0,0-1 1 0 0,0 1-1 0 0,0 0 1 0 0,0 0 0 0 0,0 0-1 0 0,0 0 1 0 0,0-1 0 0 0,1 1-1 0 0,-1 0 1 0 0,0 0-1 0 0,0 0 1 0 0,0 0 0 0 0,0 0-1 0 0,0 0 1 0 0,0-1 0 0 0,0 1-1 0 0,0 0 1 0 0,1 0-1 0 0,-1 0 1 0 0,0 0 0 0 0,0 0-1 0 0,0 0 1 0 0,0 0 0 0 0,0 0-1 0 0,1 0 1 0 0,-1 0-1 0 0,0-1 1 0 0,0 1 0 0 0,0 0-1 0 0,0 0 1 0 0,1 0 0 0 0,-1 0-1 0 0,1 0 29 0 0,-1 0 0 0 0,1 0 0 0 0,0 0-1 0 0,-1 1 1 0 0,1-1 0 0 0,-1 0 0 0 0,1 0 0 0 0,0 0-1 0 0,-1 0 1 0 0,1 1 0 0 0,-1-1 0 0 0,1 0 0 0 0,-1 0-1 0 0,1 1 1 0 0,0-1 0 0 0,-1 1 0 0 0,0-1 0 0 0,1 0-1 0 0,-1 1 1 0 0,1-1 0 0 0,-1 1 0 0 0,1-1 0 0 0,-1 1-1 0 0,0-1 1 0 0,1 1 0 0 0,-1-1 0 0 0,0 1-1 0 0,0 0 1 0 0,1-1 0 0 0,-1 1 0 0 0,0 0 0 0 0,3 9 248 0 0,0-1 0 0 0,-1 0 0 0 0,0 1 0 0 0,-1-1 0 0 0,0 1 0 0 0,0-1 0 0 0,-1 1 0 0 0,-1 15 0 0 0,-4 9 257 0 0,-8 36 1 0 0,5-30-106 0 0,-74 384 1723 0 0,-94 506-1663 0 0,64-385-422 0 0,82-410-75 0 0,1 12 12 0 0,-12 175 1 0 0,38-291-33 0 0,2 0 1 0 0,5 51-1 0 0,-4-80 10 0 0,0-1-1 0 0,0 1 1 0 0,1 0-1 0 0,-1 0 1 0 0,0-1-1 0 0,1 1 1 0 0,-1 0-1 0 0,1-1 1 0 0,0 1 0 0 0,0-1-1 0 0,-1 1 1 0 0,1 0-1 0 0,0-1 1 0 0,2 2-1 0 0,-2-3 2 0 0,-1 1 0 0 0,1-1 0 0 0,0 0-1 0 0,0 1 1 0 0,0-1 0 0 0,0 0 0 0 0,0 0 0 0 0,0 0 0 0 0,0 0-1 0 0,0 0 1 0 0,0 0 0 0 0,-1 0 0 0 0,1 0 0 0 0,0 0 0 0 0,0 0-1 0 0,0-1 1 0 0,0 1 0 0 0,0 0 0 0 0,0-1 0 0 0,0 1 0 0 0,-1 0-1 0 0,1-1 1 0 0,0 1 0 0 0,0-1 0 0 0,0 0 0 0 0,0 0 0 0 0,25-16 12 0 0,7-4 15 0 0,0 2 0 0 0,57-25 0 0 0,20 5 42 0 0,163-35 0 0 0,123-2 190 0 0,-292 58-147 0 0,1119-136 826 0 0,-334 97-438 0 0,4 28-63 0 0,37-2-223 0 0,-219-2-275 0 0,-404 11-2017 0 0,-318 18-1048 0 0,-14 1 1686 0 0,-13 0-681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05.149"/>
    </inkml:context>
    <inkml:brush xml:id="br0">
      <inkml:brushProperty name="width" value="0.1" units="cm"/>
      <inkml:brushProperty name="height" value="0.1" units="cm"/>
    </inkml:brush>
  </inkml:definitions>
  <inkml:trace contextRef="#ctx0" brushRef="#br0">106 978 7421 0 0,'-8'-3'24'0'0,"0"1"-1"0"0,0-1 1 0 0,0 0 0 0 0,-14-8 0 0 0,5 2 181 0 0,13 7-56 0 0,1 1 0 0 0,-1-1-1 0 0,1 0 1 0 0,0 0-1 0 0,-1 0 1 0 0,1-1 0 0 0,-5-5-1 0 0,7 8-122 0 0,1-1-1 0 0,0 1 1 0 0,-1 0-1 0 0,1-1 1 0 0,0 0-1 0 0,0 1 0 0 0,0-1 1 0 0,-1 1-1 0 0,1-1 1 0 0,0 1-1 0 0,0-1 1 0 0,0 1-1 0 0,0-1 0 0 0,0 1 1 0 0,0-1-1 0 0,0 0 1 0 0,0 1-1 0 0,0-1 1 0 0,0 1-1 0 0,1-1 0 0 0,-1 1 1 0 0,0-1-1 0 0,0 0 1 0 0,1-1 7 0 0,1 1 1 0 0,-1-1 0 0 0,0 0 0 0 0,0 1 0 0 0,1 0-1 0 0,-1-1 1 0 0,1 1 0 0 0,-1 0 0 0 0,1 0-1 0 0,2-2 1 0 0,12-5 72 0 0,0 1 0 0 0,1 0 0 0 0,0 1 0 0 0,35-7 0 0 0,-19 5-33 0 0,693-152 750 0 0,-539 122-750 0 0,1112-208 94 0 0,11 52-182 0 0,1003-6-94 0 0,-2273 198 119 0 0,5-2 42 0 0,0 3 0 0 0,61 5 0 0 0,-105-4-37 0 0,1 0 0 0 0,-1 0 0 0 0,1 0 0 0 0,-1 1 0 0 0,1-1 0 0 0,-1 1 0 0 0,1-1 0 0 0,-1 1 0 0 0,0 0 0 0 0,1-1 1 0 0,1 2-1 0 0,-3-1 2 0 0,0-1-1 0 0,1 0 1 0 0,-1 1 0 0 0,0-1 0 0 0,1 1 0 0 0,-1-1 0 0 0,0 1-1 0 0,0-1 1 0 0,1 1 0 0 0,-1-1 0 0 0,0 0 0 0 0,0 1 0 0 0,0 0 0 0 0,0-1-1 0 0,1 1 1 0 0,-1-1 0 0 0,0 1 0 0 0,0-1 0 0 0,0 1 0 0 0,0-1 0 0 0,-1 2-1 0 0,0 1 80 0 0,0 1-1 0 0,-1 0 0 0 0,1-1 1 0 0,-1 1-1 0 0,0-1 0 0 0,0 0 1 0 0,-3 4-1 0 0,-2 2 6 0 0,-12 23 138 0 0,1 1 0 0 0,1 0 1 0 0,2 2-1 0 0,1-1 1 0 0,2 2-1 0 0,1 0 1 0 0,2 0-1 0 0,-6 47 1 0 0,9-21 100 0 0,2 1-1 0 0,2-1 1 0 0,4 1 0 0 0,10 72-1 0 0,19 93 286 0 0,78 709-26 0 0,-100-814-302 0 0,-10 177 0 0 0,-3-241-206 0 0,-3-1 1 0 0,-3 0-1 0 0,-2 0 0 0 0,-2-1 1 0 0,-27 66-1 0 0,39-117-91 0 0,-29 65 12 0 0,27-65-11 0 0,0 1 1 0 0,0 0-1 0 0,0-1 0 0 0,-1 0 1 0 0,0 0-1 0 0,0 0 1 0 0,-10 8-1 0 0,13-13-1 0 0,0 1 0 0 0,0-1 1 0 0,-1 0-1 0 0,1 0 0 0 0,0 0 0 0 0,-1 0 0 0 0,1 0 0 0 0,-1-1 0 0 0,1 1 0 0 0,-1-1 1 0 0,1 0-1 0 0,-1 0 0 0 0,1 1 0 0 0,-1-2 0 0 0,1 1 0 0 0,-1 0 0 0 0,-4-1 1 0 0,-4-2-64 0 0,-1 0 1 0 0,-18-9-1 0 0,-12-3-433 0 0,-39 3-1219 0 0,-123-3 1 0 0,46 5 402 0 0,-651-54-3994 0 0,671 55 4126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20.629"/>
    </inkml:context>
    <inkml:brush xml:id="br0">
      <inkml:brushProperty name="width" value="0.1" units="cm"/>
      <inkml:brushProperty name="height" value="0.1" units="cm"/>
    </inkml:brush>
  </inkml:definitions>
  <inkml:trace contextRef="#ctx0" brushRef="#br0">14 76 3640 0 0,'-6'0'675'0'0,"-1"-1"835"0"0,19 7-690 0 0,-6-4-714 0 0,1 0-1 0 0,0-1 1 0 0,0 0-1 0 0,0 0 1 0 0,0-1-1 0 0,0 1 1 0 0,12-2-1 0 0,53-10 234 0 0,-44 6-236 0 0,280-47 991 0 0,-269 41-557 0 0,-22 3 1078 0 0,-24 15-1422 0 0,6-6-166 0 0,0 1-1 0 0,0 0 1 0 0,1 0-1 0 0,-1 0 1 0 0,1-1 0 0 0,-1 1-1 0 0,1 0 1 0 0,0 0-1 0 0,-1 0 1 0 0,1 0-1 0 0,0 0 1 0 0,1 0-1 0 0,-1 0 1 0 0,1 3-1 0 0,7 33 556 0 0,-5-24-416 0 0,-2-9-158 0 0,6 25 263 0 0,-1 0-1 0 0,-2 0 1 0 0,0 35 0 0 0,-4 3-197 0 0,0-68-51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05.884"/>
    </inkml:context>
    <inkml:brush xml:id="br0">
      <inkml:brushProperty name="width" value="0.1" units="cm"/>
      <inkml:brushProperty name="height" value="0.1" units="cm"/>
    </inkml:brush>
  </inkml:definitions>
  <inkml:trace contextRef="#ctx0" brushRef="#br0">70 524 9669 0 0,'-10'-8'270'0'0,"2"-1"1"0"0,0-1 0 0 0,0 1-1 0 0,0-1 1 0 0,1-1-1 0 0,-11-21 1 0 0,18 31-193 0 0,-1 0 0 0 0,1 0 0 0 0,0 0 0 0 0,-1 0 0 0 0,1 0 0 0 0,0 0 0 0 0,0 0 0 0 0,0 0 0 0 0,0 0 0 0 0,-1 0 0 0 0,2-1 0 0 0,-1 1 0 0 0,0 0 0 0 0,0 0 1 0 0,0 0-1 0 0,0 0 0 0 0,1 0 0 0 0,-1 0 0 0 0,0 0 0 0 0,1 0 0 0 0,0-2 0 0 0,-1 3-52 0 0,1 0 0 0 0,-1 0 0 0 0,0-1-1 0 0,0 1 1 0 0,1 0 0 0 0,-1 0 0 0 0,0 0 0 0 0,0-1 0 0 0,1 1 0 0 0,-1 0 0 0 0,0 0 0 0 0,1 0 0 0 0,-1 0 0 0 0,0 0 0 0 0,0 0 0 0 0,1-1 0 0 0,-1 1 0 0 0,0 0 0 0 0,1 0 0 0 0,-1 0-1 0 0,0 0 1 0 0,1 0 0 0 0,-1 0 0 0 0,0 0 0 0 0,1 0 0 0 0,-1 1 0 0 0,11 8-24 0 0,3 15 7 0 0,-1 1 0 0 0,-2 0 0 0 0,0 0 0 0 0,-2 1 0 0 0,10 42 0 0 0,-9-23 8 0 0,-3 0 0 0 0,3 72 1 0 0,-9-83-3 0 0,-4 36 0 0 0,1-56-16 0 0,0 0 1 0 0,-1 0 0 0 0,0-1 0 0 0,-1 1 0 0 0,-7 16 0 0 0,11-29 1 0 0,-1 0 0 0 0,1-1 1 0 0,0 1-1 0 0,0-1 1 0 0,0 1-1 0 0,0-1 0 0 0,-1 1 1 0 0,1 0-1 0 0,0-1 1 0 0,-1 1-1 0 0,1-1 0 0 0,0 1 1 0 0,-1-1-1 0 0,1 0 1 0 0,-1 1-1 0 0,1-1 0 0 0,0 1 1 0 0,-1-1-1 0 0,1 0 1 0 0,-1 1-1 0 0,1-1 0 0 0,-1 0 1 0 0,0 1-1 0 0,1-1 0 0 0,-1 0 1 0 0,1 0-1 0 0,-1 0 1 0 0,-1 1-1 0 0,2-2 1 0 0,-1 1 0 0 0,0-1 0 0 0,1 0 0 0 0,-1 1 0 0 0,0-1 0 0 0,1 1 0 0 0,-1-1 0 0 0,1 0 0 0 0,-1 0 0 0 0,1 1 0 0 0,-1-1 0 0 0,1 0 0 0 0,0 0 0 0 0,-1 0 0 0 0,1 0 0 0 0,-1-1 1 0 0,-7-40 31 0 0,4-28-50 0 0,3 0-1 0 0,8-76 1 0 0,30-137-12 0 0,-31 247 13 0 0,1 0 0 0 0,1 0 0 0 0,22-54 0 0 0,-24 77 11 0 0,0 0 0 0 0,0 0 1 0 0,2 1-1 0 0,-1 0 0 0 0,1 0 1 0 0,1 1-1 0 0,0 0 0 0 0,1 0 1 0 0,0 1-1 0 0,1 1 1 0 0,0-1-1 0 0,14-8 0 0 0,-11 10 14 0 0,-1 0 0 0 0,1 2-1 0 0,0 0 1 0 0,0 0 0 0 0,1 1 0 0 0,-1 1-1 0 0,1 0 1 0 0,30-3 0 0 0,-33 6 7 0 0,0 1 1 0 0,0 0-1 0 0,0 1 0 0 0,0 0 1 0 0,1 1-1 0 0,-1 1 0 0 0,-1 0 1 0 0,1 0-1 0 0,0 1 1 0 0,-1 0-1 0 0,19 11 0 0 0,-17-8 2 0 0,0 1-1 0 0,0 1 0 0 0,-1 0 0 0 0,0 1 1 0 0,17 18-1 0 0,-24-23-16 0 0,-1 1 1 0 0,0-1-1 0 0,0 1 0 0 0,0 0 0 0 0,-1 0 1 0 0,1 0-1 0 0,-2 1 0 0 0,1-1 1 0 0,-1 1-1 0 0,0-1 0 0 0,0 1 0 0 0,0 0 1 0 0,-1 0-1 0 0,0 12 0 0 0,-2 1 4 0 0,-1 0 0 0 0,-1 0 0 0 0,0-1-1 0 0,-2 1 1 0 0,0-1 0 0 0,-1 0-1 0 0,-1-1 1 0 0,-1 1 0 0 0,-1-1 0 0 0,-18 28-1 0 0,11-21-5 0 0,-2 0 0 0 0,-1-2 0 0 0,-1 0 1 0 0,-1-1-1 0 0,0-1 0 0 0,-35 25 0 0 0,52-43 4 0 0,-39 26-8 0 0,40-27 7 0 0,1-1 0 0 0,-1 1 0 0 0,1-1 0 0 0,-1 0 0 0 0,0 1 0 0 0,0-1 0 0 0,0-1 1 0 0,0 1-1 0 0,0 0 0 0 0,0-1 0 0 0,0 0 0 0 0,0 1 0 0 0,-5-1 0 0 0,7-1-3 0 0,1 1 1 0 0,-1 0-1 0 0,1 0 1 0 0,-1 0-1 0 0,1-1 1 0 0,-1 1-1 0 0,1 0 1 0 0,-1 0-1 0 0,1-1 1 0 0,0 1-1 0 0,-1 0 1 0 0,1-1-1 0 0,-1 1 1 0 0,1-1-1 0 0,0 1 0 0 0,-1 0 1 0 0,1-1-1 0 0,0 1 1 0 0,0-1-1 0 0,-1 1 1 0 0,1-1-1 0 0,0 1 1 0 0,0-1-1 0 0,0 1 1 0 0,0-1-1 0 0,0 1 1 0 0,-1-1-1 0 0,1 0 0 0 0,4-19 0 0 0,15-15-18 0 0,-10 24 16 0 0,1 1 0 0 0,0 0 0 0 0,0 1 1 0 0,1 0-1 0 0,0 0 0 0 0,1 1 0 0 0,-1 1 0 0 0,2 0 1 0 0,-1 1-1 0 0,1 0 0 0 0,0 1 0 0 0,0 0 0 0 0,19-4 1 0 0,-16 5 37 0 0,-1 1 0 0 0,1 1 0 0 0,0 0 0 0 0,0 1 0 0 0,0 1-1 0 0,0 0 1 0 0,-1 1 0 0 0,1 1 0 0 0,0 0 0 0 0,0 1 0 0 0,24 9 0 0 0,-31-9 1 0 0,-1 1 0 0 0,1 1 0 0 0,-1 0 0 0 0,0 0 0 0 0,-1 1 0 0 0,1 0 0 0 0,-1 0 0 0 0,0 0 0 0 0,0 1 0 0 0,-1 0 0 0 0,0 1 0 0 0,0-1 0 0 0,-1 1 0 0 0,0 0 0 0 0,0 1 0 0 0,-1-1 0 0 0,0 1 0 0 0,-1 0 0 0 0,4 10 0 0 0,-5-11-15 0 0,0 0 0 0 0,-1 0-1 0 0,0 0 1 0 0,0 0 0 0 0,0 0 0 0 0,-1 0 0 0 0,0 1 0 0 0,-1-1 0 0 0,0 0 0 0 0,0 0 0 0 0,-1 0 0 0 0,0 0 0 0 0,0 0 0 0 0,-1-1-1 0 0,0 1 1 0 0,0-1 0 0 0,-1 1 0 0 0,0-1 0 0 0,0 0 0 0 0,-1-1 0 0 0,0 1 0 0 0,-9 10 0 0 0,-1-4-7 0 0,-1-1 1 0 0,0 0-1 0 0,0-1 0 0 0,-1-1 1 0 0,0 0-1 0 0,-1-1 1 0 0,0-1-1 0 0,-1-1 0 0 0,1-1 1 0 0,-29 6-1 0 0,9-4-120 0 0,0-2 0 0 0,-1-2-1 0 0,1-1 1 0 0,-54-4-1 0 0,74 0-148 0 0,0-1-1 0 0,0 0 1 0 0,1-2-1 0 0,-1 0 1 0 0,-32-12-1 0 0,44 13 43 0 0,-1 0-1 0 0,1 0 1 0 0,0 0-1 0 0,0-1 1 0 0,1 1 0 0 0,-1-2-1 0 0,1 1 1 0 0,-1 0-1 0 0,1-1 1 0 0,1 0 0 0 0,-1 0-1 0 0,1-1 1 0 0,0 1-1 0 0,0-1 1 0 0,0 0 0 0 0,1 0-1 0 0,0 0 1 0 0,-3-8-1 0 0,-1-16-1210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06.192"/>
    </inkml:context>
    <inkml:brush xml:id="br0">
      <inkml:brushProperty name="width" value="0.1" units="cm"/>
      <inkml:brushProperty name="height" value="0.1" units="cm"/>
    </inkml:brush>
  </inkml:definitions>
  <inkml:trace contextRef="#ctx0" brushRef="#br0">1 113 11557 0 0,'8'-10'194'0'0,"0"-1"0"0"0,0 1 0 0 0,2 1 1 0 0,-1-1-1 0 0,1 2 0 0 0,18-14 0 0 0,-25 21-151 0 0,2-3 96 0 0,0 0 1 0 0,1 1 0 0 0,-1 0-1 0 0,0 0 1 0 0,1 0-1 0 0,0 1 1 0 0,0 0-1 0 0,0 0 1 0 0,0 0-1 0 0,0 1 1 0 0,0 0 0 0 0,0 0-1 0 0,7 0 1 0 0,-8 2-71 0 0,0-1-1 0 0,0 0 1 0 0,-1 1 0 0 0,1 0 0 0 0,0 0 0 0 0,0 1-1 0 0,-1-1 1 0 0,1 1 0 0 0,-1 0 0 0 0,1 0 0 0 0,-1 1 0 0 0,6 3-1 0 0,-5-2-38 0 0,0 1 0 0 0,0-1-1 0 0,-1 1 1 0 0,1 1 0 0 0,-1-1-1 0 0,0 1 1 0 0,0-1-1 0 0,3 10 1 0 0,1 1 13 0 0,-2 0 0 0 0,0 0 0 0 0,0 1 0 0 0,-2-1 0 0 0,0 1 0 0 0,-1 1 0 0 0,1 24 1 0 0,-7 127 353 0 0,-1-61 61 0 0,4-74-256 0 0,4 100 670 0 0,-3-119-653 0 0,1 1-1 0 0,1 0 0 0 0,1-1 0 0 0,0 1 0 0 0,1-1 0 0 0,8 17 0 0 0,-11-28-127 0 0,0 0-1 0 0,1 0 0 0 0,0-1 1 0 0,-1 1-1 0 0,1-1 1 0 0,1 0-1 0 0,-1 0 0 0 0,0 0 1 0 0,1 0-1 0 0,0 0 1 0 0,-1-1-1 0 0,1 1 0 0 0,0-1 1 0 0,0 0-1 0 0,0 0 1 0 0,1-1-1 0 0,-1 1 0 0 0,0-1 1 0 0,1 0-1 0 0,-1 0 1 0 0,0-1-1 0 0,6 1 0 0 0,10 0 143 0 0,-1-1-1 0 0,1-1 0 0 0,33-5 1 0 0,-34 3-166 0 0,177-29 449 0 0,-148 22-1599 0 0,93-33-1 0 0,-133 40 683 0 0,-3 1-77 0 0,0 0 0 0 0,-1 0 0 0 0,1 0 0 0 0,0 0 1 0 0,-1-1-1 0 0,1 0 0 0 0,-1 1 0 0 0,8-8 0 0 0,-5 0-1811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20.839"/>
    </inkml:context>
    <inkml:brush xml:id="br0">
      <inkml:brushProperty name="width" value="0.1" units="cm"/>
      <inkml:brushProperty name="height" value="0.1" units="cm"/>
    </inkml:brush>
  </inkml:definitions>
  <inkml:trace contextRef="#ctx0" brushRef="#br0">74 19 10917 0 0,'-4'-3'53'0'0,"0"1"1"0"0,1 0-1 0 0,-1 0 0 0 0,0 0 0 0 0,0 1 1 0 0,0-1-1 0 0,0 1 0 0 0,0 0 1 0 0,0 0-1 0 0,0 0 0 0 0,-1 1 0 0 0,1-1 1 0 0,-7 1-1 0 0,10 1-23 0 0,0-1-1 0 0,1 0 1 0 0,-1 1 0 0 0,0-1 0 0 0,1 1-1 0 0,-1-1 1 0 0,1 1 0 0 0,-1-1-1 0 0,1 1 1 0 0,-1-1 0 0 0,1 1-1 0 0,0-1 1 0 0,-1 1 0 0 0,1 0 0 0 0,-1-1-1 0 0,1 1 1 0 0,0 0 0 0 0,0-1-1 0 0,0 1 1 0 0,-1 0 0 0 0,1 0-1 0 0,0-1 1 0 0,0 1 0 0 0,0 0 0 0 0,0-1-1 0 0,0 1 1 0 0,0 1 0 0 0,1 22 443 0 0,0-22-431 0 0,8 57 507 0 0,3 0 1 0 0,28 83-1 0 0,-37-134-527 0 0,3 15-95 0 0,0 0 1 0 0,-2 0-1 0 0,0 0 0 0 0,-2 1 1 0 0,0-1-1 0 0,-2 1 0 0 0,-1-1 1 0 0,-5 41-1 0 0,5-62-77 0 0,1-1 1 0 0,0 0-1 0 0,-1 0 0 0 0,1 1 1 0 0,-1-1-1 0 0,0 0 1 0 0,1 0-1 0 0,-1 0 0 0 0,0 1 1 0 0,0-1-1 0 0,1 0 0 0 0,-1 0 1 0 0,0 0-1 0 0,0 0 1 0 0,0-1-1 0 0,0 1 0 0 0,0 0 1 0 0,-3 1-1 0 0,0 2-1252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21.644"/>
    </inkml:context>
    <inkml:brush xml:id="br0">
      <inkml:brushProperty name="width" value="0.1" units="cm"/>
      <inkml:brushProperty name="height" value="0.1" units="cm"/>
    </inkml:brush>
  </inkml:definitions>
  <inkml:trace contextRef="#ctx0" brushRef="#br0">47 215 6941 0 0,'-41'-123'2824'0'0,"40"121"-2617"0"0,0 0 0 0 0,0 0 1 0 0,1 0-1 0 0,-1 0 0 0 0,0 0 1 0 0,1 0-1 0 0,0 0 0 0 0,-1 0 0 0 0,1 0 1 0 0,0 0-1 0 0,0-1 0 0 0,0 1 1 0 0,1 0-1 0 0,0-3 0 0 0,0 3-123 0 0,0 1 0 0 0,1-1 0 0 0,-1 1-1 0 0,1-1 1 0 0,-1 1 0 0 0,1 0 0 0 0,0 0 0 0 0,-1 0 0 0 0,1 0-1 0 0,0 0 1 0 0,0 0 0 0 0,0 0 0 0 0,0 0 0 0 0,0 1-1 0 0,3-1 1 0 0,37-10 7 0 0,-1 3-1 0 0,1 1 0 0 0,72-2 0 0 0,-72 6-258 0 0,-33 2-44 0 0,0 1 1 0 0,0 0-1 0 0,17 2 0 0 0,-25-2 124 0 0,1 1-1 0 0,-1-1 1 0 0,1 0-1 0 0,-1 0 0 0 0,1 1 1 0 0,-1-1-1 0 0,0 1 0 0 0,1-1 1 0 0,-1 1-1 0 0,0 0 1 0 0,1-1-1 0 0,-1 1 0 0 0,0 0 1 0 0,0 0-1 0 0,0 0 0 0 0,0 0 1 0 0,1 0-1 0 0,-1 0 1 0 0,-1 0-1 0 0,1 0 0 0 0,0 1 1 0 0,0-1-1 0 0,0 0 1 0 0,-1 0-1 0 0,1 1 0 0 0,0-1 1 0 0,-1 0-1 0 0,1 1 0 0 0,-1-1 1 0 0,0 1-1 0 0,0-1 1 0 0,1 2-1 0 0,-2 5-156 0 0,1 0-1 0 0,-1 0 1 0 0,-1-1-1 0 0,0 1 1 0 0,0 0 0 0 0,0-1-1 0 0,-1 0 1 0 0,0 1-1 0 0,0-1 1 0 0,-1 0 0 0 0,0-1-1 0 0,0 1 1 0 0,0-1-1 0 0,-1 0 1 0 0,0 0 0 0 0,-6 6-1 0 0,-12 8 206 0 0,0 0-1 0 0,-48 31 1 0 0,12-11 33 0 0,34-20 233 0 0,-30 30 0 0 0,46-41-45 0 0,0 0 0 0 0,1 1 0 0 0,1 1 0 0 0,-1-1 0 0 0,2 1 1 0 0,-7 14-1 0 0,12-23-144 0 0,0 0 1 0 0,0-1 0 0 0,0 1-1 0 0,1 0 1 0 0,-1-1 0 0 0,1 1-1 0 0,-1 0 1 0 0,1 0 0 0 0,0 0 0 0 0,-1-1-1 0 0,1 1 1 0 0,0 0 0 0 0,0 0-1 0 0,1 0 1 0 0,-1 0 0 0 0,0-1-1 0 0,0 1 1 0 0,1 0 0 0 0,0 2-1 0 0,0-3-19 0 0,0 0 0 0 0,0 0-1 0 0,0 0 1 0 0,0 0-1 0 0,0 0 1 0 0,0 0 0 0 0,0 0-1 0 0,1 0 1 0 0,-1-1 0 0 0,0 1-1 0 0,0 0 1 0 0,1-1-1 0 0,-1 1 1 0 0,0-1 0 0 0,1 1-1 0 0,-1-1 1 0 0,0 0 0 0 0,1 0-1 0 0,1 1 1 0 0,7-1-8 0 0,1 0 0 0 0,-1-1-1 0 0,1 0 1 0 0,20-5 0 0 0,-1 0-339 0 0,0-2 1 0 0,-1-1-1 0 0,41-19 0 0 0,-57 21 242 0 0,1 0 0 0 0,-1 0 0 0 0,0-1 1 0 0,-1-1-1 0 0,0 0 0 0 0,-1-1 0 0 0,1 0 0 0 0,-2-1 0 0 0,10-12 0 0 0,-18 20 267 0 0,0 0 0 0 0,0 0 0 0 0,-1-1 1 0 0,1 1-1 0 0,-1 0 0 0 0,0-1 0 0 0,0 1 0 0 0,0-1 0 0 0,0 1 0 0 0,-1-1 1 0 0,1 1-1 0 0,-1-1 0 0 0,0 1 0 0 0,0-1 0 0 0,-1 0 0 0 0,1 1 0 0 0,-1-1 1 0 0,1 1-1 0 0,-1-1 0 0 0,-2-3 0 0 0,-2-5 899 0 0,0-1 0 0 0,-4-18 0 0 0,8 27-962 0 0,0 1-1 0 0,0-1 1 0 0,1 0 0 0 0,-1 0-1 0 0,1 0 1 0 0,0 1 0 0 0,0-1-1 0 0,0 0 1 0 0,1 0 0 0 0,-1 1-1 0 0,1-1 1 0 0,0 0 0 0 0,2-4-1 0 0,-3 7-101 0 0,0 1 0 0 0,1-1 0 0 0,-1 0-1 0 0,1 1 1 0 0,-1-1 0 0 0,1 1-1 0 0,-1-1 1 0 0,1 1 0 0 0,-1-1-1 0 0,1 1 1 0 0,-1-1 0 0 0,1 1-1 0 0,0-1 1 0 0,-1 1 0 0 0,1 0 0 0 0,-1-1-1 0 0,1 1 1 0 0,0 0 0 0 0,0 0-1 0 0,-1-1 1 0 0,1 1 0 0 0,0 0-1 0 0,0 0 1 0 0,-1 0 0 0 0,2 0-1 0 0,0 0 7 0 0,0 0-1 0 0,0 1 0 0 0,0-1 0 0 0,0 1 0 0 0,0 0 1 0 0,-1-1-1 0 0,1 1 0 0 0,0 0 0 0 0,3 2 0 0 0,0 1 61 0 0,0 0 0 0 0,0 0 0 0 0,-1 0 0 0 0,1 0 0 0 0,5 9 0 0 0,-2 0 46 0 0,0 1 1 0 0,-1 0-1 0 0,0 0 0 0 0,-2 0 1 0 0,1 1-1 0 0,-2 0 0 0 0,0 0 1 0 0,-1 1-1 0 0,0-1 0 0 0,-1 0 1 0 0,0 24-1 0 0,-3 3 47 0 0,-1 0 1 0 0,-3-1 0 0 0,-10 46-1 0 0,12-72-205 0 0,1-24-236 0 0,3-1 152 0 0,1-1-1 0 0,0 1 1 0 0,0-1 0 0 0,5-11-1 0 0,-2 4 23 0 0,15-41 27 0 0,4-16 35 0 0,12-76 55 0 0,-34 140-24 0 0,-1 4-1 0 0,0 0 1 0 0,1 0-1 0 0,0 0 0 0 0,0 0 1 0 0,0 0-1 0 0,1 1 1 0 0,0-1-1 0 0,5-7 0 0 0,-8 14 1 0 0,0-1 0 0 0,0 1 0 0 0,0 0 0 0 0,0 0 0 0 0,1 0-1 0 0,-1 0 1 0 0,0-1 0 0 0,0 1 0 0 0,0 0 0 0 0,0 0 0 0 0,1 0-1 0 0,-1 0 1 0 0,0 0 0 0 0,0 0 0 0 0,0-1 0 0 0,1 1 0 0 0,-1 0-1 0 0,0 0 1 0 0,0 0 0 0 0,1 0 0 0 0,-1 0 0 0 0,0 0 0 0 0,0 0 0 0 0,1 0-1 0 0,-1 0 1 0 0,0 0 0 0 0,0 0 0 0 0,0 0 0 0 0,1 0 0 0 0,-1 0-1 0 0,0 0 1 0 0,0 0 0 0 0,1 1 0 0 0,-1-1 0 0 0,0 0 0 0 0,0 0 0 0 0,0 0-1 0 0,1 0 1 0 0,-1 0 0 0 0,0 1 0 0 0,7 11 26 0 0,-1 20 48 0 0,-6-31-70 0 0,4 43 79 0 0,5 29-19 0 0,-8-67-52 0 0,0-1 0 0 0,0 0 1 0 0,1 0-1 0 0,0 0 0 0 0,0 0 1 0 0,0 0-1 0 0,1 0 0 0 0,0 0 1 0 0,0-1-1 0 0,5 7 0 0 0,-7-10-9 0 0,1 0 0 0 0,-1 0 0 0 0,0 0-1 0 0,1 0 1 0 0,-1 0 0 0 0,1 0 0 0 0,0 0-1 0 0,-1-1 1 0 0,1 1 0 0 0,0-1 0 0 0,-1 1-1 0 0,1-1 1 0 0,0 0 0 0 0,-1 1 0 0 0,1-1 0 0 0,0 0-1 0 0,0 0 1 0 0,-1 0 0 0 0,1-1 0 0 0,0 1-1 0 0,-1 0 1 0 0,1-1 0 0 0,0 1 0 0 0,-1-1-1 0 0,1 1 1 0 0,0-1 0 0 0,-1 0 0 0 0,1 0-1 0 0,-1 1 1 0 0,1-1 0 0 0,1-2 0 0 0,6-3 18 0 0,1-1 0 0 0,-2-1 0 0 0,14-13 0 0 0,-17 16-18 0 0,16-19 57 0 0,-2 0 1 0 0,-1-2-1 0 0,0 0 0 0 0,14-32 1 0 0,2 0 47 0 0,-33 56-84 0 0,0 1 0 0 0,-1 0-1 0 0,1 0 1 0 0,0-1-1 0 0,0 1 1 0 0,0 0-1 0 0,0 0 1 0 0,0 0 0 0 0,0 0-1 0 0,0 0 1 0 0,1 0-1 0 0,-1 1 1 0 0,0-1 0 0 0,2-1-1 0 0,-2 2-9 0 0,-1 0 0 0 0,1 0 1 0 0,-1 1-1 0 0,1-1 0 0 0,-1 0 0 0 0,1 0 0 0 0,-1 0 0 0 0,1 1 0 0 0,-1-1 1 0 0,1 0-1 0 0,-1 0 0 0 0,0 1 0 0 0,1-1 0 0 0,-1 0 0 0 0,1 1 0 0 0,-1-1 1 0 0,0 0-1 0 0,1 1 0 0 0,-1-1 0 0 0,0 1 0 0 0,1-1 0 0 0,-1 1 0 0 0,0-1 1 0 0,0 1-1 0 0,1-1 0 0 0,-1 1 0 0 0,0-1 0 0 0,0 1 0 0 0,0-1 0 0 0,0 1 1 0 0,0-1-1 0 0,0 1 0 0 0,0-1 0 0 0,0 1 0 0 0,0-1 0 0 0,0 1 0 0 0,0-1 0 0 0,0 1 1 0 0,0 0-1 0 0,3 69 739 0 0,5 31 21 0 0,-8-98-764 0 0,17 95 171 0 0,-14-87-468 0 0,0-1 0 0 0,1 0 0 0 0,0 0 0 0 0,0 0-1 0 0,1 0 1 0 0,0-1 0 0 0,8 11 0 0 0,-10-16-239 0 0,1 1 1 0 0,-2 0-1 0 0,1-1 0 0 0,0 1 1 0 0,2 7-1 0 0,3 3-1636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23.558"/>
    </inkml:context>
    <inkml:brush xml:id="br0">
      <inkml:brushProperty name="width" value="0.1" units="cm"/>
      <inkml:brushProperty name="height" value="0.1" units="cm"/>
    </inkml:brush>
  </inkml:definitions>
  <inkml:trace contextRef="#ctx0" brushRef="#br0">403 318 8861 0 0,'2'-7'-113'0'0,"5"-19"94"0"0,-5 20 2235 0 0,0-3-1401 0 0,6-37 4086 0 0,-10 19-4318 0 0,-2 7 535 0 0,-13 16-876 0 0,17 4-242 0 0,-23-4 109 0 0,-30-2 0 0 0,47 6-59 0 0,-1 1-1 0 0,1 0 1 0 0,0 0 0 0 0,0 0 0 0 0,0 1 0 0 0,0 0-1 0 0,0 0 1 0 0,0 1 0 0 0,0-1 0 0 0,1 1 0 0 0,-1 0-1 0 0,1 1 1 0 0,0 0 0 0 0,-10 8 0 0 0,5-4 83 0 0,-10 8 219 0 0,1 1 1 0 0,1 1-1 0 0,0 1 1 0 0,1 0-1 0 0,1 1 1 0 0,-21 37-1 0 0,26-38-151 0 0,0 0 0 0 0,2 1 0 0 0,1 0 0 0 0,0 0 0 0 0,1 1 0 0 0,2 0 0 0 0,0 0 0 0 0,-3 25 0 0 0,8-41-189 0 0,0 1 0 0 0,0-1 0 0 0,0 0 0 0 0,0 0 0 0 0,1 1 0 0 0,0-1 0 0 0,0 0 0 0 0,0 0 0 0 0,1 0 1 0 0,3 9-1 0 0,-3-11-25 0 0,0 0 1 0 0,0 0 0 0 0,0-1-1 0 0,0 1 1 0 0,0-1 0 0 0,0 1-1 0 0,1-1 1 0 0,-1 0 0 0 0,1 0-1 0 0,-1 0 1 0 0,1 0 0 0 0,0 0-1 0 0,0-1 1 0 0,0 1 0 0 0,0-1-1 0 0,0 0 1 0 0,0 0 0 0 0,4 1-1 0 0,7 1-159 0 0,0-1 0 0 0,0-1 0 0 0,0 0 0 0 0,0 0 0 0 0,0-2 0 0 0,0 0 0 0 0,0 0 0 0 0,0-2 0 0 0,24-6 0 0 0,-1-3-1013 0 0,0-2 0 0 0,43-23 0 0 0,-53 22 350 0 0,0-2 1 0 0,-1 0-1 0 0,-1-2 0 0 0,-1 0 0 0 0,-1-2 1 0 0,0-1-1 0 0,-2-1 0 0 0,22-29 0 0 0,-37 43 702 0 0,0 0-1 0 0,0-1 0 0 0,-1 0 0 0 0,-1 0 0 0 0,0-1 0 0 0,0 1 1 0 0,-1-1-1 0 0,0 0 0 0 0,-1 0 0 0 0,2-21 0 0 0,-3 16 334 0 0,-1-1-1 0 0,0 1 0 0 0,-2 0 0 0 0,0 0 0 0 0,0 1 0 0 0,-2-1 0 0 0,-5-15 0 0 0,6 24 150 0 0,0-1 1 0 0,-1 1-1 0 0,1 1 0 0 0,-2-1 0 0 0,1 0 1 0 0,-1 1-1 0 0,-9-9 0 0 0,-1-3 607 0 0,15 17-910 0 0,-1 1-1 0 0,1 0 1 0 0,-1-1-1 0 0,1 1 1 0 0,-1-1-1 0 0,1 1 1 0 0,-1-1 0 0 0,1 1-1 0 0,0-1 1 0 0,-1 1-1 0 0,1-1 1 0 0,0 1-1 0 0,-1-1 1 0 0,1 1-1 0 0,0-1 1 0 0,0 0-1 0 0,0 1 1 0 0,0-1-1 0 0,-1 1 1 0 0,1-1-1 0 0,0 0 1 0 0,0 1-1 0 0,0-1 1 0 0,0 0-1 0 0,0 1 1 0 0,1-1-1 0 0,-1 0 1 0 0,0 1-1 0 0,0-1 1 0 0,0 1-1 0 0,0-1 1 0 0,1 0 0 0 0,-1 1-1 0 0,0-1 1 0 0,1 1-1 0 0,-1-1 1 0 0,0 1-1 0 0,1-1 1 0 0,0 0-1 0 0,0 1-5 0 0,0 0-1 0 0,0-1 1 0 0,0 1 0 0 0,0 0-1 0 0,0 0 1 0 0,0 0 0 0 0,0 0-1 0 0,0 0 1 0 0,0 0 0 0 0,0 0-1 0 0,1 0 1 0 0,-1 0 0 0 0,0 0-1 0 0,0 1 1 0 0,0-1-1 0 0,0 0 1 0 0,0 1 0 0 0,0-1-1 0 0,0 1 1 0 0,0-1 0 0 0,0 1-1 0 0,0 0 1 0 0,0 0 0 0 0,7 5 106 0 0,-1 0 0 0 0,0 0 1 0 0,-1 1-1 0 0,1 0 1 0 0,-1 0-1 0 0,-1 0 1 0 0,1 1-1 0 0,-1 0 0 0 0,-1 0 1 0 0,6 13-1 0 0,2 8 633 0 0,12 53 0 0 0,-21-73-653 0 0,20 111 773 0 0,-22-116-1014 0 0,1 1 0 0 0,0-1 0 0 0,-1 0 0 0 0,1 0 0 0 0,1 0-1 0 0,-1 0 1 0 0,0 0 0 0 0,1-1 0 0 0,0 1 0 0 0,4 4 0 0 0,-5-7-78 0 0,-1 0 0 0 0,1 0 0 0 0,-1 1 0 0 0,1-1 1 0 0,0 0-1 0 0,0 0 0 0 0,-1-1 0 0 0,1 1 0 0 0,0 0 1 0 0,0-1-1 0 0,0 1 0 0 0,0-1 0 0 0,0 1 1 0 0,0-1-1 0 0,-1 0 0 0 0,1 0 0 0 0,0 0 0 0 0,0 0 1 0 0,0 0-1 0 0,0 0 0 0 0,0-1 0 0 0,0 1 1 0 0,0-1-1 0 0,0 1 0 0 0,0-1 0 0 0,2-1 0 0 0,39-21-4983 0 0,-26 14 4401 0 0,0 0 0 0 0,18-6 0 0 0,-29 11 810 0 0,0 1 0 0 0,-1-1 0 0 0,0 0-1 0 0,0 0 1 0 0,0-1 0 0 0,0 1 0 0 0,-1-1 0 0 0,0 0-1 0 0,0-1 1 0 0,0 1 0 0 0,3-7 0 0 0,15-18 374 0 0,16-15 383 0 0,32-35 1123 0 0,-66 75-1634 0 0,1 0 1 0 0,-1 0-1 0 0,0-1 1 0 0,0 1-1 0 0,3-8 1 0 0,-6 12-229 0 0,0 1 0 0 0,-1-1 0 0 0,0 0 0 0 0,1 0 0 0 0,-1 0 0 0 0,0 1 0 0 0,1-1 0 0 0,-1 0 0 0 0,0 0 0 0 0,0 0 0 0 0,1 0 0 0 0,-1 0 0 0 0,0 0 0 0 0,0 1 0 0 0,0-1 0 0 0,0 0 0 0 0,0 0 0 0 0,-1 0 0 0 0,1 0 0 0 0,0 0 0 0 0,0 0 0 0 0,0 1 0 0 0,-1-1 0 0 0,1 0 0 0 0,-1 0 0 0 0,1 0 0 0 0,0 1 0 0 0,-1-1 0 0 0,1 0 0 0 0,-1 1 0 0 0,0-1 0 0 0,1 0 0 0 0,-1 1 0 0 0,0-1 0 0 0,1 0 0 0 0,-1 1 0 0 0,0-1 1 0 0,1 1-1 0 0,-1 0 0 0 0,0-1 0 0 0,0 1 0 0 0,0-1 0 0 0,1 1 0 0 0,-1 0 0 0 0,0 0 0 0 0,0 0 0 0 0,0-1 0 0 0,-1 1 0 0 0,-5-1 45 0 0,-1 1 0 0 0,1 0 0 0 0,0 0 0 0 0,-1 1 0 0 0,1-1 1 0 0,0 2-1 0 0,-1-1 0 0 0,1 1 0 0 0,0 0 0 0 0,0 0 0 0 0,-13 7 0 0 0,11-4 1 0 0,0 0 0 0 0,-1 0 0 0 0,2 1 0 0 0,-1 0-1 0 0,1 0 1 0 0,0 1 0 0 0,-14 15 0 0 0,18-17-81 0 0,1 0 0 0 0,0 0 0 0 0,0 0 1 0 0,0 0-1 0 0,1 1 0 0 0,0-1 0 0 0,0 1 0 0 0,0 0 0 0 0,0-1 1 0 0,1 1-1 0 0,0 0 0 0 0,1 0 0 0 0,-1 0 0 0 0,1 0 0 0 0,0 0 1 0 0,1 0-1 0 0,1 11 0 0 0,-1-14-18 0 0,0 0 0 0 0,0 0 0 0 0,0 0 0 0 0,0 0 0 0 0,0 0 0 0 0,1 0 0 0 0,-1 0 0 0 0,1-1 1 0 0,0 1-1 0 0,0-1 0 0 0,0 1 0 0 0,0-1 0 0 0,0 0 0 0 0,1 0 0 0 0,-1 0 0 0 0,1 0 0 0 0,-1 0 0 0 0,1 0 0 0 0,0-1 0 0 0,-1 1 0 0 0,1-1 0 0 0,0 0 0 0 0,0 0 1 0 0,0 0-1 0 0,0 0 0 0 0,0 0 0 0 0,0-1 0 0 0,1 1 0 0 0,-1-1 0 0 0,0 0 0 0 0,0 0 0 0 0,0 0 0 0 0,0 0 0 0 0,6-2 0 0 0,0 1-4 0 0,-1-1-1 0 0,0-1 1 0 0,0 1 0 0 0,0-1-1 0 0,0-1 1 0 0,-1 1-1 0 0,1-1 1 0 0,-1-1-1 0 0,0 1 1 0 0,0-1 0 0 0,9-8-1 0 0,-12 9 1 0 0,0 0 0 0 0,1 0 0 0 0,-1-1 0 0 0,-1 0-1 0 0,1 1 1 0 0,-1-1 0 0 0,0-1 0 0 0,0 1 0 0 0,0 0 0 0 0,-1-1-1 0 0,1 1 1 0 0,-1-1 0 0 0,-1 0 0 0 0,1 1 0 0 0,-1-1-1 0 0,1-12 1 0 0,0-3 72 0 0,0 22-22 0 0,-2 12-25 0 0,1-3-13 0 0,-1-1 1 0 0,2 1-1 0 0,-1-1 0 0 0,1 1 0 0 0,0-1 1 0 0,1 0-1 0 0,0 0 0 0 0,1 0 0 0 0,0 0 1 0 0,0-1-1 0 0,1 0 0 0 0,10 14 0 0 0,-12-19-8 0 0,-1-1 0 0 0,1 0 0 0 0,0 0-1 0 0,-1 0 1 0 0,1 0 0 0 0,0 0 0 0 0,1-1 0 0 0,-1 0-1 0 0,0 1 1 0 0,0-1 0 0 0,0 0 0 0 0,1 0 0 0 0,5 0-1 0 0,-2-1-8 0 0,0 1-1 0 0,-1-1 1 0 0,1-1 0 0 0,0 1-1 0 0,0-1 1 0 0,9-3-1 0 0,1-1-60 0 0,-1-1 0 0 0,0 0 0 0 0,-1-2-1 0 0,25-14 1 0 0,-32 17 52 0 0,-1 0 0 0 0,1 0 1 0 0,-1-1-1 0 0,0 0 0 0 0,-1 0 0 0 0,0-1 0 0 0,0 0 0 0 0,0 0 0 0 0,-1 0 0 0 0,0-1 0 0 0,6-10 0 0 0,-9 11 17 0 0,1 1-1 0 0,-1 0 1 0 0,0-1-1 0 0,-1 0 0 0 0,1 1 1 0 0,-1-1-1 0 0,-1 0 0 0 0,1 0 1 0 0,-1 0-1 0 0,0 1 0 0 0,-1-1 1 0 0,0 0-1 0 0,0 0 0 0 0,0 1 1 0 0,-4-10-1 0 0,2 5-2 0 0,1 5 2 0 0,1 1-1 0 0,-1 0 1 0 0,0-1 0 0 0,0 1 0 0 0,-1 0-1 0 0,1 0 1 0 0,-1 0 0 0 0,0 0 0 0 0,-1 0 0 0 0,-4-4-1 0 0,38 92 405 0 0,38 32 843 0 0,-20-36-61 0 0,-47-77-1134 0 0,0 0 0 0 0,0 0 0 0 0,0 0 1 0 0,0 0-1 0 0,-1 0 0 0 0,1-1 1 0 0,-1 1-1 0 0,1 1 0 0 0,-1-1 1 0 0,0 0-1 0 0,0 0 0 0 0,0 0 0 0 0,0 0 1 0 0,0 0-1 0 0,0 0 0 0 0,0 0 1 0 0,-1 0-1 0 0,1 0 0 0 0,-2 3 1 0 0,0-1-2 0 0,0-1 0 0 0,0 0 0 0 0,0 0-1 0 0,0 0 1 0 0,-1 0 0 0 0,1 0 0 0 0,-1 0 0 0 0,1-1 0 0 0,-1 1 0 0 0,-4 2 0 0 0,-5 3-152 0 0,-1-1 0 0 0,0 0 0 0 0,-1-1-1 0 0,-18 7 1 0 0,-86 20-2802 0 0,96-28 2213 0 0,-39 9-1511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24.782"/>
    </inkml:context>
    <inkml:brush xml:id="br0">
      <inkml:brushProperty name="width" value="0.1" units="cm"/>
      <inkml:brushProperty name="height" value="0.1" units="cm"/>
    </inkml:brush>
  </inkml:definitions>
  <inkml:trace contextRef="#ctx0" brushRef="#br0">52 148 8929 0 0,'-12'3'115'0'0,"-17"5"1073"0"0,29-8-1094 0 0,-1 1 0 0 0,0-1 0 0 0,1 0 0 0 0,-1 1 0 0 0,1-1-1 0 0,-1 0 1 0 0,1 1 0 0 0,-1-1 0 0 0,1 1 0 0 0,-1-1 0 0 0,1 0 0 0 0,-1 1-1 0 0,1-1 1 0 0,0 1 0 0 0,-1 0 0 0 0,1-1 0 0 0,0 1 0 0 0,-1-1 0 0 0,1 1 0 0 0,0-1-1 0 0,0 1 1 0 0,-1 0 0 0 0,1-1 0 0 0,0 1 0 0 0,0 0 0 0 0,0-1 0 0 0,0 1-1 0 0,0 0 1 0 0,0-1 0 0 0,0 1 0 0 0,0 0 0 0 0,0-1 0 0 0,0 1 0 0 0,0-1 0 0 0,1 1-1 0 0,-1 1 1 0 0,1-1 53 0 0,-1-1 1 0 0,1 1-1 0 0,0 0 0 0 0,-1 0 0 0 0,1 0 1 0 0,0-1-1 0 0,-1 1 0 0 0,1 0 0 0 0,0-1 1 0 0,0 1-1 0 0,0 0 0 0 0,-1-1 0 0 0,1 1 1 0 0,0-1-1 0 0,0 0 0 0 0,0 1 0 0 0,0-1 1 0 0,0 0-1 0 0,0 1 0 0 0,0-1 0 0 0,0 0 1 0 0,0 0-1 0 0,0 0 0 0 0,0 0 0 0 0,0 0 1 0 0,2 0-1 0 0,32-5 607 0 0,-19 2-215 0 0,35-1 303 0 0,202-25 1269 0 0,266-89-1210 0 0,-451 93-2460 0 0,-61 20 360 0 0,-24 2-2075 0 0,-8 6 971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41.175"/>
    </inkml:context>
    <inkml:brush xml:id="br0">
      <inkml:brushProperty name="width" value="0.1" units="cm"/>
      <inkml:brushProperty name="height" value="0.1" units="cm"/>
    </inkml:brush>
  </inkml:definitions>
  <inkml:trace contextRef="#ctx0" brushRef="#br0">105 162 5573 0 0,'6'-15'224'0'0,"-5"14"-190"0"0,0 0-1 0 0,0 0 1 0 0,-1-1 0 0 0,1 1-1 0 0,0 0 1 0 0,-1-1-1 0 0,1 1 1 0 0,-1 0 0 0 0,0-1-1 0 0,1 1 1 0 0,-1-1-1 0 0,0-1 1 0 0,1-3 235 0 0,0 1 0 0 0,0-1 0 0 0,0 0 0 0 0,1 0 0 0 0,0 1 0 0 0,0-1 0 0 0,0 1 0 0 0,1 0 0 0 0,0-1 1 0 0,5-7-1 0 0,0 2 686 0 0,1-1 1 0 0,0 1 0 0 0,14-13 431 0 0,-34 46 498 0 0,-9 39-1153 0 0,9-28-450 0 0,-52 140 1188 0 0,-10 35-745 0 0,70-201-900 0 0,0 1 0 0 0,1 0-1 0 0,0 0 1 0 0,0 0-1 0 0,1 1 1 0 0,0-1 0 0 0,0 0-1 0 0,1 0 1 0 0,0 1-1 0 0,1-1 1 0 0,2 16 0 0 0,-3-13-3783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41.594"/>
    </inkml:context>
    <inkml:brush xml:id="br0">
      <inkml:brushProperty name="width" value="0.1" units="cm"/>
      <inkml:brushProperty name="height" value="0.1" units="cm"/>
    </inkml:brush>
  </inkml:definitions>
  <inkml:trace contextRef="#ctx0" brushRef="#br0">273 174 4728 0 0,'0'-5'75'0'0,"-1"-1"0"0"0,1 1-1 0 0,0-1 1 0 0,0 1-1 0 0,1 0 1 0 0,0-1 0 0 0,0 1-1 0 0,1-6 1 0 0,0 6 94 0 0,-1-1-1 0 0,0 1 1 0 0,0 0 0 0 0,-1 0 0 0 0,1-1 0 0 0,-1 1 0 0 0,0 0-1 0 0,-2-8 1 0 0,2 11-136 0 0,-1 1 0 0 0,1 0-1 0 0,-1 0 1 0 0,0 0 0 0 0,0 0-1 0 0,1 0 1 0 0,-1 0 0 0 0,0 0-1 0 0,0 0 1 0 0,0 0-1 0 0,0 0 1 0 0,0 1 0 0 0,0-1-1 0 0,0 0 1 0 0,-1 1 0 0 0,1-1-1 0 0,0 0 1 0 0,0 1 0 0 0,0 0-1 0 0,-1-1 1 0 0,1 1 0 0 0,0 0-1 0 0,0-1 1 0 0,-1 1 0 0 0,1 0-1 0 0,0 0 1 0 0,-1 0 0 0 0,1 0-1 0 0,0 0 1 0 0,0 1-1 0 0,-1-1 1 0 0,0 1 0 0 0,-5 0 86 0 0,0 0 0 0 0,0 0 0 0 0,0 1 0 0 0,-11 5-1 0 0,1 0 146 0 0,0 2 0 0 0,0 0 0 0 0,1 1 0 0 0,0 1-1 0 0,-24 21 1 0 0,33-25-186 0 0,-1 0 0 0 0,1 0 0 0 0,1 1 0 0 0,-1 0-1 0 0,1 1 1 0 0,1 0 0 0 0,0-1 0 0 0,0 2-1 0 0,0-1 1 0 0,1 1 0 0 0,1-1 0 0 0,-4 13 0 0 0,7 17 392 0 0,32-23-380 0 0,105 45-29 0 0,-129-58-55 0 0,0 0 0 0 0,0-1 0 0 0,0 0 0 0 0,1 0 0 0 0,8 0 1 0 0,-13-2-4 0 0,0 0 0 0 0,1 0 1 0 0,-1-1-1 0 0,0 1 0 0 0,0-1 1 0 0,4-1-1 0 0,9-2 5 0 0,17-3 4 0 0,0-1 0 0 0,-1-1 0 0 0,0-2 0 0 0,0-1-1 0 0,-2-2 1 0 0,1-1 0 0 0,-2-1 0 0 0,37-26 0 0 0,-59 36-11 0 0,-1 0 0 0 0,0 0 0 0 0,0 0 0 0 0,0-1 0 0 0,-1 0 0 0 0,0-1 0 0 0,0 1 0 0 0,0-1 0 0 0,-1 0 0 0 0,4-9 0 0 0,-8 13-4 0 0,1 0 1 0 0,-1 0-1 0 0,0 0 0 0 0,0-1 1 0 0,0 1-1 0 0,-1 0 1 0 0,1 0-1 0 0,-1 0 0 0 0,0-1 1 0 0,0 1-1 0 0,-1 0 1 0 0,1 0-1 0 0,-1 0 0 0 0,0 0 1 0 0,0-1-1 0 0,0 1 1 0 0,-1 0-1 0 0,1 1 0 0 0,-1-1 1 0 0,0 0-1 0 0,0 0 1 0 0,0 1-1 0 0,-1-1 0 0 0,-4-4 1 0 0,3 3-5 0 0,-1 0 1 0 0,1 0-1 0 0,-1 1 1 0 0,-1-1 0 0 0,1 1-1 0 0,-1 1 1 0 0,1-1-1 0 0,-1 1 1 0 0,0 0-1 0 0,0 0 1 0 0,0 1-1 0 0,-1-1 1 0 0,-7-1 0 0 0,4 3-45 0 0,0-1 1 0 0,0 1-1 0 0,-1 0 0 0 0,1 1 1 0 0,0 1-1 0 0,-1-1 1 0 0,-19 5-1 0 0,12 0-286 0 0,1 0 0 0 0,-1 1-1 0 0,1 1 1 0 0,0 0 0 0 0,1 1 0 0 0,-1 1-1 0 0,2 1 1 0 0,-1 0 0 0 0,-16 16 0 0 0,13-8-503 0 0,3 3-76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41.981"/>
    </inkml:context>
    <inkml:brush xml:id="br0">
      <inkml:brushProperty name="width" value="0.1" units="cm"/>
      <inkml:brushProperty name="height" value="0.1" units="cm"/>
    </inkml:brush>
  </inkml:definitions>
  <inkml:trace contextRef="#ctx0" brushRef="#br0">20 57 6533 0 0,'10'-9'144'0'0,"26"-21"3"0"0,-33 28-1 0 0,-1 1 0 0 0,1-1 0 0 0,0 1 0 0 0,0-1 0 0 0,0 1 0 0 0,0 0 0 0 0,0 0 0 0 0,0 0 0 0 0,0 0 0 0 0,0 0 0 0 0,7-2 2280 0 0,-16 15-1491 0 0,-12 53 462 0 0,-1 4-322 0 0,-11 72-1 0 0,9 147-18 0 0,10-99-911 0 0,11-185-148 0 0,-1 6 4 0 0,0 0 0 0 0,0 1-1 0 0,1-1 1 0 0,1 0-1 0 0,0 1 1 0 0,3 16 0 0 0,0-24-391 0 0,0-9-301 0 0,2-12-1166 0 0,-6 16 1390 0 0,4-11-963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54.029"/>
    </inkml:context>
    <inkml:brush xml:id="br0">
      <inkml:brushProperty name="width" value="0.1" units="cm"/>
      <inkml:brushProperty name="height" value="0.1" units="cm"/>
    </inkml:brush>
  </inkml:definitions>
  <inkml:trace contextRef="#ctx0" brushRef="#br0">529 228 4756 0 0,'-2'-13'184'0'0,"0"-1"-1"0"0,1 1 0 0 0,1-1 1 0 0,0 0-1 0 0,0 1 1 0 0,4-19-1 0 0,-2 23 49 0 0,0 0 1 0 0,0 1-1 0 0,1-1 1 0 0,0 1-1 0 0,1 0 0 0 0,0 0 1 0 0,0 0-1 0 0,0 0 1 0 0,1 1-1 0 0,1-1 1 0 0,-1 1-1 0 0,11-9 0 0 0,-16 15-211 0 0,1 1 0 0 0,-1 0-1 0 0,1 0 1 0 0,-1 0 0 0 0,0 0-1 0 0,1-1 1 0 0,-1 1-1 0 0,1 0 1 0 0,-1 0 0 0 0,1 0-1 0 0,-1 0 1 0 0,1 0 0 0 0,-1 0-1 0 0,1 0 1 0 0,-1 0-1 0 0,1 1 1 0 0,-1-1 0 0 0,1 0-1 0 0,-1 0 1 0 0,1 0-1 0 0,-1 0 1 0 0,1 1 0 0 0,-1-1-1 0 0,0 0 1 0 0,1 0 0 0 0,-1 1-1 0 0,1-1 1 0 0,-1 0-1 0 0,0 1 1 0 0,1-1 0 0 0,-1 0-1 0 0,0 1 1 0 0,1-1-1 0 0,-1 1 1 0 0,0-1 0 0 0,0 1-1 0 0,0-1 1 0 0,1 0 0 0 0,-1 1-1 0 0,0-1 1 0 0,0 1-1 0 0,0-1 1 0 0,0 1 0 0 0,0-1-1 0 0,0 1 1 0 0,0-1 0 0 0,0 1-1 0 0,7 27 457 0 0,-7-27-457 0 0,5 54 555 0 0,-1 0 0 0 0,-3 0 1 0 0,-3 1-1 0 0,-9 58 0 0 0,-49 221 941 0 0,54-305-1358 0 0,-23 108 376 0 0,-126 574 1428 0 0,82-454-1527 0 0,59-213-380 0 0,-76 216 43 0 0,-32 120-37 0 0,100-277-28 0 0,-11 155 0 0 0,32-248-23 0 0,0-2 0 0 0,0-1 0 0 0,1 0 0 0 0,-1 1-1 0 0,2-1 1 0 0,-1 0 0 0 0,1 1 0 0 0,1-1-1 0 0,2 9 1 0 0,-4-17-6 0 0,0 1 0 0 0,1-1-1 0 0,-1 0 1 0 0,1 1 0 0 0,-1-1 0 0 0,1 1 0 0 0,-1-1 0 0 0,1 0-1 0 0,0 0 1 0 0,-1 1 0 0 0,1-1 0 0 0,-1 0 0 0 0,1 0-1 0 0,0 1 1 0 0,-1-1 0 0 0,1 0 0 0 0,-1 0 0 0 0,1 0-1 0 0,0 0 1 0 0,-1 0 0 0 0,1 0 0 0 0,0 0 0 0 0,-1 0 0 0 0,1 0-1 0 0,-1-1 1 0 0,1 1 0 0 0,0 0 0 0 0,-1 0 0 0 0,2-1-1 0 0,22-8 80 0 0,-16 6-45 0 0,135-43 496 0 0,296-52 0 0 0,158 22-251 0 0,-529 69-275 0 0,1054-93 402 0 0,6 59 1276 0 0,-270 64-205 0 0,-615-14-1375 0 0,-187-6-89 0 0,4 0-4 0 0,105-8 0 0 0,-164 5-15 0 0,0 0 1 0 0,0 0-1 0 0,0 0 0 0 0,0-1 1 0 0,0 1-1 0 0,0 0 0 0 0,0 0 1 0 0,1-1-1 0 0,-1 1 0 0 0,0-1 1 0 0,0 1-1 0 0,0-1 1 0 0,0 1-1 0 0,0-1 0 0 0,1-1 1 0 0,-2 2-7 0 0,0 0 0 0 0,0-1 0 0 0,0 1 0 0 0,0-1 0 0 0,0 1 0 0 0,0 0 0 0 0,0-1 0 0 0,0 1 0 0 0,0 0 0 0 0,0-1 0 0 0,0 1 0 0 0,0 0 0 0 0,0-1 0 0 0,0 1 0 0 0,-1-1 0 0 0,1 1 0 0 0,0 0 0 0 0,0 0 0 0 0,0-1 0 0 0,-1 1 0 0 0,1 0 0 0 0,0-1 0 0 0,0 1 0 0 0,-1 0 0 0 0,1 0 0 0 0,0-1 0 0 0,0 1 0 0 0,-1 0 0 0 0,0-1 0 0 0,-34-18-758 0 0,-137-46-4161 0 0,112 46 2732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22.139"/>
    </inkml:context>
    <inkml:brush xml:id="br0">
      <inkml:brushProperty name="width" value="0.1" units="cm"/>
      <inkml:brushProperty name="height" value="0.1" units="cm"/>
    </inkml:brush>
  </inkml:definitions>
  <inkml:trace contextRef="#ctx0" brushRef="#br0">926 10 3844 0 0,'-120'-5'198'0'0,"76"1"114"0"0,-1 3 1 0 0,1 1-1 0 0,-64 10 0 0 0,89-6-170 0 0,0 1 0 0 0,1 1 0 0 0,-1 1 1 0 0,1 1-1 0 0,-34 19 0 0 0,-80 63 207 0 0,109-73-315 0 0,3-1-19 0 0,0 1-1 0 0,2 1 1 0 0,0 0-1 0 0,1 2 0 0 0,0 0 1 0 0,2 1-1 0 0,1 0 1 0 0,0 1-1 0 0,2 1 1 0 0,0 0-1 0 0,2 0 0 0 0,-11 37 1 0 0,6-7 5 0 0,2 0 0 0 0,3 1 0 0 0,2 1 0 0 0,-2 98 0 0 0,10-130-15 0 0,0 1 0 0 0,2 0 0 0 0,1-1 0 0 0,0 1 0 0 0,12 35 0 0 0,-11-44 6 0 0,2-1 0 0 0,0 0 0 0 0,1 0 0 0 0,0 0 0 0 0,1-1 0 0 0,1 0 0 0 0,0-1 0 0 0,0 0 0 0 0,20 18 0 0 0,-8-11 13 0 0,1-1 1 0 0,1-2-1 0 0,1 0 1 0 0,0-1 0 0 0,1-2-1 0 0,40 17 1 0 0,-21-14-2 0 0,0-2 0 0 0,2-1 0 0 0,55 7 0 0 0,-71-16-31 0 0,0-2 0 0 0,0-1 0 0 0,1-2 1 0 0,-1 0-1 0 0,0-2 0 0 0,0-2 1 0 0,0 0-1 0 0,-1-2 0 0 0,1-1 0 0 0,-2-2 1 0 0,50-23-1 0 0,-58 22-49 0 0,-1-1 1 0 0,1-1-1 0 0,-2 0 0 0 0,0-2 0 0 0,-1 0 1 0 0,0-1-1 0 0,-1-1 0 0 0,-1 0 1 0 0,19-29-1 0 0,-15 17 5 0 0,-2-1 1 0 0,-2-1-1 0 0,0 0 1 0 0,-2-1-1 0 0,14-57 1 0 0,-11 27 38 0 0,-3 0 1 0 0,-3-2-1 0 0,-2 1 1 0 0,-4-1-1 0 0,-2 1 1 0 0,-3-1-1 0 0,-16-115 1 0 0,14 164-12 0 0,0 1 0 0 0,-1-1 0 0 0,0 1 1 0 0,-1 0-1 0 0,-1 1 0 0 0,-7-15 0 0 0,9 22-33 0 0,0-1 0 0 0,-1 1 0 0 0,0 0 0 0 0,0 0 0 0 0,0 1-1 0 0,0-1 1 0 0,-1 1 0 0 0,0 0 0 0 0,0 1 0 0 0,0-1 0 0 0,-1 1-1 0 0,1 1 1 0 0,-11-5 0 0 0,-13-2-326 0 0,-2 0-29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54.855"/>
    </inkml:context>
    <inkml:brush xml:id="br0">
      <inkml:brushProperty name="width" value="0.1" units="cm"/>
      <inkml:brushProperty name="height" value="0.1" units="cm"/>
    </inkml:brush>
  </inkml:definitions>
  <inkml:trace contextRef="#ctx0" brushRef="#br0">16 257 5024 0 0,'-3'-7'221'0'0,"1"0"0"0"0,-1 0-1 0 0,1-1 1 0 0,0 1-1 0 0,1-1 1 0 0,0 1-1 0 0,0-1 1 0 0,1 0 0 0 0,0-13-1 0 0,0 18-33 0 0,1 2-121 0 0,-1 0-1 0 0,0-1 0 0 0,1 1 0 0 0,-1 0 0 0 0,1 0 1 0 0,-1 0-1 0 0,1 0 0 0 0,-1 0 0 0 0,1 0 1 0 0,0 0-1 0 0,0 0 0 0 0,-1 0 0 0 0,1 0 0 0 0,0 0 1 0 0,0 0-1 0 0,0 1 0 0 0,0-1 0 0 0,0 0 1 0 0,0 1-1 0 0,2-2 0 0 0,25-10 496 0 0,12 1-144 0 0,1 1 0 0 0,55-6 0 0 0,87-1 55 0 0,-123 13-347 0 0,882-38 359 0 0,-712 35-451 0 0,2030-16 19 0 0,-1268 21-90 0 0,-393 4 1076 0 0,-591 0-529 0 0,-15 4-179 0 0,-23 6-18 0 0,21-8-241 0 0,1 0-32 0 0,0 0 1 0 0,1 0 0 0 0,-1 1-1 0 0,1 0 1 0 0,0 1-1 0 0,1-1 1 0 0,-1 1 0 0 0,1 0-1 0 0,0 1 1 0 0,-7 10 0 0 0,5-5 74 0 0,1 0 1 0 0,1 0 0 0 0,0 1 0 0 0,0 0-1 0 0,-6 25 1 0 0,3 6 234 0 0,1-1-1 0 0,3 1 1 0 0,0 49-1 0 0,5-91-337 0 0,-7 172 865 0 0,-26 374 768 0 0,-147 541 1418 0 0,159-955-2330 0 0,1-3-346 0 0,19-123-373 0 0,1-5 1 0 0,0 0-1 0 0,-1 0 1 0 0,1 1-1 0 0,-1-1 1 0 0,0 0-1 0 0,0 0 1 0 0,0 0-1 0 0,-1 0 1 0 0,-1 3-1 0 0,-10-44 166 0 0,8 29-183 0 0,0 0 0 0 0,-1 0-1 0 0,0 1 1 0 0,0 0 0 0 0,-1 0 0 0 0,0 0 0 0 0,-1 1 0 0 0,1 0 0 0 0,-1 1 0 0 0,0-1 0 0 0,-1 1-1 0 0,0 1 1 0 0,0 0 0 0 0,0 0 0 0 0,0 1 0 0 0,-18-6 0 0 0,-24-6-32 0 0,-2 3 0 0 0,-77-12 0 0 0,-111 1-466 0 0,192 20 302 0 0,-461-25-3065 0 0,0 17-3378 0 0,387 11 4501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55.814"/>
    </inkml:context>
    <inkml:brush xml:id="br0">
      <inkml:brushProperty name="width" value="0.1" units="cm"/>
      <inkml:brushProperty name="height" value="0.1" units="cm"/>
    </inkml:brush>
  </inkml:definitions>
  <inkml:trace contextRef="#ctx0" brushRef="#br0">68 411 7069 0 0,'-3'-3'65'0'0,"0"0"1"0"0,0 0-1 0 0,1 0 1 0 0,-1 0 0 0 0,1-1-1 0 0,0 1 1 0 0,-1-1-1 0 0,2 1 1 0 0,-3-6 0 0 0,-5-15 5463 0 0,16 38-4553 0 0,-1 0-834 0 0,0 1 1 0 0,-1-1-1 0 0,0 1 0 0 0,-1 0 1 0 0,-1 1-1 0 0,0-1 0 0 0,-1 1 1 0 0,-1 26-1 0 0,-2 4-31 0 0,-12 77 0 0 0,13-121-107 0 0,-13 67 64 0 0,11-62-48 0 0,-1 1 0 0 0,1-1 0 0 0,-1 0 0 0 0,0-1 0 0 0,0 1 0 0 0,-1 0 0 0 0,-6 7 0 0 0,10-14-18 0 0,0 0 0 0 0,0 0-1 0 0,0 0 1 0 0,0 0 0 0 0,0 0 0 0 0,0 0 0 0 0,0 0 0 0 0,0 1 0 0 0,0-1 0 0 0,0 0 0 0 0,0 0-1 0 0,-1 0 1 0 0,1 0 0 0 0,0 0 0 0 0,0 0 0 0 0,0 0 0 0 0,0 0 0 0 0,0 0 0 0 0,0 0 0 0 0,0 0-1 0 0,-1 0 1 0 0,1 0 0 0 0,0 0 0 0 0,0 0 0 0 0,0 0 0 0 0,0 0 0 0 0,0 0 0 0 0,0 0-1 0 0,0 0 1 0 0,0 0 0 0 0,-1 0 0 0 0,1 0 0 0 0,0 0 0 0 0,0 0 0 0 0,0 0 0 0 0,0 0 0 0 0,0-1-1 0 0,0 1 1 0 0,0 0 0 0 0,0 0 0 0 0,0 0 0 0 0,-1 0 0 0 0,1 0 0 0 0,0 0 0 0 0,0 0 0 0 0,0 0-1 0 0,0 0 1 0 0,0 0 0 0 0,0-1 0 0 0,0 1 0 0 0,-4-9 26 0 0,0-10-28 0 0,1-17-29 0 0,1 0-1 0 0,2-1 1 0 0,5-38-1 0 0,-3 56 21 0 0,37-215-94 0 0,-30 194 82 0 0,1 2-1 0 0,3 0 1 0 0,32-70-1 0 0,-38 95 18 0 0,0 1-1 0 0,1 0 0 0 0,0 0 1 0 0,1 1-1 0 0,0 0 0 0 0,1 0 1 0 0,0 1-1 0 0,15-11 0 0 0,-21 18 4 0 0,-1 1-1 0 0,1-1 1 0 0,-1 1-1 0 0,1 0 1 0 0,0 0 0 0 0,0 0-1 0 0,0 0 1 0 0,0 1-1 0 0,0-1 1 0 0,0 1-1 0 0,0 0 1 0 0,1 1-1 0 0,-1-1 1 0 0,0 1-1 0 0,1 0 1 0 0,-1 0 0 0 0,0 0-1 0 0,1 0 1 0 0,-1 1-1 0 0,0 0 1 0 0,0 0-1 0 0,1 0 1 0 0,-1 0-1 0 0,0 0 1 0 0,0 1-1 0 0,0 0 1 0 0,-1 0 0 0 0,1 0-1 0 0,0 1 1 0 0,-1-1-1 0 0,4 4 1 0 0,-2-1 0 0 0,0 0 0 0 0,-1 0 0 0 0,0 1 0 0 0,0 0 1 0 0,0 0-1 0 0,-1 0 0 0 0,0 0 0 0 0,0 0 0 0 0,0 1 0 0 0,-1-1 1 0 0,0 1-1 0 0,0 0 0 0 0,-1 0 0 0 0,0-1 0 0 0,0 1 1 0 0,0 14-1 0 0,-1 0-3 0 0,-1 0 1 0 0,-1 0 0 0 0,-1-1 0 0 0,-7 28 0 0 0,4-29 13 0 0,0 0 1 0 0,-1-1-1 0 0,-1 0 0 0 0,-1-1 1 0 0,0 1-1 0 0,-1-2 0 0 0,-1 1 1 0 0,-1-1-1 0 0,0-1 1 0 0,-1 0-1 0 0,0-1 0 0 0,-1-1 1 0 0,-24 18-1 0 0,25-19-14 0 0,10-9 3 0 0,0 0 0 0 0,-1 0 0 0 0,1 0 1 0 0,-1 0-1 0 0,0 0 0 0 0,0-1 0 0 0,0 0 0 0 0,-5 3 0 0 0,26-24 26 0 0,4 7-30 0 0,1 1 1 0 0,0 1 0 0 0,46-15-1 0 0,-61 23 19 0 0,-1 0 0 0 0,1 1 0 0 0,-1 0-1 0 0,1 0 1 0 0,0 0 0 0 0,-1 1 0 0 0,1 0 0 0 0,0 1-1 0 0,0-1 1 0 0,-1 1 0 0 0,1 0 0 0 0,-1 1 0 0 0,1 0 0 0 0,-1 0-1 0 0,1 0 1 0 0,-1 1 0 0 0,0 0 0 0 0,0 0 0 0 0,9 6-1 0 0,-11-5 18 0 0,1 1 0 0 0,-1-1 0 0 0,0 0 0 0 0,0 1 0 0 0,-1 0 0 0 0,0 0 0 0 0,1 0 0 0 0,-2 0 0 0 0,1 1 0 0 0,0-1 0 0 0,-1 1 0 0 0,0-1 0 0 0,-1 1 0 0 0,1 0 0 0 0,-1 0 0 0 0,0 0 0 0 0,0 0 0 0 0,-1 0 0 0 0,0 0 0 0 0,0 0 0 0 0,-1 9 0 0 0,-1-6-11 0 0,1-1 0 0 0,-1 1-1 0 0,0-1 1 0 0,-1 1 0 0 0,0-1-1 0 0,0 0 1 0 0,-1 0 0 0 0,0 0 0 0 0,0-1-1 0 0,-1 0 1 0 0,0 1 0 0 0,0-1-1 0 0,0-1 1 0 0,-10 9 0 0 0,1-3-9 0 0,-1 0 0 0 0,0-1 0 0 0,-1-1 0 0 0,0 0 1 0 0,0-1-1 0 0,-1-1 0 0 0,-1-1 0 0 0,1 0 0 0 0,-1-1 0 0 0,0-1 0 0 0,0-1 1 0 0,-1 0-1 0 0,0-1 0 0 0,1-2 0 0 0,-1 1 0 0 0,-33-4 0 0 0,45 2-14 0 0,0-1-1 0 0,0-1 0 0 0,0 1 0 0 0,0-1 1 0 0,1 0-1 0 0,-1-1 0 0 0,1 0 1 0 0,-10-4-1 0 0,14 5-18 0 0,-1 0-1 0 0,1 1 1 0 0,0-1 0 0 0,0 0 0 0 0,-1 0-1 0 0,1 0 1 0 0,0 0 0 0 0,1-1 0 0 0,-1 1 0 0 0,0 0-1 0 0,1-1 1 0 0,-1 1 0 0 0,1-1 0 0 0,0 0-1 0 0,0 1 1 0 0,0-1 0 0 0,0 0 0 0 0,0 0-1 0 0,0 0 1 0 0,1 0 0 0 0,0 1 0 0 0,-1-5 0 0 0,2-7-291 0 0,1 0 0 0 0,0 0 0 0 0,1 1 0 0 0,0-1 0 0 0,1 1 0 0 0,0-1 0 0 0,12-23 0 0 0,-6 17-362 0 0,1 1 0 0 0,1 0 0 0 0,0 1 0 0 0,20-22 0 0 0,-9 16-544 0 0,1 0-1 0 0,1 2 1 0 0,42-30-1 0 0,-39 33 299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56.118"/>
    </inkml:context>
    <inkml:brush xml:id="br0">
      <inkml:brushProperty name="width" value="0.1" units="cm"/>
      <inkml:brushProperty name="height" value="0.1" units="cm"/>
    </inkml:brush>
  </inkml:definitions>
  <inkml:trace contextRef="#ctx0" brushRef="#br0">1 125 5056 0 0,'10'-9'287'0'0,"-1"-1"0"0"0,17-21-1 0 0,-16 19 770 0 0,22-23 0 0 0,-29 32-787 0 0,1 0-1 0 0,0 0 1 0 0,0 1-1 0 0,0-1 0 0 0,0 1 1 0 0,0 0-1 0 0,0 0 1 0 0,1 0-1 0 0,-1 0 1 0 0,10-1-1 0 0,-13 3-172 0 0,0 0-1 0 0,0-1 1 0 0,0 1-1 0 0,0 0 1 0 0,1 0-1 0 0,-1 0 1 0 0,0 1-1 0 0,0-1 1 0 0,0 0-1 0 0,0 0 1 0 0,0 1-1 0 0,0-1 1 0 0,0 0-1 0 0,0 1 1 0 0,0-1-1 0 0,0 1 1 0 0,0-1 0 0 0,0 1-1 0 0,0 0 1 0 0,0-1-1 0 0,0 1 1 0 0,0 0-1 0 0,-1 0 1 0 0,1 0-1 0 0,0-1 1 0 0,-1 1-1 0 0,1 0 1 0 0,0 0-1 0 0,-1 0 1 0 0,1 0-1 0 0,-1 1 1 0 0,3 5 245 0 0,-1-1 1 0 0,0 0-1 0 0,-1 1 1 0 0,2 9-1 0 0,1 5 135 0 0,1 2-136 0 0,0 0 0 0 0,-2 0 0 0 0,0 1 0 0 0,-2-1 0 0 0,-1 26 0 0 0,-15 118 877 0 0,-1-5-254 0 0,14-115-584 0 0,0-21 330 0 0,1 1 0 0 0,4 42 0 0 0,-2-66-667 0 0,-1-1 0 0 0,1 0 1 0 0,-1 1-1 0 0,1-1 0 0 0,0 0 0 0 0,0 0 1 0 0,0 1-1 0 0,0-1 0 0 0,1 0 0 0 0,-1 0 1 0 0,1 0-1 0 0,-1-1 0 0 0,1 1 1 0 0,-1 0-1 0 0,1-1 0 0 0,0 1 0 0 0,0-1 1 0 0,0 1-1 0 0,0-1 0 0 0,0 0 0 0 0,0 1 1 0 0,0-1-1 0 0,0-1 0 0 0,1 1 1 0 0,-1 0-1 0 0,0 0 0 0 0,1-1 0 0 0,-1 1 1 0 0,5-1-1 0 0,6 1-7 0 0,1 0-1 0 0,-1-1 1 0 0,1-1 0 0 0,15-3 0 0 0,-14 3 2 0 0,224-46 119 0 0,-148 27-143 0 0,161-42-1589 0 0,-240 57 518 0 0,-33 4-4179 0 0,-1 3 2842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58.396"/>
    </inkml:context>
    <inkml:brush xml:id="br0">
      <inkml:brushProperty name="width" value="0.1" units="cm"/>
      <inkml:brushProperty name="height" value="0.1" units="cm"/>
    </inkml:brush>
  </inkml:definitions>
  <inkml:trace contextRef="#ctx0" brushRef="#br0">560 138 6001 0 0,'0'-1'-6'0'0,"-1"-1"72"0"0,0 0 0 0 0,0-1 1 0 0,0 1-1 0 0,1 0 0 0 0,-1-1 1 0 0,1 1-1 0 0,-1 0 1 0 0,1-1-1 0 0,0 1 0 0 0,0-1 1 0 0,0 1-1 0 0,0 0 1 0 0,1-4-1 0 0,1-12 5010 0 0,-8 41-3535 0 0,4-9-1275 0 0,0 0-49 0 0,1 0-1 0 0,0 0 1 0 0,0 0-1 0 0,1 0 1 0 0,1 0-1 0 0,3 15 1 0 0,-4-29-198 0 0,0 0 1 0 0,0 1-1 0 0,0-1 1 0 0,0 0-1 0 0,0 0 1 0 0,0 0-1 0 0,0 0 1 0 0,0 1-1 0 0,0-1 1 0 0,0 0-1 0 0,0 0 1 0 0,0 0-1 0 0,0 0 1 0 0,1 1-1 0 0,-1-1 1 0 0,0 0 0 0 0,0 0-1 0 0,0 0 1 0 0,0 0-1 0 0,0 0 1 0 0,0 1-1 0 0,1-1 1 0 0,-1 0-1 0 0,0 0 1 0 0,0 0-1 0 0,0 0 1 0 0,0 0-1 0 0,1 0 1 0 0,-1 0-1 0 0,0 0 1 0 0,0 0-1 0 0,0 0 1 0 0,0 1-1 0 0,1-1 1 0 0,-1 0-1 0 0,0 0 1 0 0,0 0-1 0 0,0 0 1 0 0,1 0-1 0 0,-1 0 1 0 0,0 0-1 0 0,0-1 1 0 0,0 1-1 0 0,0 0 1 0 0,1 0 0 0 0,-1 0-1 0 0,0 0 1 0 0,9-9 350 0 0,6-16-253 0 0,-10 14-107 0 0,0-1 0 0 0,-1-1 0 0 0,-1 1 0 0 0,0 0 0 0 0,-1-1 0 0 0,0 0 0 0 0,-1 1 0 0 0,0-1 0 0 0,-1-14 1 0 0,0 25-4 0 0,-1-1 0 0 0,1 0 0 0 0,0 0 0 0 0,-1 0 0 0 0,0 1 0 0 0,0-1 0 0 0,0 0 0 0 0,0 1 0 0 0,0-1 0 0 0,0 1 0 0 0,-1-1 0 0 0,1 1 0 0 0,-1-1 1 0 0,0 1-1 0 0,1 0 0 0 0,-1 0 0 0 0,0 0 0 0 0,-4-3 0 0 0,3 3 3 0 0,0 0 0 0 0,-1 0 0 0 0,0 1 1 0 0,0-1-1 0 0,1 1 0 0 0,-1 0 0 0 0,0 0 0 0 0,0 0 1 0 0,0 0-1 0 0,0 1 0 0 0,-7-1 0 0 0,-3 2 55 0 0,0 0-1 0 0,1 0 1 0 0,-1 2 0 0 0,0 0 0 0 0,1 0-1 0 0,-21 9 1 0 0,11-2 116 0 0,0 1-1 0 0,1 1 1 0 0,0 1 0 0 0,1 1 0 0 0,0 1-1 0 0,2 1 1 0 0,-29 29 0 0 0,21-17 105 0 0,2 2-1 0 0,1 0 1 0 0,1 2 0 0 0,-23 43 0 0 0,36-55-94 0 0,0-1 1 0 0,1 1-1 0 0,1 1 1 0 0,1-1-1 0 0,1 1 1 0 0,1 0-1 0 0,1 1 1 0 0,-3 28-1 0 0,7-41-139 0 0,0 0-1 0 0,0 1 1 0 0,0-1-1 0 0,1 0 1 0 0,1 0-1 0 0,-1 0 1 0 0,2 0 0 0 0,-1-1-1 0 0,1 1 1 0 0,0 0-1 0 0,1-1 1 0 0,0 0-1 0 0,0 0 1 0 0,1 0-1 0 0,0-1 1 0 0,1 1 0 0 0,-1-1-1 0 0,1 0 1 0 0,1-1-1 0 0,-1 1 1 0 0,1-1-1 0 0,11 7 1 0 0,-1-3-56 0 0,0 0 0 0 0,0-2-1 0 0,1 0 1 0 0,0-1 0 0 0,0-1 0 0 0,1 0 0 0 0,-1-2 0 0 0,1 0 0 0 0,0-1 0 0 0,1-1 0 0 0,-1-1 0 0 0,0 0-1 0 0,22-3 1 0 0,-13-1-508 0 0,0-1-1 0 0,-1-1 1 0 0,0-1 0 0 0,0-1-1 0 0,0-2 1 0 0,-1 0-1 0 0,-1-2 1 0 0,38-21-1 0 0,-48 21-312 0 0,1 0-1 0 0,-2-1 0 0 0,0-1 1 0 0,0 0-1 0 0,-1-1 1 0 0,0 0-1 0 0,-2-1 0 0 0,1 0 1 0 0,-2-1-1 0 0,0 0 0 0 0,8-19 1 0 0,-12 19 24 0 0,-1 0 0 0 0,0 0 0 0 0,3-23 0 0 0,1-1-177 0 0,-5 17 593 0 0,0-1 0 0 0,-2 1 0 0 0,-1-36 0 0 0,0 30 1116 0 0,5-45 0 0 0,-5 69-325 0 0,0 0 0 0 0,0 0 0 0 0,1 1 0 0 0,0-1-1 0 0,0 1 1 0 0,0-1 0 0 0,0 1 0 0 0,1 0 0 0 0,0 0 0 0 0,0 0 0 0 0,0 0 0 0 0,0 0 0 0 0,7-5 0 0 0,-10 37 3099 0 0,9 137-1090 0 0,0-39-2207 0 0,-8-100-406 0 0,1 1 1 0 0,1-1 0 0 0,2 1 0 0 0,0-1 0 0 0,2-1 0 0 0,10 27 0 0 0,-16-50-45 0 0,0-1-1 0 0,-1 1 0 0 0,1 0 0 0 0,-1 0 0 0 0,1 0 0 0 0,-1 0 0 0 0,1 0 1 0 0,-1 0-1 0 0,0 0 0 0 0,0 0 0 0 0,0 0 0 0 0,0 0 0 0 0,-1 2 1 0 0,1-4 171 0 0,0 1 0 0 0,0-1 0 0 0,0 0 0 0 0,0 0 0 0 0,-17-11-4358 0 0,-2-26 4336 0 0,2-1 0 0 0,2-1 0 0 0,1 0 0 0 0,1-1 0 0 0,3-1-1 0 0,1 0 1 0 0,-5-62 0 0 0,12 74 260 0 0,1-1-1 0 0,2-31 0 0 0,1 46-37 0 0,0 0 0 0 0,0 0 1 0 0,1 0-1 0 0,1 1 0 0 0,12-29 0 0 0,-15 39-55 0 0,1 0 0 0 0,0 0-1 0 0,1 0 1 0 0,-1 0 0 0 0,1 1 0 0 0,-1-1 0 0 0,1 1 0 0 0,0 0-1 0 0,0 0 1 0 0,1 0 0 0 0,-1 0 0 0 0,1 0 0 0 0,-1 0 0 0 0,1 1-1 0 0,0 0 1 0 0,0 0 0 0 0,0 0 0 0 0,0 0 0 0 0,0 1 0 0 0,0-1-1 0 0,1 1 1 0 0,-1 0 0 0 0,0 0 0 0 0,1 1 0 0 0,-1 0 0 0 0,1-1-1 0 0,-1 1 1 0 0,1 1 0 0 0,-1-1 0 0 0,5 1 0 0 0,0 1 127 0 0,1 1 0 0 0,-1 0 0 0 0,1 0 1 0 0,-1 1-1 0 0,-1 0 0 0 0,1 0 1 0 0,0 1-1 0 0,-1 0 0 0 0,0 1 0 0 0,0 0 1 0 0,-1 0-1 0 0,13 13 0 0 0,4 9 139 0 0,-1 2 0 0 0,-1 0-1 0 0,-1 2 1 0 0,-2 0 0 0 0,-2 1 0 0 0,-1 1 0 0 0,-1 1-1 0 0,18 65 1 0 0,-30-87-282 0 0,0-1 1 0 0,-1 1-1 0 0,0 0 0 0 0,-1 0 0 0 0,-1 0 1 0 0,0 0-1 0 0,-1 0 0 0 0,-4 24 0 0 0,3-29-37 0 0,0 0-1 0 0,-1 0 1 0 0,0 0-1 0 0,-1-1 1 0 0,1 1-1 0 0,-1-1 1 0 0,-1 0-1 0 0,1 0 1 0 0,-1-1-1 0 0,0 1 1 0 0,-1-1-1 0 0,0 0 1 0 0,0-1-1 0 0,0 1 1 0 0,-7 4-1 0 0,-1-1-35 0 0,-1-1 0 0 0,1 0 0 0 0,-2-1 0 0 0,1-1 0 0 0,-1 0-1 0 0,1-1 1 0 0,-2-1 0 0 0,1 0 0 0 0,-27 2 0 0 0,30-5-188 0 0,0 0 0 0 0,0-1 1 0 0,0 0-1 0 0,-1-1 0 0 0,1-1 1 0 0,0 0-1 0 0,0-1 1 0 0,1 0-1 0 0,-1-1 0 0 0,0 0 1 0 0,1-1-1 0 0,-19-10 1 0 0,26 11-82 0 0,0 1 0 0 0,0-2 0 0 0,0 1 1 0 0,0 0-1 0 0,1-1 0 0 0,0 0 0 0 0,0 0 1 0 0,0 0-1 0 0,1-1 0 0 0,-1 1 1 0 0,1-1-1 0 0,1 0 0 0 0,-1 0 0 0 0,1 0 1 0 0,0 0-1 0 0,-2-9 0 0 0,-1-13-1208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58.762"/>
    </inkml:context>
    <inkml:brush xml:id="br0">
      <inkml:brushProperty name="width" value="0.1" units="cm"/>
      <inkml:brushProperty name="height" value="0.1" units="cm"/>
    </inkml:brush>
  </inkml:definitions>
  <inkml:trace contextRef="#ctx0" brushRef="#br0">295 238 5300 0 0,'27'-10'254'0'0,"-1"0"0"0"0,1-2-1 0 0,-2-1 1 0 0,0-1-1 0 0,0-2 1 0 0,34-27-1 0 0,-55 39-139 0 0,0 0 0 0 0,0 0 0 0 0,0 0-1 0 0,-1-1 1 0 0,1 0 0 0 0,-1 1 0 0 0,0-1-1 0 0,3-9 1 0 0,-5 13-78 0 0,0 0 0 0 0,-1-1 0 0 0,1 1 1 0 0,-1-1-1 0 0,0 1 0 0 0,1-1 0 0 0,-1 0 0 0 0,0 1 0 0 0,0-1 0 0 0,0 1 0 0 0,0-1 1 0 0,0 0-1 0 0,0 1 0 0 0,0-1 0 0 0,-1 1 0 0 0,1-1 0 0 0,0 1 0 0 0,-1-1 1 0 0,1 1-1 0 0,-1-1 0 0 0,0 1 0 0 0,0-1 0 0 0,1 1 0 0 0,-1 0 0 0 0,0-1 0 0 0,0 1 1 0 0,0 0-1 0 0,0 0 0 0 0,-1 0 0 0 0,1 0 0 0 0,0 0 0 0 0,0 0 0 0 0,-3-2 1 0 0,-3 0 76 0 0,0 0 1 0 0,0 0 0 0 0,0 0 0 0 0,0 1-1 0 0,0 0 1 0 0,-1 1 0 0 0,-14-2 0 0 0,-55 3 439 0 0,36 1-260 0 0,-5-2 6 0 0,22 0 0 0 0,0 0 1 0 0,0 2 0 0 0,-25 4-1 0 0,47-5-279 0 0,1 1 1 0 0,0-1-1 0 0,0 1 0 0 0,-1-1 1 0 0,1 1-1 0 0,0-1 0 0 0,0 1 1 0 0,-1 0-1 0 0,1-1 0 0 0,0 1 0 0 0,0 0 1 0 0,0 0-1 0 0,0 0 0 0 0,0 0 1 0 0,0 0-1 0 0,0 0 0 0 0,1 0 1 0 0,-1 0-1 0 0,0 0 0 0 0,1 0 0 0 0,-1 1 1 0 0,0 1-1 0 0,0 0 14 0 0,0 1-1 0 0,0 0 1 0 0,0-1-1 0 0,1 1 1 0 0,-1 0 0 0 0,1 0-1 0 0,0 0 1 0 0,1 4-1 0 0,0 4 93 0 0,1 0-1 0 0,1 0 0 0 0,0 0 0 0 0,6 15 1 0 0,-4-17-57 0 0,0 0 1 0 0,1 0-1 0 0,0-1 1 0 0,1 0-1 0 0,0 0 1 0 0,0-1 0 0 0,1 0-1 0 0,0 0 1 0 0,0-1-1 0 0,15 10 1 0 0,14 8 175 0 0,53 26 0 0 0,-53-31-72 0 0,-25-13-114 0 0,72 43 381 0 0,-74-43-358 0 0,0 1 1 0 0,0 0 0 0 0,0 0-1 0 0,-1 1 1 0 0,12 15 0 0 0,-20-22-72 0 0,1 0 0 0 0,-1 0 1 0 0,0 0-1 0 0,1 0 0 0 0,-1 0 1 0 0,0 0-1 0 0,0 1 0 0 0,-1-1 1 0 0,1 0-1 0 0,0 1 0 0 0,-1-1 1 0 0,1 0-1 0 0,-1 1 1 0 0,0-1-1 0 0,0 1 0 0 0,0-1 1 0 0,0 1-1 0 0,0-1 0 0 0,-1 0 1 0 0,1 1-1 0 0,0-1 0 0 0,-1 0 1 0 0,0 1-1 0 0,0-1 0 0 0,0 0 1 0 0,0 1-1 0 0,0-1 1 0 0,0 0-1 0 0,0 0 0 0 0,-1 0 1 0 0,1 0-1 0 0,-1 0 0 0 0,0-1 1 0 0,1 1-1 0 0,-1 0 0 0 0,0-1 1 0 0,-2 2-1 0 0,-7 5-5 0 0,0-1 0 0 0,0 0 0 0 0,0-1 0 0 0,0 0 0 0 0,-22 6 1 0 0,-11 4-527 0 0,-1-3 1 0 0,-1-1 0 0 0,0-3-1 0 0,0-1 1 0 0,-1-3 0 0 0,-64 0 0 0 0,97-6-406 0 0,0 0 1 0 0,-25-6 0 0 0,9 0-675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59.875"/>
    </inkml:context>
    <inkml:brush xml:id="br0">
      <inkml:brushProperty name="width" value="0.1" units="cm"/>
      <inkml:brushProperty name="height" value="0.1" units="cm"/>
    </inkml:brush>
  </inkml:definitions>
  <inkml:trace contextRef="#ctx0" brushRef="#br0">598 177 8329 0 0,'6'-7'2'0'0,"-1"0"-1"0"0,1 0 1 0 0,-1-1 0 0 0,-1 0 0 0 0,8-15 0 0 0,-12 20 56 0 0,1 0 1 0 0,0 0-1 0 0,-1 0 1 0 0,1 0 0 0 0,-1 0-1 0 0,0 0 1 0 0,0 0-1 0 0,0 0 1 0 0,0 0 0 0 0,-1 0-1 0 0,1 0 1 0 0,-1 0-1 0 0,0 0 1 0 0,1 1 0 0 0,-2-1-1 0 0,1 0 1 0 0,0 0-1 0 0,0 0 1 0 0,-1 1 0 0 0,1-1-1 0 0,-4-3 1 0 0,2 2 29 0 0,0 0 0 0 0,0 0 0 0 0,-1 1 0 0 0,0-1 0 0 0,0 1 1 0 0,1 0-1 0 0,-2 0 0 0 0,1 0 0 0 0,0 0 0 0 0,-1 1 0 0 0,1 0 0 0 0,-1-1 0 0 0,0 2 0 0 0,1-1 1 0 0,-7-1-1 0 0,4 2 7 0 0,-1 0 0 0 0,0 1 1 0 0,1-1-1 0 0,-1 2 0 0 0,1-1 1 0 0,-1 1-1 0 0,1 0 0 0 0,-1 0 0 0 0,-12 5 1 0 0,-9 5 273 0 0,0 1-1 0 0,1 2 1 0 0,0 0 0 0 0,1 2 0 0 0,1 1 0 0 0,-37 32-1 0 0,59-46-318 0 0,0 1 0 0 0,0-1-1 0 0,0 1 1 0 0,1 0 0 0 0,-1 0 0 0 0,1 0-1 0 0,0 0 1 0 0,0 1 0 0 0,1-1-1 0 0,-1 1 1 0 0,1-1 0 0 0,-3 10-1 0 0,5-11-38 0 0,0 0 0 0 0,-1 0 0 0 0,1 0 0 0 0,0 0 0 0 0,1 0 0 0 0,-1 0-1 0 0,0 0 1 0 0,1 0 0 0 0,0 0 0 0 0,0 0 0 0 0,0 0 0 0 0,0 0-1 0 0,0 0 1 0 0,1-1 0 0 0,-1 1 0 0 0,1 0 0 0 0,-1-1 0 0 0,1 1-1 0 0,0-1 1 0 0,0 0 0 0 0,0 1 0 0 0,4 2 0 0 0,4 3 7 0 0,-1-1-1 0 0,1 0 1 0 0,0-1 0 0 0,1 0 0 0 0,-1 0 0 0 0,1-1 0 0 0,0-1 0 0 0,1 0-1 0 0,19 5 1 0 0,-12-5-15 0 0,0 0-1 0 0,1-2 0 0 0,-1 0 1 0 0,1-1-1 0 0,23-3 0 0 0,-38 2-2 0 0,31-4 7 0 0,-34 4-6 0 0,0-1-1 0 0,0 1 1 0 0,0-1-1 0 0,0 1 1 0 0,0-1-1 0 0,0 0 1 0 0,0 0-1 0 0,0 0 1 0 0,0 0-1 0 0,0 0 1 0 0,0 0-1 0 0,2-2 1 0 0,-4 2-1 0 0,0 1 0 0 0,0-1 0 0 0,0 1 0 0 0,-1 0 1 0 0,1-1-1 0 0,0 1 0 0 0,0 0 0 0 0,0-1 0 0 0,0 1 0 0 0,0-1 0 0 0,-1 1 1 0 0,1 0-1 0 0,0-1 0 0 0,0 1 0 0 0,0 0 0 0 0,-1-1 0 0 0,1 1 1 0 0,0 0-1 0 0,-1 0 0 0 0,1-1 0 0 0,0 1 0 0 0,-1 0 0 0 0,1 0 0 0 0,0-1 1 0 0,-1 1-1 0 0,1 0 0 0 0,0 0 0 0 0,-1 0 0 0 0,-12-7-2 0 0,3 4 0 0 0,0 1-1 0 0,0 1 1 0 0,0-1 0 0 0,0 1 0 0 0,0 1-1 0 0,0 0 1 0 0,0 1 0 0 0,-1 0 0 0 0,-18 4-1 0 0,-1 2-1 0 0,1 2 0 0 0,-30 12 0 0 0,38-11 56 0 0,-1 0 0 0 0,2 2 0 0 0,-1 0 0 0 0,2 1-1 0 0,0 1 1 0 0,0 1 0 0 0,1 1 0 0 0,1 0 0 0 0,1 1 0 0 0,0 1 0 0 0,2 1 0 0 0,0 0-1 0 0,1 1 1 0 0,-13 25 0 0 0,23-39-24 0 0,0-1-1 0 0,1 1 1 0 0,0 0-1 0 0,1 0 0 0 0,-1 0 1 0 0,1 0-1 0 0,0 0 1 0 0,0 1-1 0 0,1-1 1 0 0,0 0-1 0 0,0 0 1 0 0,0 1-1 0 0,3 8 1 0 0,-2-11-22 0 0,0 0 1 0 0,0 1-1 0 0,1-1 1 0 0,0 0-1 0 0,0 0 0 0 0,0 0 1 0 0,1-1-1 0 0,-1 1 1 0 0,1 0-1 0 0,0-1 1 0 0,0 0-1 0 0,0 0 1 0 0,0 0-1 0 0,0 0 1 0 0,1 0-1 0 0,-1 0 1 0 0,1-1-1 0 0,0 0 1 0 0,7 3-1 0 0,5 2-14 0 0,1-2 1 0 0,0 0-1 0 0,0-1 0 0 0,0 0 0 0 0,0-2 1 0 0,1 0-1 0 0,-1-1 0 0 0,1 0 0 0 0,29-4 1 0 0,-13-1-234 0 0,0-2-1 0 0,-1-1 1 0 0,65-23 0 0 0,-85 25 99 0 0,-1 0 0 0 0,-1 0 0 0 0,1-2 0 0 0,-1 1 0 0 0,0-1 0 0 0,0-1 0 0 0,-1 0 0 0 0,10-11 0 0 0,-14 13 84 0 0,0-1 1 0 0,0 0 0 0 0,-1-1-1 0 0,0 1 1 0 0,0-1 0 0 0,-1 0-1 0 0,0 0 1 0 0,0 0-1 0 0,-1-1 1 0 0,0 1 0 0 0,0-1-1 0 0,1-14 1 0 0,0-15 9 0 0,-2-1 1 0 0,-2 1 0 0 0,-5-42-1 0 0,-1-30 15 0 0,11 69 13 0 0,2 21 8 0 0,-7 19 11 0 0,1 1 1 0 0,-1-1 0 0 0,0 1 0 0 0,1-1 0 0 0,-1 1 0 0 0,0-1 0 0 0,1 1 0 0 0,-1 0 0 0 0,1-1 0 0 0,-1 1 0 0 0,1 0 0 0 0,-1-1 0 0 0,1 1-1 0 0,-1 0 1 0 0,1-1 0 0 0,-1 1 0 0 0,1 0 0 0 0,-1 0 0 0 0,1 0 0 0 0,0 0 0 0 0,-1-1 0 0 0,1 1 0 0 0,-1 0 0 0 0,1 0 0 0 0,0 0 0 0 0,1 1 10 0 0,0 0 1 0 0,0 0 0 0 0,0 0-1 0 0,0 0 1 0 0,-1 0 0 0 0,1 0 0 0 0,0 0-1 0 0,0 1 1 0 0,-1-1 0 0 0,1 0-1 0 0,-1 1 1 0 0,0 0 0 0 0,1-1-1 0 0,-1 1 1 0 0,0 0 0 0 0,0 0 0 0 0,0-1-1 0 0,0 1 1 0 0,1 2 0 0 0,13 39 285 0 0,-11-20-55 0 0,-1 1 0 0 0,-1 0-1 0 0,-1 0 1 0 0,-1-1 0 0 0,-1 1 0 0 0,-1 0 0 0 0,-7 33 0 0 0,7-33-29 0 0,2-23-207 0 0,0-1 0 0 0,0 0 0 0 0,0 0 0 0 0,0 1 0 0 0,0-1 1 0 0,0 0-1 0 0,1 0 0 0 0,-1 1 0 0 0,0-1 0 0 0,0 0 0 0 0,0 0 0 0 0,0 0 1 0 0,0 1-1 0 0,0-1 0 0 0,0 0 0 0 0,1 0 0 0 0,-1 0 0 0 0,0 1 0 0 0,0-1 1 0 0,0 0-1 0 0,1 0 0 0 0,-1 0 0 0 0,0 0 0 0 0,0 0 0 0 0,0 1 1 0 0,1-1-1 0 0,-1 0 0 0 0,0 0 0 0 0,0 0 0 0 0,1 0 0 0 0,-1 0 0 0 0,0 0 1 0 0,0 0-1 0 0,1 0 0 0 0,-1 0 0 0 0,0 0 0 0 0,0 0 0 0 0,1 0 0 0 0,2-1 18 0 0,0-1 0 0 0,0 0 1 0 0,-1 1-1 0 0,1-1 0 0 0,0 0 0 0 0,-1 0 0 0 0,4-5 0 0 0,4-1-93 0 0,0-1 78 0 0,0-1 1 0 0,-1 1-1 0 0,9-13 0 0 0,11-9 19 0 0,-29 31-25 0 0,0-1 0 0 0,0 1 0 0 0,1 0 0 0 0,-1 0 0 0 0,0 0-1 0 0,0 0 1 0 0,0 0 0 0 0,1 0 0 0 0,-1 0 0 0 0,0 0 0 0 0,0 0 0 0 0,0 0 0 0 0,1 0 0 0 0,-1 0 0 0 0,0 0 0 0 0,0 0 0 0 0,0 0 0 0 0,1 0 0 0 0,-1 0-1 0 0,0 0 1 0 0,0 0 0 0 0,1 0 0 0 0,-1 0 0 0 0,0 0 0 0 0,0 0 0 0 0,0 0 0 0 0,1 1 0 0 0,-1-1 0 0 0,0 0 0 0 0,0 0 0 0 0,0 0 0 0 0,0 0 0 0 0,1 0 0 0 0,-1 1-1 0 0,0-1 1 0 0,0 0 0 0 0,0 0 0 0 0,0 1 0 0 0,4 1 17 0 0,-2-2-13 0 0,-1 1 0 0 0,1-1 0 0 0,-1 1 0 0 0,0 0-1 0 0,1 0 1 0 0,-1-1 0 0 0,0 1 0 0 0,0 0 0 0 0,1 0 0 0 0,-1 0-1 0 0,0 0 1 0 0,0 1 0 0 0,0-1 0 0 0,0 0 0 0 0,-1 0 0 0 0,1 1-1 0 0,0-1 1 0 0,0 0 0 0 0,-1 1 0 0 0,1-1 0 0 0,-1 1 0 0 0,1-1-1 0 0,-1 1 1 0 0,0-1 0 0 0,1 3 0 0 0,-2 36 404 0 0,0-8 40 0 0,5 48-1 0 0,-3-71-411 0 0,0-1 0 0 0,1 1 0 0 0,0-1-1 0 0,0 0 1 0 0,1 1 0 0 0,0-1 0 0 0,1 0-1 0 0,-1-1 1 0 0,1 1 0 0 0,9 11 0 0 0,-12-18-35 0 0,0 1 1 0 0,0 0-1 0 0,1-1 1 0 0,-1 1-1 0 0,1-1 1 0 0,0 1-1 0 0,-1-1 0 0 0,1 0 1 0 0,0 0-1 0 0,0 0 1 0 0,0 1-1 0 0,-1-2 1 0 0,1 1-1 0 0,0 0 1 0 0,0 0-1 0 0,1-1 1 0 0,-1 1-1 0 0,0-1 1 0 0,0 0-1 0 0,0 1 1 0 0,0-1-1 0 0,0 0 1 0 0,0 0-1 0 0,0-1 0 0 0,1 1 1 0 0,-1 0-1 0 0,0-1 1 0 0,0 1-1 0 0,0-1 1 0 0,2 0-1 0 0,1-2-7 0 0,-1 1 0 0 0,1-1 0 0 0,-1 0 0 0 0,0 0 0 0 0,0 0 0 0 0,0-1 0 0 0,0 1 0 0 0,-1-1 0 0 0,1 0 0 0 0,-1 0 0 0 0,4-7 0 0 0,7-11-21 0 0,0 0-1 0 0,-2-1 1 0 0,-1 0-1 0 0,-1-1 1 0 0,-1 0 0 0 0,-1 0-1 0 0,6-28 1 0 0,-9 20 2 0 0,14-103-43 0 0,-17 110 41 0 0,0 1-1 0 0,-3 0 1 0 0,-4-39-1 0 0,5 62 24 0 0,0 0 0 0 0,0 0 0 0 0,0 0 0 0 0,0 0 0 0 0,-1 0 0 0 0,1 0-1 0 0,0 0 1 0 0,-1 0 0 0 0,1 0 0 0 0,-1 0 0 0 0,1 0 0 0 0,-1 1 0 0 0,1-1 0 0 0,-1 0 0 0 0,-1-1 0 0 0,2 2 1 0 0,0 0 0 0 0,-1-1-1 0 0,1 1 1 0 0,-1 0 0 0 0,1 0 0 0 0,-1 0 0 0 0,1 0 0 0 0,0 0 0 0 0,-1-1 0 0 0,1 1 0 0 0,-1 0 0 0 0,1 0 0 0 0,-1 0-1 0 0,1 0 1 0 0,0 0 0 0 0,-1 1 0 0 0,1-1 0 0 0,-1 0 0 0 0,1 0 0 0 0,-1 0 0 0 0,1 0 0 0 0,0 0 0 0 0,-1 1 0 0 0,1-1-1 0 0,-1 0 1 0 0,-1 2 2 0 0,0-1-1 0 0,0 1 0 0 0,1-1 0 0 0,-1 1 1 0 0,0 0-1 0 0,1 0 0 0 0,-1 0 0 0 0,1 0 1 0 0,0 0-1 0 0,-1 0 0 0 0,0 3 0 0 0,-10 28 15 0 0,1 0-1 0 0,2 1 0 0 0,1-1 1 0 0,2 2-1 0 0,2-1 0 0 0,0 0 1 0 0,3 41-1 0 0,0-43-52 0 0,1-6-844 0 0,4 45-1 0 0,-7-45-1858 0 0,3-17 999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00.183"/>
    </inkml:context>
    <inkml:brush xml:id="br0">
      <inkml:brushProperty name="width" value="0.1" units="cm"/>
      <inkml:brushProperty name="height" value="0.1" units="cm"/>
    </inkml:brush>
  </inkml:definitions>
  <inkml:trace contextRef="#ctx0" brushRef="#br0">4 183 8829 0 0,'-1'-4'123'0'0,"0"0"0"0"0,0 0 0 0 0,1 0 0 0 0,-1 0 0 0 0,1 0 0 0 0,0 1 0 0 0,1-1 0 0 0,-1 0 0 0 0,1 0 0 0 0,-1 0 0 0 0,1 0 0 0 0,0 0 0 0 0,1 1 0 0 0,2-8 0 0 0,-1 5 174 0 0,1 1 0 0 0,0-1 0 0 0,0 1-1 0 0,0-1 1 0 0,0 1 0 0 0,1 1 0 0 0,0-1-1 0 0,6-4 1 0 0,1 1-3 0 0,-1 0 0 0 0,1 1 0 0 0,0 1 0 0 0,0 0 0 0 0,1 0 0 0 0,0 2 0 0 0,0-1 0 0 0,14-2 0 0 0,41-2-133 0 0,-61 9-322 0 0,-1-1 0 0 0,1 1-1 0 0,0 1 1 0 0,-1-1 0 0 0,1 1 0 0 0,0 0-1 0 0,9 4 1 0 0,-2 3-1136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45.166"/>
    </inkml:context>
    <inkml:brush xml:id="br0">
      <inkml:brushProperty name="width" value="0.1" units="cm"/>
      <inkml:brushProperty name="height" value="0.1" units="cm"/>
    </inkml:brush>
  </inkml:definitions>
  <inkml:trace contextRef="#ctx0" brushRef="#br0">312 489 6065 0 0,'-4'-22'282'0'0,"4"18"-176"0"0,0 1 0 0 0,0 0 1 0 0,0 0-1 0 0,-1 0 1 0 0,1 0-1 0 0,-1-1 0 0 0,0 1 1 0 0,0 0-1 0 0,0 0 0 0 0,0 0 1 0 0,-1 1-1 0 0,1-1 1 0 0,-3-3-1 0 0,2 4 403 0 0,-12-5 1811 0 0,14 7-2277 0 0,0-1 0 0 0,0 1 0 0 0,0 0-1 0 0,0 0 1 0 0,0 0 0 0 0,0 0 0 0 0,0 0 0 0 0,-1 0 0 0 0,1 0 0 0 0,0-1 0 0 0,0 1 0 0 0,0 0 0 0 0,0 0-1 0 0,0 0 1 0 0,-1 0 0 0 0,1 0 0 0 0,0 0 0 0 0,0 0 0 0 0,0 0 0 0 0,0 0 0 0 0,0 0 0 0 0,-1 0 0 0 0,1 0-1 0 0,0 0 1 0 0,0 0 0 0 0,0 0 0 0 0,0 0 0 0 0,0 0 0 0 0,-1 0 0 0 0,1 0 0 0 0,0 0 0 0 0,0 0 0 0 0,0 0-1 0 0,0 0 1 0 0,0 0 0 0 0,-1 1 0 0 0,1-1 0 0 0,0 0 0 0 0,0 0 0 0 0,0 0 0 0 0,0 0 0 0 0,0 0 0 0 0,0 0-1 0 0,-1 0 1 0 0,1 0 0 0 0,0 1 0 0 0,-2 22-16 0 0,0-1 0 0 0,-2 1-1 0 0,-12 38 1 0 0,6-24-20 0 0,-17 64-12 0 0,-4-2 1 0 0,-5-1 0 0 0,-78 151-1 0 0,88-202 62 0 0,25-47-56 0 0,1 0 0 0 0,0 0 0 0 0,0-1 0 0 0,-1 1 0 0 0,1 0 0 0 0,0 0 0 0 0,0 0 1 0 0,-1-1-1 0 0,1 1 0 0 0,0 0 0 0 0,0 0 0 0 0,-1-1 0 0 0,1 1 0 0 0,0 0 0 0 0,0 0 0 0 0,0-1 0 0 0,0 1 0 0 0,0 0 1 0 0,-1-1-1 0 0,1 1 0 0 0,0 0 0 0 0,0-1 0 0 0,0 1 0 0 0,0 0 0 0 0,0 0 0 0 0,0-1 0 0 0,0 1 0 0 0,0 0 0 0 0,0-1 1 0 0,0 1-1 0 0,0 0 0 0 0,0-1 0 0 0,0 1 0 0 0,1 0 0 0 0,-1-1 0 0 0,0 1 0 0 0,0-1 0 0 0,-1-16 1 0 0,6-59-11 0 0,2 0-1 0 0,18-77 1 0 0,-18 115 7 0 0,64-289 29 0 0,-53 265-17 0 0,2 0 0 0 0,3 2 1 0 0,36-67-1 0 0,-50 111-4 0 0,0 0-1 0 0,2 0 1 0 0,-1 1-1 0 0,2 0 1 0 0,0 1-1 0 0,21-19 1 0 0,-29 29-7 0 0,1 0 1 0 0,0 1 0 0 0,0-1 0 0 0,0 1-1 0 0,0 0 1 0 0,1 0 0 0 0,-1 1 0 0 0,1-1-1 0 0,0 1 1 0 0,-1 1 0 0 0,1-1 0 0 0,0 1 0 0 0,0 0-1 0 0,0 0 1 0 0,0 1 0 0 0,0-1 0 0 0,0 1-1 0 0,0 1 1 0 0,0-1 0 0 0,0 1 0 0 0,0 0-1 0 0,0 1 1 0 0,10 3 0 0 0,-4 0 0 0 0,1 1-1 0 0,-1 1 1 0 0,0 0 0 0 0,-1 1 0 0 0,0 0-1 0 0,0 1 1 0 0,-1 0 0 0 0,0 1 0 0 0,0 0 0 0 0,-1 0-1 0 0,-1 1 1 0 0,1 0 0 0 0,-2 0 0 0 0,0 1-1 0 0,0 0 1 0 0,-1 1 0 0 0,0 0 0 0 0,-1-1-1 0 0,-1 2 1 0 0,0-1 0 0 0,3 23 0 0 0,-4-21 2 0 0,-1 1 1 0 0,-1-1 0 0 0,0 0-1 0 0,-1 0 1 0 0,-1 0 0 0 0,0 1-1 0 0,-1-1 1 0 0,-1 0 0 0 0,0 0-1 0 0,-1-1 1 0 0,-1 1 0 0 0,0-1-1 0 0,-1 0 1 0 0,0 0 0 0 0,-1 0-1 0 0,-1-1 1 0 0,0 0 0 0 0,-1-1-1 0 0,-16 19 1 0 0,-4-3-9 0 0,-1-2 1 0 0,-1 0 0 0 0,-61 37-1 0 0,66-48 6 0 0,-1-1-1 0 0,-1-1 1 0 0,0-1-1 0 0,0-1 1 0 0,-48 10-1 0 0,72-20-1 0 0,-4 1-3 0 0,-1-1 1 0 0,1 0 0 0 0,-12 1-1 0 0,19-2 5 0 0,-1 0 0 0 0,1 0 0 0 0,0 0 0 0 0,-1 0 0 0 0,1 0 0 0 0,0 0-1 0 0,0-1 1 0 0,-1 1 0 0 0,1 0 0 0 0,0-1 0 0 0,0 1 0 0 0,-1 0 0 0 0,1-1 0 0 0,0 0 0 0 0,0 1 0 0 0,0-1-1 0 0,0 0 1 0 0,0 1 0 0 0,0-1 0 0 0,0 0 0 0 0,0 0 0 0 0,0 0 0 0 0,0 0 0 0 0,1 0 0 0 0,-1 0-1 0 0,0 0 1 0 0,0 0 0 0 0,1 0 0 0 0,-1 0 0 0 0,1-1 0 0 0,-1 0 0 0 0,1 1 1 0 0,0-1 0 0 0,0 1 0 0 0,0 0 0 0 0,0 0-1 0 0,1 0 1 0 0,-1 0 0 0 0,0 0 0 0 0,1 0 0 0 0,-1 1 0 0 0,0-1 0 0 0,1 0 0 0 0,-1 0 0 0 0,1 0 0 0 0,0 0 0 0 0,-1 0 0 0 0,1 1 0 0 0,-1-1 0 0 0,1 0-1 0 0,0 0 1 0 0,0 1 0 0 0,0-1 0 0 0,-1 0 0 0 0,1 1 0 0 0,0-1 0 0 0,0 1 0 0 0,0-1 0 0 0,0 1 0 0 0,0 0 0 0 0,0-1 0 0 0,0 1 0 0 0,0 0-1 0 0,0 0 1 0 0,0 0 0 0 0,0 0 0 0 0,0 0 0 0 0,0 0 0 0 0,1 0 0 0 0,6-1 4 0 0,-1 0-1 0 0,0 1 1 0 0,14 1-1 0 0,-6 2 23 0 0,0 0 0 0 0,-1 1 0 0 0,1 1 1 0 0,-1 0-1 0 0,0 1 0 0 0,0 0 0 0 0,0 2 0 0 0,-1-1 0 0 0,-1 1 0 0 0,1 1 0 0 0,14 13 0 0 0,14 16 62 0 0,62 72-1 0 0,-82-86-89 0 0,2 0-902 0 0,52 41 1 0 0,-73-64 769 0 0,-1 1 1 0 0,1-1-1 0 0,0 0 0 0 0,0 0 0 0 0,0 0 0 0 0,-1 0 1 0 0,1 0-1 0 0,0 0 0 0 0,0-1 0 0 0,0 1 1 0 0,0-1-1 0 0,1 1 0 0 0,-1-1 0 0 0,3 0 1 0 0,11 3-1141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45.566"/>
    </inkml:context>
    <inkml:brush xml:id="br0">
      <inkml:brushProperty name="width" value="0.1" units="cm"/>
      <inkml:brushProperty name="height" value="0.1" units="cm"/>
    </inkml:brush>
  </inkml:definitions>
  <inkml:trace contextRef="#ctx0" brushRef="#br0">115 312 7133 0 0,'30'-140'884'0'0,"-30"140"-873"0"0,0 0 1 0 0,0-1 0 0 0,0 1 0 0 0,0 0-1 0 0,1 0 1 0 0,-1 0 0 0 0,0 0 0 0 0,0-1-1 0 0,0 1 1 0 0,0 0 0 0 0,0 0-1 0 0,0 0 1 0 0,0 0 0 0 0,0-1 0 0 0,0 1-1 0 0,0 0 1 0 0,0 0 0 0 0,-1 0 0 0 0,1 0-1 0 0,0-1 1 0 0,0 1 0 0 0,0 0-1 0 0,0 0 1 0 0,0 0 0 0 0,0 0 0 0 0,0 0-1 0 0,0-1 1 0 0,0 1 0 0 0,-1 0 0 0 0,1 0-1 0 0,0 0 1 0 0,0 0 0 0 0,0 0-1 0 0,0 0 1 0 0,0 0 0 0 0,-1-1 0 0 0,1 1-1 0 0,0 0 1 0 0,0 0 0 0 0,0 0 0 0 0,0 0-1 0 0,-1 0 1 0 0,1 0 0 0 0,0 0-1 0 0,0 0 1 0 0,0 0 0 0 0,0 0 0 0 0,-1 0-1 0 0,1 0 1 0 0,0 0 0 0 0,0 0 0 0 0,0 0-1 0 0,0 0 1 0 0,-1 0 0 0 0,1 0 0 0 0,0 0-1 0 0,0 0 1 0 0,0 1 0 0 0,0-1-1 0 0,-1 0 1 0 0,1 0 0 0 0,0 0 0 0 0,0 0-1 0 0,0 0 1 0 0,0 0 0 0 0,0 0 0 0 0,0 1-1 0 0,-1-1 1 0 0,-9 9 258 0 0,0 9-160 0 0,0 1 0 0 0,2 0 0 0 0,0 1 0 0 0,1-1 0 0 0,-7 34 1 0 0,-10 107 436 0 0,11-64-408 0 0,8-65-119 0 0,3-12-10 0 0,-1-1 1 0 0,-1 1 0 0 0,0-1 0 0 0,-12 28 0 0 0,40-168 182 0 0,4 20-232 0 0,53-129 0 0 0,-64 189 22 0 0,3 0-1 0 0,1 2 0 0 0,41-60 1 0 0,-58 95 20 0 0,0 0 0 0 0,0 0 0 0 0,0 1 0 0 0,1 0 0 0 0,-1 0 0 0 0,1 0 0 0 0,0 0 0 0 0,0 1 0 0 0,1 0 0 0 0,6-4 0 0 0,-10 6 11 0 0,1 0-1 0 0,-1 1 1 0 0,1-1-1 0 0,-1 0 1 0 0,0 1-1 0 0,1 0 1 0 0,0-1-1 0 0,-1 1 1 0 0,1 0-1 0 0,-1 0 1 0 0,1 1-1 0 0,-1-1 1 0 0,1 0-1 0 0,-1 1 1 0 0,0 0 0 0 0,1-1-1 0 0,-1 1 1 0 0,1 0-1 0 0,-1 0 1 0 0,0 0-1 0 0,0 1 1 0 0,0-1-1 0 0,1 0 1 0 0,-1 1-1 0 0,0 0 1 0 0,2 2-1 0 0,3 4 39 0 0,0 1 0 0 0,-1-1-1 0 0,-1 1 1 0 0,1 0 0 0 0,-1 1-1 0 0,-1-1 1 0 0,0 1 0 0 0,0 0 0 0 0,-1 0-1 0 0,0 0 1 0 0,-1 0 0 0 0,2 14-1 0 0,-1 10 28 0 0,-1 1-1 0 0,-3 48 0 0 0,-6-13-84 0 0,-4 0 1 0 0,-26 96-1 0 0,20-95-428 0 0,14-58-13 0 0,-1 0 0 0 0,0-1 0 0 0,0 1-1 0 0,-1-1 1 0 0,-1 0 0 0 0,0-1-1 0 0,-8 12 1 0 0,4-4-702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46.081"/>
    </inkml:context>
    <inkml:brush xml:id="br0">
      <inkml:brushProperty name="width" value="0.1" units="cm"/>
      <inkml:brushProperty name="height" value="0.1" units="cm"/>
    </inkml:brush>
  </inkml:definitions>
  <inkml:trace contextRef="#ctx0" brushRef="#br0">1 528 4224 0 0,'7'-4'170'0'0,"1"-2"0"0"0,0 1 0 0 0,-1-1 0 0 0,0 0 0 0 0,-1 0 0 0 0,1-1 0 0 0,-1 0 0 0 0,0 0 0 0 0,9-16 0 0 0,-5 6 529 0 0,-1-1 0 0 0,-1-1-1 0 0,9-28 1 0 0,-17 47-684 0 0,0 0 0 0 0,0 0 0 0 0,1 0 0 0 0,-1 0-1 0 0,0 0 1 0 0,0 0 0 0 0,0 0 0 0 0,0 0 0 0 0,0 0 0 0 0,0 0 0 0 0,0 1 0 0 0,0-1 0 0 0,0 0 0 0 0,1 0 0 0 0,-1 0 0 0 0,0 0 0 0 0,0 0 0 0 0,0 0-1 0 0,0 0 1 0 0,0 0 0 0 0,0 0 0 0 0,0 0 0 0 0,0 0 0 0 0,1 0 0 0 0,-1-1 0 0 0,0 1 0 0 0,0 0 0 0 0,0 0 0 0 0,0 0 0 0 0,0 0 0 0 0,0 0 0 0 0,0 0-1 0 0,0 0 1 0 0,0 0 0 0 0,1 0 0 0 0,-1 0 0 0 0,0 0 0 0 0,0 0 0 0 0,0 0 0 0 0,0 0 0 0 0,0 0 0 0 0,0-1 0 0 0,0 1 0 0 0,0 0 0 0 0,0 0 0 0 0,0 0-1 0 0,0 0 1 0 0,0 0 0 0 0,0 0 0 0 0,0-1 0 0 0,3 20 227 0 0,0 35-207 0 0,-3-47 67 0 0,3 81 283 0 0,6 257 929 0 0,-8-310-1256 0 0,0-12-27 0 0,-1 0 0 0 0,-5 33-1 0 0,0-27 144 0 0,3-58 139 0 0,-1-1 0 0 0,-10-41 0 0 0,-3-20-361 0 0,7 3 38 0 0,3-169 0 0 0,9 219 4 0 0,1 1 0 0 0,1-1 1 0 0,3 2-1 0 0,0-1 0 0 0,3 1 1 0 0,1 0-1 0 0,18-38 0 0 0,-24 63 4 0 0,0 1-1 0 0,0 0 0 0 0,0 0 1 0 0,2 0-1 0 0,-1 1 0 0 0,1 0 1 0 0,0 0-1 0 0,1 1 1 0 0,13-10-1 0 0,-18 15 4 0 0,1 0 0 0 0,-1 0-1 0 0,1 1 1 0 0,0-1 0 0 0,0 1 0 0 0,0 0-1 0 0,0 1 1 0 0,0-1 0 0 0,0 1 0 0 0,0 0 0 0 0,0 0-1 0 0,1 1 1 0 0,-1 0 0 0 0,0 0 0 0 0,1 0 0 0 0,-1 0-1 0 0,0 1 1 0 0,0 0 0 0 0,1 0 0 0 0,-1 0-1 0 0,0 1 1 0 0,0-1 0 0 0,6 4 0 0 0,0 1 7 0 0,0 1-1 0 0,0 0 1 0 0,-1 1 0 0 0,0 0 0 0 0,-1 1 0 0 0,1 0-1 0 0,-1 0 1 0 0,-1 1 0 0 0,0 0 0 0 0,0 0 0 0 0,7 16 0 0 0,-7-12 40 0 0,-1 0 0 0 0,0 0 1 0 0,-1 0-1 0 0,-1 1 0 0 0,-1 0 1 0 0,0 0-1 0 0,0 0 0 0 0,-2 0 1 0 0,1 17-1 0 0,-2-23-2 0 0,-2-1-1 0 0,1 0 1 0 0,-1 0-1 0 0,0 0 1 0 0,-1 0-1 0 0,0 0 0 0 0,0-1 1 0 0,0 1-1 0 0,-1 0 1 0 0,0-1-1 0 0,-1 0 1 0 0,0 1-1 0 0,0-2 1 0 0,-5 8-1 0 0,1-5-17 0 0,0-1 1 0 0,0 0-1 0 0,0 0 0 0 0,-1 0 0 0 0,-1-1 0 0 0,1-1 1 0 0,-1 0-1 0 0,0 0 0 0 0,-14 6 0 0 0,-9 1-595 0 0,0 0 0 0 0,-1-3-1 0 0,0 0 1 0 0,0-3 0 0 0,-64 7 0 0 0,38-9-938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40.646"/>
    </inkml:context>
    <inkml:brush xml:id="br0">
      <inkml:brushProperty name="width" value="0.1" units="cm"/>
      <inkml:brushProperty name="height" value="0.1" units="cm"/>
    </inkml:brush>
  </inkml:definitions>
  <inkml:trace contextRef="#ctx0" brushRef="#br0">26 174 7873 0 0,'-2'0'18'0'0,"0"0"0"0"0,0 0 0 0 0,0 0 0 0 0,0 0 0 0 0,0 0 1 0 0,0-1-1 0 0,1 1 0 0 0,-1 0 0 0 0,0-1 0 0 0,-3-1 0 0 0,5 2-10 0 0,0 0-1 0 0,0 0 1 0 0,0-1 0 0 0,-1 1-1 0 0,1 0 1 0 0,0 0-1 0 0,0-1 1 0 0,0 1 0 0 0,0 0-1 0 0,0 0 1 0 0,0-1-1 0 0,0 1 1 0 0,0 0-1 0 0,0 0 1 0 0,0 0 0 0 0,0-1-1 0 0,0 1 1 0 0,0 0-1 0 0,0 0 1 0 0,0-1-1 0 0,0 1 1 0 0,0 0 0 0 0,0 0-1 0 0,0-1 1 0 0,0 1-1 0 0,0 0 1 0 0,0 0 0 0 0,0-1-1 0 0,0 1 1 0 0,0 0-1 0 0,1 0 1 0 0,-1 0-1 0 0,0-1 1 0 0,0 1 0 0 0,0 0-1 0 0,0 0 1 0 0,1 0-1 0 0,-1-1 1 0 0,0 1 0 0 0,0 0-1 0 0,0 0 1 0 0,1 0-1 0 0,3-3 52 0 0,0 0 0 0 0,0 0 1 0 0,0 1-1 0 0,1 0 0 0 0,-1-1 0 0 0,9-1 0 0 0,59-16 195 0 0,123-16 1 0 0,-117 23-119 0 0,459-49-37 0 0,-498 59-219 0 0,-24 3-121 0 0,-12 0 158 0 0,-1 0 0 0 0,0 0-1 0 0,0 0 1 0 0,0 0-1 0 0,1 0 1 0 0,-1-1 0 0 0,0 1-1 0 0,0-1 1 0 0,0 1-1 0 0,4-2 1 0 0,-28 1-2012 0 0,0 0 1244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46.384"/>
    </inkml:context>
    <inkml:brush xml:id="br0">
      <inkml:brushProperty name="width" value="0.1" units="cm"/>
      <inkml:brushProperty name="height" value="0.1" units="cm"/>
    </inkml:brush>
  </inkml:definitions>
  <inkml:trace contextRef="#ctx0" brushRef="#br0">16 85 8165 0 0,'-11'-3'32'0'0,"7"6"380"0"0,19-7-128 0 0,2 0 16 0 0,5-4-8 0 0,8 1 4 0 0,6-2 8 0 0,12 1-28 0 0,5-3-132 0 0,7 2-160 0 0,5 2-256 0 0,-1-1-304 0 0,5-1-224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47.808"/>
    </inkml:context>
    <inkml:brush xml:id="br0">
      <inkml:brushProperty name="width" value="0.1" units="cm"/>
      <inkml:brushProperty name="height" value="0.1" units="cm"/>
    </inkml:brush>
  </inkml:definitions>
  <inkml:trace contextRef="#ctx0" brushRef="#br0">0 201 4312 0 0,'7'-3'124'0'0,"0"0"0"0"0,0 0 0 0 0,-1-1 0 0 0,11-7-1 0 0,11-7 505 0 0,18-7-310 0 0,1 2 0 0 0,0 3 0 0 0,2 1 0 0 0,0 3 0 0 0,1 1 0 0 0,0 3 0 0 0,1 2 0 0 0,71-4 0 0 0,-70 11-764 0 0,-2 2-148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48.127"/>
    </inkml:context>
    <inkml:brush xml:id="br0">
      <inkml:brushProperty name="width" value="0.1" units="cm"/>
      <inkml:brushProperty name="height" value="0.1" units="cm"/>
    </inkml:brush>
  </inkml:definitions>
  <inkml:trace contextRef="#ctx0" brushRef="#br0">9 338 5481 0 0,'-4'-12'12'0'0,"-1"1"20"0"0,14-7 4 0 0,-7 6-12 0 0,15-3 4 0 0,9 3-4 0 0,2-4-8 0 0,9 3-72 0 0,6-1-149 0 0,10 1-163 0 0</inkml:trace>
  <inkml:trace contextRef="#ctx0" brushRef="#br0" timeOffset="1">1158 116 3180 0 0,'52'-5'16'0'0,"-5"-2"-12"0"0,4-2 8 0 0,7-1 12 0 0,0 1-24 0 0,2-2 28 0 0,3-1-8 0 0,-7 0 0 0 0,4 1-36 0 0,4 3 20 0 0,-4 1-12 0 0,0 2-56 0 0,-4 0-44 0 0,0 2-52 0 0,-4 2-44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09:48.434"/>
    </inkml:context>
    <inkml:brush xml:id="br0">
      <inkml:brushProperty name="width" value="0.1" units="cm"/>
      <inkml:brushProperty name="height" value="0.1" units="cm"/>
    </inkml:brush>
  </inkml:definitions>
  <inkml:trace contextRef="#ctx0" brushRef="#br0">0 161 5481 0 0,'0'0'1144'0'0,"123"-85"-864"0"0,229 10-928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02.151"/>
    </inkml:context>
    <inkml:brush xml:id="br0">
      <inkml:brushProperty name="width" value="0.1" units="cm"/>
      <inkml:brushProperty name="height" value="0.1" units="cm"/>
    </inkml:brush>
  </inkml:definitions>
  <inkml:trace contextRef="#ctx0" brushRef="#br0">1 115 5849 0 0,'0'-3'131'0'0,"-1"-1"0"0"0,1 0 1 0 0,0 1-1 0 0,1-1 1 0 0,-1 0-1 0 0,1 1 1 0 0,-1-1-1 0 0,1 0 0 0 0,2-5 1 0 0,3-16 1469 0 0,1 8 7 0 0,-7 16-1488 0 0,1 0 1 0 0,0 0-1 0 0,-1 0 1 0 0,1 0-1 0 0,-1 1 1 0 0,1-1 0 0 0,-1 0-1 0 0,1 0 1 0 0,-1 0-1 0 0,0 0 1 0 0,0-1-1 0 0,1 1 1 0 0,-1 0-1 0 0,0 0 1 0 0,0 0-1 0 0,0 0 1 0 0,0 0-1 0 0,0 0 1 0 0,0 0-1 0 0,-1 0 1 0 0,1 0-1 0 0,0 0 1 0 0,-3-4 1594 0 0,4 12-1229 0 0,8 134 1541 0 0,-3-50-1149 0 0,-3-28-311 0 0,12 127 716 0 0,-12-172-1195 0 0,0 1 0 0 0,2-1 1 0 0,0 0-1 0 0,1 0 0 0 0,1 0 1 0 0,1-1-1 0 0,18 30 1 0 0,-21-39-76 0 0,1 0 0 0 0,0-1 0 0 0,0 0 0 0 0,1 0 0 0 0,0 0 0 0 0,1-1 1 0 0,-1 0-1 0 0,1-1 0 0 0,0 1 0 0 0,0-2 0 0 0,1 1 0 0 0,11 4 0 0 0,-14-7-9 0 0,1 0-1 0 0,0 0 1 0 0,0-1-1 0 0,0 1 0 0 0,0-2 1 0 0,0 1-1 0 0,0-1 1 0 0,1 0-1 0 0,-1 0 0 0 0,0-1 1 0 0,0 0-1 0 0,0 0 1 0 0,0-1-1 0 0,0 0 0 0 0,0 0 1 0 0,-1 0-1 0 0,8-5 1 0 0,5-3-23 0 0,-1 0 0 0 0,-1-2 0 0 0,0 0 0 0 0,-1-1 0 0 0,0 0 0 0 0,-1-2 0 0 0,0 0 0 0 0,-1 0 0 0 0,-1-1 0 0 0,0-1 0 0 0,-1 0 1 0 0,10-20-1 0 0,-11 13-5 0 0,0 1 1 0 0,-2-2 0 0 0,0 1-1 0 0,-2-1 1 0 0,-1 0 0 0 0,0-1-1 0 0,-2 0 1 0 0,-1 1 0 0 0,-1-35-1 0 0,-2 27 3 0 0,-2-76-63 0 0,1 97 66 0 0,-1 0 0 0 0,0 0 0 0 0,-1 1 0 0 0,0-1 0 0 0,0 1 1 0 0,-11-21-1 0 0,14 31 14 0 0,0 0 1 0 0,-1 0 0 0 0,1 0-1 0 0,0 0 1 0 0,-1 1 0 0 0,1-1-1 0 0,-1 0 1 0 0,1 0 0 0 0,-1 1-1 0 0,0-1 1 0 0,1 0 0 0 0,-1 0 0 0 0,0 1-1 0 0,0-1 1 0 0,1 1 0 0 0,-1-1-1 0 0,0 1 1 0 0,0-1 0 0 0,0 1-1 0 0,0 0 1 0 0,0-1 0 0 0,1 1-1 0 0,-1 0 1 0 0,0-1 0 0 0,0 1 0 0 0,0 0-1 0 0,-1 0 1 0 0,0 0-17 0 0,1 1 0 0 0,0 0 1 0 0,-1-1-1 0 0,1 1 0 0 0,-1 0 0 0 0,1 0 1 0 0,0 0-1 0 0,0-1 0 0 0,0 1 0 0 0,-1 1 1 0 0,1-1-1 0 0,0 0 0 0 0,0 0 0 0 0,0 0 1 0 0,0 2-1 0 0,-6 8-353 0 0,0 0-1 0 0,2 1 1 0 0,-6 14 0 0 0,8-20 14 0 0,-1 4-580 0 0,0 0 0 0 0,1 1 0 0 0,0-1 0 0 0,1 1 0 0 0,-2 19 0 0 0,5-11-950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02.451"/>
    </inkml:context>
    <inkml:brush xml:id="br0">
      <inkml:brushProperty name="width" value="0.1" units="cm"/>
      <inkml:brushProperty name="height" value="0.1" units="cm"/>
    </inkml:brush>
  </inkml:definitions>
  <inkml:trace contextRef="#ctx0" brushRef="#br0">31 112 8497 0 0,'-2'-10'248'0'0,"0"1"0"0"0,1-1 1 0 0,0 0-1 0 0,1 0 0 0 0,1-16 0 0 0,-5 2 1088 0 0,4 23-1224 0 0,0 1-1 0 0,-1-1 1 0 0,1 1 0 0 0,0-1-1 0 0,0 0 1 0 0,0 1 0 0 0,-1-1-1 0 0,1 1 1 0 0,0-1 0 0 0,-1 1-1 0 0,1-1 1 0 0,0 1 0 0 0,-1-1-1 0 0,1 1 1 0 0,0-1 0 0 0,-1 1-1 0 0,1 0 1 0 0,-1-1 0 0 0,1 1-1 0 0,-1 0 1 0 0,1-1 0 0 0,-1 1-1 0 0,1 0 1 0 0,-1-1 0 0 0,0 1-1 0 0,1 0 1 0 0,-1 0 0 0 0,1 0-1 0 0,-1 0 1 0 0,0 0-1 0 0,1 0 1 0 0,-1 0 0 0 0,1 0-1 0 0,-1 0 1 0 0,0 0 0 0 0,0 0-1 0 0,0 0-37 0 0,1 1 0 0 0,-1 0 0 0 0,1-1 0 0 0,-1 1 0 0 0,1 0-1 0 0,0-1 1 0 0,-1 1 0 0 0,1 0 0 0 0,0-1 0 0 0,0 1-1 0 0,0 0 1 0 0,-1-1 0 0 0,1 1 0 0 0,0 0 0 0 0,0 0 0 0 0,0-1-1 0 0,0 1 1 0 0,0 0 0 0 0,0 0 0 0 0,0-1 0 0 0,1 2-1 0 0,2 23 653 0 0,-1-15-383 0 0,9 130 2610 0 0,-4-46-1239 0 0,22 112-1 0 0,-6-66-1397 0 0,-17-102-313 0 0,-6-7 21 0 0,0-20-990 0 0,-3-35-6142 0 0,6 8 4534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03.053"/>
    </inkml:context>
    <inkml:brush xml:id="br0">
      <inkml:brushProperty name="width" value="0.1" units="cm"/>
      <inkml:brushProperty name="height" value="0.1" units="cm"/>
    </inkml:brush>
  </inkml:definitions>
  <inkml:trace contextRef="#ctx0" brushRef="#br0">257 175 5849 0 0,'-3'-6'173'0'0,"2"-1"0"0"0,-1 0 1 0 0,1 0-1 0 0,0 0 1 0 0,1 0-1 0 0,-1 0 1 0 0,1 0-1 0 0,1 0 0 0 0,-1 1 1 0 0,1-1-1 0 0,1 0 1 0 0,-1 0-1 0 0,1 0 1 0 0,0 1-1 0 0,0-1 0 0 0,1 1 1 0 0,0-1-1 0 0,0 1 1 0 0,1 0-1 0 0,0 0 1 0 0,0 1-1 0 0,0-1 0 0 0,9-8 1 0 0,-12 13-113 0 0,-1 0-1 0 0,1 1 1 0 0,-1-1-1 0 0,1 1 1 0 0,-1-1 0 0 0,1 0-1 0 0,0 1 1 0 0,-1-1-1 0 0,1 1 1 0 0,0 0 0 0 0,-1-1-1 0 0,1 1 1 0 0,0-1 0 0 0,0 1-1 0 0,-1 0 1 0 0,1 0-1 0 0,0-1 1 0 0,0 1 0 0 0,-1 0-1 0 0,1 0 1 0 0,0 0-1 0 0,0 0 1 0 0,1 0 0 0 0,-2 0-2 0 0,1 1 0 0 0,0-1 0 0 0,-1 1 0 0 0,1-1 0 0 0,-1 1 0 0 0,1-1 0 0 0,-1 1 0 0 0,1 0 1 0 0,-1-1-1 0 0,1 1 0 0 0,-1-1 0 0 0,1 1 0 0 0,-1 0 0 0 0,0 0 0 0 0,1-1 0 0 0,-1 1 0 0 0,0 0 1 0 0,0-1-1 0 0,0 2 0 0 0,2 6 290 0 0,-1 0-1 0 0,0 0 1 0 0,-1 12 0 0 0,0-17-267 0 0,-29 623 3909 0 0,-103 190-2448 0 0,67-530-1150 0 0,-2 16-238 0 0,54-221-146 0 0,-5 118 0 0 0,15 84 25 0 0,4-178-26 0 0,-1-101 2 0 0,0 0 1 0 0,0 0-1 0 0,0 0 1 0 0,1 0-1 0 0,-1 0 1 0 0,1 0-1 0 0,0 0 1 0 0,0 0-1 0 0,1-1 1 0 0,-1 1-1 0 0,1 0 1 0 0,-1-1-1 0 0,5 7 1 0 0,-3-8 13 0 0,0 1 1 0 0,0 0 0 0 0,0-1-1 0 0,0 1 1 0 0,1-1-1 0 0,-1 0 1 0 0,1 0-1 0 0,-1 0 1 0 0,1-1-1 0 0,0 1 1 0 0,0-1-1 0 0,0 0 1 0 0,7 1-1 0 0,20 3 83 0 0,1-2-1 0 0,0-2 0 0 0,1 0 1 0 0,50-7-1 0 0,-23 1-39 0 0,692-52 537 0 0,-82 3-339 0 0,1948 33 1380 0 0,-1582 106-364 0 0,-511-35-569 0 0,-489-47-664 0 0,38 3 165 0 0,104-2 0 0 0,-177-4-206 0 0,1 0 0 0 0,-1 0-1 0 0,1 0 1 0 0,-1-1 0 0 0,1 1 0 0 0,-1 0-1 0 0,1 0 1 0 0,-1-1 0 0 0,1 1 0 0 0,-1-1-1 0 0,0 0 1 0 0,3 0 0 0 0,-4 0-4 0 0,0 1 0 0 0,0 0 1 0 0,0 0-1 0 0,0-1 0 0 0,0 1 0 0 0,0 0 1 0 0,0 0-1 0 0,0-1 0 0 0,0 1 0 0 0,0 0 0 0 0,0-1 1 0 0,0 1-1 0 0,0 0 0 0 0,-1 0 0 0 0,1-1 1 0 0,0 1-1 0 0,0 0 0 0 0,0 0 0 0 0,0-1 0 0 0,0 1 1 0 0,-1 0-1 0 0,1 0 0 0 0,0-1 0 0 0,0 1 1 0 0,0 0-1 0 0,-1 0 0 0 0,1 0 0 0 0,0-1 0 0 0,0 1 1 0 0,0 0-1 0 0,-1 0 0 0 0,1 0 0 0 0,0 0 1 0 0,0 0-1 0 0,-1 0 0 0 0,1-1 0 0 0,-39-15 102 0 0,-237-58-417 0 0,-78-26-3181 0 0,162 33-958 0 0,97 30 1531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03.913"/>
    </inkml:context>
    <inkml:brush xml:id="br0">
      <inkml:brushProperty name="width" value="0.1" units="cm"/>
      <inkml:brushProperty name="height" value="0.1" units="cm"/>
    </inkml:brush>
  </inkml:definitions>
  <inkml:trace contextRef="#ctx0" brushRef="#br0">319 49 4164 0 0,'-19'-3'117'0'0,"-1"-1"-1"0"0,1 0 1 0 0,-28-11-1 0 0,33 10 147 0 0,0 0-1 0 0,0 2 1 0 0,-1-1-1 0 0,1 2 1 0 0,-21-1-1 0 0,-70 5 1970 0 0,102-1-1335 0 0,7 0-249 0 0,18 5 108 0 0,33 4 76 0 0,386 41 1580 0 0,4-34-1779 0 0,-358-14-478 0 0,1058 21 494 0 0,58 3-615 0 0,-181 3-34 0 0,1438 37 1723 0 0,-1987-50-572 0 0,-465-18-843 0 0,-9-1-69 0 0,-16-7 70 0 0,-31-6-132 0 0,33 13-182 0 0,1 1 1 0 0,-1 1-1 0 0,1 0 0 0 0,-23 3 1 0 0,31-2 21 0 0,1 0 1 0 0,-1 0-1 0 0,1 1 1 0 0,0 0 0 0 0,0 0-1 0 0,0 0 1 0 0,0 0 0 0 0,0 1-1 0 0,0 0 1 0 0,1 0-1 0 0,0 0 1 0 0,-1 0 0 0 0,1 1-1 0 0,0 0 1 0 0,-4 5-1 0 0,-8 14 160 0 0,2 1 0 0 0,1 1-1 0 0,1 0 1 0 0,-12 34-1 0 0,-5 11 176 0 0,-70 166 1154 0 0,1-4-538 0 0,-58 99-396 0 0,42-94-273 0 0,71-136-109 0 0,4 2 0 0 0,5 1-1 0 0,-25 131 1 0 0,-32 328 431 0 0,72-423-490 0 0,10-76-27 0 0,-44 245 226 0 0,51-301-376 0 0,2-6 70 0 0,0 0 1 0 0,-1-1 0 0 0,1 1 0 0 0,-1 0-1 0 0,1-1 1 0 0,-1 1 0 0 0,1 0 0 0 0,-1-1 0 0 0,0 1-1 0 0,0-1 1 0 0,-2 3 0 0 0,2-3-12 0 0,0-1 1 0 0,0 0 0 0 0,0 0-1 0 0,0 0 1 0 0,0 0 0 0 0,0 0-1 0 0,0 0 1 0 0,0 0-1 0 0,0 0 1 0 0,0 0 0 0 0,0 0-1 0 0,0 0 1 0 0,0-1 0 0 0,0 1-1 0 0,0 0 1 0 0,0-1-1 0 0,0 1 1 0 0,0-1 0 0 0,0 1-1 0 0,0-1 1 0 0,0 1 0 0 0,-1-2-1 0 0,-39-22 75 0 0,19 11-139 0 0,-42-20-1 0 0,23 18-250 0 0,16 6-639 0 0,-39-20 0 0 0,30 10-817 0 0,-9 3-642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05.472"/>
    </inkml:context>
    <inkml:brush xml:id="br0">
      <inkml:brushProperty name="width" value="0.1" units="cm"/>
      <inkml:brushProperty name="height" value="0.1" units="cm"/>
    </inkml:brush>
  </inkml:definitions>
  <inkml:trace contextRef="#ctx0" brushRef="#br0">0 53 5665 0 0,'1'0'38'0'0,"0"-1"1"0"0,0 1-1 0 0,0-1 1 0 0,0 1 0 0 0,0-1-1 0 0,0 0 1 0 0,-1 1 0 0 0,1-1-1 0 0,0 0 1 0 0,0 0 0 0 0,-1 0-1 0 0,1 0 1 0 0,-1 1 0 0 0,1-1-1 0 0,-1 0 1 0 0,1 0 0 0 0,-1 0-1 0 0,0 0 1 0 0,1 0 0 0 0,-1 0-1 0 0,1-2 450 0 0,42-16 2223 0 0,-42 18-2522 0 0,1 0 0 0 0,0 0-1 0 0,0 0 1 0 0,-1 1 0 0 0,1-1 0 0 0,0 0 0 0 0,0 1 0 0 0,0 0-1 0 0,0-1 1 0 0,5 0 1900 0 0,-17-5 1596 0 0,11 17-2862 0 0,-21 90 2015 0 0,3-14-960 0 0,15-69-1513 0 0,-1 0-223 0 0,1 0-1 0 0,0 0 1 0 0,2 0-1 0 0,0 1 1 0 0,1-1-1 0 0,7 34 1 0 0,-8-51-166 0 0,-1-1 1 0 0,1 0 0 0 0,0 0 0 0 0,0 0 0 0 0,0 0 0 0 0,0 1 0 0 0,0-1 0 0 0,0 0 0 0 0,0 0-1 0 0,1 0 1 0 0,-1 0 0 0 0,0 1 0 0 0,0-1 0 0 0,0 0 0 0 0,0 0 0 0 0,0 0 0 0 0,0 0 0 0 0,0 1-1 0 0,0-1 1 0 0,0 0 0 0 0,0 0 0 0 0,0 0 0 0 0,1 0 0 0 0,-1 0 0 0 0,0 1 0 0 0,0-1 0 0 0,0 0-1 0 0,0 0 1 0 0,0 0 0 0 0,1 0 0 0 0,-1 0 0 0 0,0 0 0 0 0,0 0 0 0 0,0 0 0 0 0,0 0 0 0 0,1 0-1 0 0,-1 0 1 0 0,0 0 0 0 0,0 0 0 0 0,0 0 0 0 0,0 0 0 0 0,1 0 0 0 0,-1 0 0 0 0,0 0 0 0 0,0 0-1 0 0,0 0 1 0 0,0 0 0 0 0,1 0 0 0 0,-1 0 0 0 0,0 0 0 0 0,0 0 0 0 0,0 0 0 0 0,0 0-1 0 0,1 0 1 0 0,-1 0 0 0 0,0 0 0 0 0,0 0 0 0 0,0-1 0 0 0,6-11-2868 0 0,-7 4 720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07.917"/>
    </inkml:context>
    <inkml:brush xml:id="br0">
      <inkml:brushProperty name="width" value="0.1" units="cm"/>
      <inkml:brushProperty name="height" value="0.1" units="cm"/>
    </inkml:brush>
  </inkml:definitions>
  <inkml:trace contextRef="#ctx0" brushRef="#br0">103 222 5116 0 0,'31'-35'1330'0'0,"-29"32"-1097"0"0,0 0 1 0 0,0 0-1 0 0,0 0 0 0 0,0 0 0 0 0,-1 0 0 0 0,1 0 0 0 0,-1-1 0 0 0,0 1 0 0 0,0 0 0 0 0,0-1 0 0 0,0-3 1 0 0,-1 7-160 0 0,0 1 0 0 0,0-1 0 0 0,0 0 0 0 0,0 0 0 0 0,0 1 0 0 0,-1-1 0 0 0,1 0 0 0 0,0 0 0 0 0,0 1 0 0 0,0-1 0 0 0,0 0 0 0 0,0 0 0 0 0,-1 1 0 0 0,1-1 1 0 0,0 0-1 0 0,0 0 0 0 0,0 0 0 0 0,-1 1 0 0 0,1-1 0 0 0,0 0 0 0 0,0 0 0 0 0,-1 0 0 0 0,1 0 0 0 0,0 0 0 0 0,0 1 0 0 0,-1-1 0 0 0,1 0 0 0 0,0 0 0 0 0,0 0 0 0 0,-1 0 1 0 0,1 0-1 0 0,0 0 0 0 0,-1 0 0 0 0,1 0 0 0 0,0 0 0 0 0,0 0 0 0 0,-1 0 0 0 0,1 0 0 0 0,0 0 0 0 0,0 0 0 0 0,-1-1 0 0 0,1 1 0 0 0,0 0 0 0 0,-1 0 0 0 0,1 0 1 0 0,0 0-1 0 0,0 0 0 0 0,0 0 0 0 0,-1-1 0 0 0,1 1 0 0 0,0 0 0 0 0,0 0 0 0 0,0 0 0 0 0,-1-1 0 0 0,1 1 0 0 0,0 0 0 0 0,0 0 0 0 0,0-1 0 0 0,0 1 0 0 0,0 0 1 0 0,-1 0-1 0 0,1-1 0 0 0,0 1 0 0 0,0 0 0 0 0,0 0 0 0 0,0-1 0 0 0,0 1 0 0 0,-2 31 591 0 0,-1-1 1 0 0,-10 43-1 0 0,0 7 119 0 0,12-77-759 0 0,-55 344 2016 0 0,51-329-1863 0 0,-1 1 0 0 0,-15 30 0 0 0,2-7 108 0 0,19-61-131 0 0,4-15-163 0 0,13-28 25 0 0,2 1 0 0 0,40-86 1 0 0,-18 47-24 0 0,54-166 0 0 0,-68 192 5 0 0,-24 67 1 0 0,0 1-1 0 0,1-1 1 0 0,-1 1 0 0 0,1 0-1 0 0,0 0 1 0 0,1 1-1 0 0,-1-1 1 0 0,10-7 0 0 0,-8 8 5 0 0,6-2 40 0 0,-11 8-43 0 0,0-1 1 0 0,0 0-1 0 0,0 1 0 0 0,0-1 0 0 0,0 1 0 0 0,-1-1 1 0 0,1 1-1 0 0,0-1 0 0 0,0 1 0 0 0,-1 0 0 0 0,1-1 1 0 0,0 1-1 0 0,-1 0 0 0 0,1 0 0 0 0,-1 0 0 0 0,2 1 1 0 0,1 3 3 0 0,0 1 0 0 0,0 0 1 0 0,0-1-1 0 0,-1 1 0 0 0,1 0 1 0 0,-2 1-1 0 0,3 11 0 0 0,5 49 239 0 0,-8-53-178 0 0,1 37 824 0 0,-6 78 0 0 0,1-88-456 0 0,1 1 1 0 0,3-1-1 0 0,7 56 0 0 0,-7-92-417 0 0,27 135 398 0 0,-28-139-412 0 0,0-1 0 0 0,0 1 1 0 0,0 0-1 0 0,0-1 0 0 0,1 1 0 0 0,-1-1 1 0 0,0 1-1 0 0,0-1 0 0 0,1 1 1 0 0,-1-1-1 0 0,0 1 0 0 0,0-1 1 0 0,1 1-1 0 0,-1-1 0 0 0,1 1 1 0 0,-1-1-1 0 0,0 0 0 0 0,1 1 0 0 0,-1-1 1 0 0,1 1-1 0 0,-1-1 0 0 0,1 0 1 0 0,-1 0-1 0 0,1 1 0 0 0,-1-1 1 0 0,1 0-1 0 0,-1 0 0 0 0,1 0 1 0 0,0 1-1 0 0,1-1 0 0 0,-1-1 1 0 0,0 1-1 0 0,0 0 0 0 0,0-1 1 0 0,1 1-1 0 0,-1-1 1 0 0,0 1-1 0 0,0-1 0 0 0,0 1 1 0 0,0-1-1 0 0,0 0 1 0 0,0 0-1 0 0,1-1 1 0 0,7-6-6 0 0,-1-1 0 0 0,10-14 0 0 0,-11 15-14 0 0,24-36-35 0 0,35-62 0 0 0,12-19-11 0 0,-58 97 39 0 0,1 0 1 0 0,2 0 0 0 0,1 2 0 0 0,1 1-1 0 0,1 2 1 0 0,1 0 0 0 0,43-28 0 0 0,-50 38 12 0 0,-14 9 8 0 0,-1 0 0 0 0,1 0 0 0 0,0 0 0 0 0,1 1 1 0 0,-1 0-1 0 0,1 0 0 0 0,-1 1 0 0 0,1-1 0 0 0,12-1 0 0 0,-18 4-2 0 0,1 0 1 0 0,-1 1-1 0 0,0-1 0 0 0,0 0 0 0 0,0 1 0 0 0,0-1 1 0 0,0 1-1 0 0,0 0 0 0 0,0-1 0 0 0,0 1 0 0 0,0 0 1 0 0,0 0-1 0 0,0 0 0 0 0,0-1 0 0 0,-1 1 0 0 0,1 0 1 0 0,0 0-1 0 0,0 0 0 0 0,-1 0 0 0 0,1 0 0 0 0,-1 1 1 0 0,1-1-1 0 0,-1 0 0 0 0,1 2 0 0 0,9 32 24 0 0,-9-30-25 0 0,12 76 174 0 0,-3 0 0 0 0,-3 0 0 0 0,-8 141 0 0 0,-11-85-1660 0 0,12-137 1408 0 0,0 0 0 0 0,0 0 0 0 0,-1 1-1 0 0,1-1 1 0 0,0 0 0 0 0,0 0 0 0 0,0 1-1 0 0,0-1 1 0 0,0 0 0 0 0,0 0 0 0 0,0 1-1 0 0,0-1 1 0 0,0 0 0 0 0,0 1 0 0 0,0-1-1 0 0,0 0 1 0 0,0 0 0 0 0,0 1 0 0 0,0-1-1 0 0,0 0 1 0 0,0 0 0 0 0,0 1 0 0 0,0-1-1 0 0,1 0 1 0 0,-1 0 0 0 0,0 1 0 0 0,0-1-1 0 0,0 0 1 0 0,0 0 0 0 0,1 1 0 0 0,-1-1-1 0 0,0 0 1 0 0,0 0 0 0 0,0 0 0 0 0,1 0-1 0 0,-1 1 1 0 0,0-1 0 0 0,0 0 0 0 0,1 0-1 0 0,-1 0 1 0 0,0 0 0 0 0,1 0 0 0 0,12-16-7022 0 0,-5 6 5140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40.953"/>
    </inkml:context>
    <inkml:brush xml:id="br0">
      <inkml:brushProperty name="width" value="0.1" units="cm"/>
      <inkml:brushProperty name="height" value="0.1" units="cm"/>
    </inkml:brush>
  </inkml:definitions>
  <inkml:trace contextRef="#ctx0" brushRef="#br0">110 1 3352 0 0,'-2'0'3'0'0,"-52"11"165"0"0,49-9-84 0 0,-1-1 0 0 0,1 1 0 0 0,0 0 0 0 0,0 0 0 0 0,0 1 0 0 0,1 0-1 0 0,-10 6 1 0 0,13-7-10 0 0,1-1-1 0 0,-1 1 1 0 0,0 0-1 0 0,1 0 1 0 0,0 0 0 0 0,-1 0-1 0 0,1 0 1 0 0,0-1-1 0 0,0 1 1 0 0,0 0-1 0 0,0 0 1 0 0,0 0-1 0 0,0 0 1 0 0,1 3-1 0 0,0 11 321 0 0,1 9-64 0 0,1-1 1 0 0,2 1-1 0 0,0-1 0 0 0,13 37 0 0 0,0 2-45 0 0,11 73-38 0 0,-5 1 0 0 0,7 203 0 0 0,-26-298-1482 0 0,-4-31 551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08.227"/>
    </inkml:context>
    <inkml:brush xml:id="br0">
      <inkml:brushProperty name="width" value="0.1" units="cm"/>
      <inkml:brushProperty name="height" value="0.1" units="cm"/>
    </inkml:brush>
  </inkml:definitions>
  <inkml:trace contextRef="#ctx0" brushRef="#br0">1 145 6845 0 0,'3'-12'304'0'0,"1"1"0"0"0,0 0 1 0 0,0 0-1 0 0,1 0 0 0 0,1 1 1 0 0,12-17-1 0 0,-10 13 579 0 0,4-1 619 0 0,4-7 3104 0 0,-16 21-4545 0 0,1 1 0 0 0,-1 0 0 0 0,1 0 0 0 0,-1 0 0 0 0,1 0 0 0 0,-1 0 0 0 0,1 0-1 0 0,-1 0 1 0 0,1 0 0 0 0,-1 1 0 0 0,0-1 0 0 0,1 0 0 0 0,-1 0 0 0 0,1 0 0 0 0,-1 0 0 0 0,1 1 0 0 0,-1-1 0 0 0,1 0 0 0 0,-1 1-1 0 0,0-1 1 0 0,1 0 0 0 0,-1 0 0 0 0,0 1 0 0 0,1-1 0 0 0,-1 1 0 0 0,0-1 0 0 0,1 0 0 0 0,-1 1 0 0 0,0-1 0 0 0,0 1-1 0 0,1-1 1 0 0,-1 1 0 0 0,14 18 325 0 0,-3 7-429 0 0,-1-1 1 0 0,-1 2-1 0 0,-1-1 0 0 0,-1 1 0 0 0,-1 1 0 0 0,-2-1 0 0 0,-1 1 0 0 0,-1 0 0 0 0,-1-1 0 0 0,-1 1 0 0 0,-2 0 0 0 0,-1 0 0 0 0,-1-1 0 0 0,-1 1 1 0 0,-10 29-1 0 0,12-48-1071 0 0,0 0 0 0 0,-1-1 0 0 0,-1 1 0 0 0,-7 12 0 0 0,5-11-891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08.543"/>
    </inkml:context>
    <inkml:brush xml:id="br0">
      <inkml:brushProperty name="width" value="0.1" units="cm"/>
      <inkml:brushProperty name="height" value="0.1" units="cm"/>
    </inkml:brush>
  </inkml:definitions>
  <inkml:trace contextRef="#ctx0" brushRef="#br0">44 155 9945 0 0,'-3'-5'15'0'0,"0"0"0"0"0,0 0 1 0 0,1 0-1 0 0,-1 0 0 0 0,-2-10 1 0 0,5 11 57 0 0,-1 1 0 0 0,1 0 0 0 0,0-1 1 0 0,0 1-1 0 0,0 0 0 0 0,1-1 0 0 0,-1 1 1 0 0,1 0-1 0 0,0 0 0 0 0,2-7 0 0 0,-2 8 24 0 0,1 0 1 0 0,-1-1-1 0 0,1 1 0 0 0,-1 0 0 0 0,1 0 0 0 0,0 0 0 0 0,0 0 0 0 0,0 0 0 0 0,0 1 0 0 0,0-1 0 0 0,0 0 0 0 0,0 1 1 0 0,1 0-1 0 0,-1-1 0 0 0,1 1 0 0 0,-1 0 0 0 0,4-1 0 0 0,45-11 992 0 0,-49 13-1065 0 0,58-11 567 0 0,2 3 0 0 0,102 0 0 0 0,-130 9-450 0 0,1 1-1 0 0,-1 2 1 0 0,0 1 0 0 0,0 1 0 0 0,0 2 0 0 0,41 16 0 0 0,-65-20-84 0 0,0 1 0 0 0,0 0 0 0 0,-1 0 0 0 0,0 1 0 0 0,1 0 0 0 0,-2 1 0 0 0,1 0 1 0 0,-1 0-1 0 0,0 1 0 0 0,13 16 0 0 0,-16-16 10 0 0,0 0 0 0 0,0 1 1 0 0,-1-1-1 0 0,0 1 0 0 0,0 0 0 0 0,-1 0 0 0 0,0 0 1 0 0,-1 0-1 0 0,0 0 0 0 0,-1 1 0 0 0,0-1 0 0 0,0 16 1 0 0,0-5 145 0 0,-2 0 1 0 0,-1 1-1 0 0,0-1 1 0 0,-8 30-1 0 0,7-41-152 0 0,0 0 0 0 0,-1 1-1 0 0,0-1 1 0 0,-1-1-1 0 0,1 1 1 0 0,-2-1-1 0 0,1 0 1 0 0,-1 0 0 0 0,-1 0-1 0 0,1-1 1 0 0,-12 10-1 0 0,-2-1-16 0 0,-1 0 0 0 0,-1-2 0 0 0,-1-1 0 0 0,0 0 0 0 0,0-2 0 0 0,-29 10-1 0 0,-154 40-27 0 0,167-52-141 0 0,0-2 0 0 0,-51 4 1 0 0,69-10-458 0 0,1-1-1 0 0,-1-1 1 0 0,0 0 0 0 0,1-2-1 0 0,-1 0 1 0 0,-22-7 0 0 0,24 0-1068 0 0,9-4-122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08.861"/>
    </inkml:context>
    <inkml:brush xml:id="br0">
      <inkml:brushProperty name="width" value="0.1" units="cm"/>
      <inkml:brushProperty name="height" value="0.1" units="cm"/>
    </inkml:brush>
  </inkml:definitions>
  <inkml:trace contextRef="#ctx0" brushRef="#br0">216 74 10881 0 0,'1'-2'94'0'0,"0"-1"0"0"0,0 1 0 0 0,0-1 0 0 0,0 1 0 0 0,0-1 0 0 0,-1 0 0 0 0,1 1 0 0 0,-1-1 0 0 0,0 0 0 0 0,0 0 0 0 0,0 0 0 0 0,0 1 0 0 0,0-1 0 0 0,-1 0 0 0 0,0-3 0 0 0,0 4 17 0 0,0 0 0 0 0,-1 1 0 0 0,1-1 0 0 0,0 0 0 0 0,-1 1 0 0 0,1-1 0 0 0,-1 1 0 0 0,0-1 0 0 0,1 1 0 0 0,-1 0 0 0 0,0 0 1 0 0,0 0-1 0 0,0 0 0 0 0,0 0 0 0 0,0 0 0 0 0,0 0 0 0 0,0 1 0 0 0,0-1 0 0 0,0 1 0 0 0,-4-1 0 0 0,3 0-56 0 0,0 0-1 0 0,0 1 0 0 0,0-1 0 0 0,0 1 1 0 0,0 0-1 0 0,0 0 0 0 0,-1 0 0 0 0,1 0 1 0 0,0 1-1 0 0,-4 0 0 0 0,5 0-30 0 0,1 0 0 0 0,-1 0-1 0 0,0 0 1 0 0,0 0 0 0 0,1 1 0 0 0,-1-1-1 0 0,1 0 1 0 0,-1 1 0 0 0,1-1 0 0 0,0 1-1 0 0,-1-1 1 0 0,1 1 0 0 0,0 0-1 0 0,0-1 1 0 0,0 1 0 0 0,0 0 0 0 0,-1 3-1 0 0,-4 14 234 0 0,1 0-1 0 0,0 1 0 0 0,2-1 0 0 0,0 1 0 0 0,0 32 0 0 0,0-18 120 0 0,-6 38 1127 0 0,-4-1 1 0 0,-37 117 0 0 0,49-184-1415 0 0,-3 7 108 0 0,1 1 0 0 0,0-1-1 0 0,1 1 1 0 0,0 0 0 0 0,0 15-1 0 0,2-25-188 0 0,0 1-1 0 0,1-1 0 0 0,-1 1 1 0 0,0-1-1 0 0,1 1 0 0 0,0-1 0 0 0,-1 1 1 0 0,1-1-1 0 0,0 0 0 0 0,0 1 1 0 0,0-1-1 0 0,1 0 0 0 0,-1 0 0 0 0,0 0 1 0 0,1 0-1 0 0,0 0 0 0 0,-1 0 0 0 0,1 0 1 0 0,0 0-1 0 0,0-1 0 0 0,0 1 1 0 0,0-1-1 0 0,0 1 0 0 0,0-1 0 0 0,0 0 1 0 0,1 0-1 0 0,-1 0 0 0 0,0 0 1 0 0,1 0-1 0 0,4 1 0 0 0,7 0-184 0 0,-1 0 0 0 0,1 0-1 0 0,0-2 1 0 0,0 1 0 0 0,0-2-1 0 0,-1 0 1 0 0,18-3 0 0 0,92-28-2650 0 0,-105 27 1844 0 0,-1-1-1 0 0,0-1 1 0 0,0 0 0 0 0,0-1-1 0 0,-1-1 1 0 0,0-1 0 0 0,-1 0-1 0 0,25-23 1 0 0,-21 13-941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09.171"/>
    </inkml:context>
    <inkml:brush xml:id="br0">
      <inkml:brushProperty name="width" value="0.1" units="cm"/>
      <inkml:brushProperty name="height" value="0.1" units="cm"/>
    </inkml:brush>
  </inkml:definitions>
  <inkml:trace contextRef="#ctx0" brushRef="#br0">266 128 7549 0 0,'-207'-4'1753'0'0,"187"5"-931"0"0,18-1-612 0 0,-1 1 1 0 0,1-1 0 0 0,0 0 0 0 0,-1 0 0 0 0,1 0 0 0 0,0 0 0 0 0,-1 0 0 0 0,1 0 0 0 0,0-1 0 0 0,-1 1 0 0 0,1-1-1 0 0,0 0 1 0 0,0 1 0 0 0,-4-3 0 0 0,6 3-156 0 0,0 0 0 0 0,0-1-1 0 0,0 1 1 0 0,0 0 0 0 0,0 0 0 0 0,0-1-1 0 0,0 1 1 0 0,0 0 0 0 0,0 0 0 0 0,0-1 0 0 0,0 1-1 0 0,0 0 1 0 0,0 0 0 0 0,0-1 0 0 0,0 1-1 0 0,0 0 1 0 0,1 0 0 0 0,-1-1 0 0 0,0 1-1 0 0,0 0 1 0 0,0 0 0 0 0,0 0 0 0 0,1-1-1 0 0,-1 1 1 0 0,0 0 0 0 0,0 0 0 0 0,0 0-1 0 0,1 0 1 0 0,-1-1 0 0 0,0 1 0 0 0,0 0-1 0 0,1 0 1 0 0,-1 0 0 0 0,0 0 0 0 0,0 0-1 0 0,1 0 1 0 0,9-5 599 0 0,37-12 25 0 0,1 4 1 0 0,1 1 0 0 0,80-9-1 0 0,-51 9-484 0 0,112-20-815 0 0,-228 54-5414 0 0,17-11 3985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10.218"/>
    </inkml:context>
    <inkml:brush xml:id="br0">
      <inkml:brushProperty name="width" value="0.1" units="cm"/>
      <inkml:brushProperty name="height" value="0.1" units="cm"/>
    </inkml:brush>
  </inkml:definitions>
  <inkml:trace contextRef="#ctx0" brushRef="#br0">2 2652 4192 0 0,'18'21'1170'0'0,"-16"-16"-812"0"0,0-1 1 0 0,-1 1-1 0 0,1 0 1 0 0,-1-1-1 0 0,0 1 1 0 0,0 0-1 0 0,0 7 1 0 0,5 22 2088 0 0,-6-33-2337 0 0,0 0 1 0 0,0 1 0 0 0,0-1-1 0 0,0 0 1 0 0,0 0-1 0 0,-1 0 1 0 0,1 0-1 0 0,0 0 1 0 0,-1 0-1 0 0,1 0 1 0 0,-1 0-1 0 0,1 0 1 0 0,-1 0-1 0 0,0 0 1 0 0,1-1-1 0 0,-1 1 1 0 0,0 0-1 0 0,0 0 1 0 0,1 0-1 0 0,-1-1 1 0 0,0 1-1 0 0,0 0 1 0 0,0-1-1 0 0,0 1 1 0 0,0-1-1 0 0,0 1 1 0 0,0-1-1 0 0,0 0 1 0 0,0 1-1 0 0,0-1 1 0 0,0 0 0 0 0,0 0-1 0 0,0 1 1 0 0,0-1-1 0 0,0 0 1 0 0,0 0-1 0 0,-1 0 1 0 0,1 0-1 0 0,0-1 1 0 0,0 1-1 0 0,0 0 1 0 0,0 0-1 0 0,0-1 1 0 0,0 1-1 0 0,-2-1 1 0 0,4 1 4 0 0,0 0-1 0 0,0-1 1 0 0,0 1 0 0 0,0 0 0 0 0,0 0 0 0 0,0-1 0 0 0,-1 1-1 0 0,1 0 1 0 0,0-1 0 0 0,0 1 0 0 0,0-1 0 0 0,0 1 0 0 0,-1-1-1 0 0,1 1 1 0 0,0-1 0 0 0,0 1 0 0 0,-1-1 0 0 0,1 0 0 0 0,0 0-1 0 0,-1 1 1 0 0,1-2 0 0 0,1 0 21 0 0,0 0 0 0 0,0-1 1 0 0,0 1-1 0 0,0-1 0 0 0,-1 1 0 0 0,1-1 0 0 0,1-5 0 0 0,19-74 1887 0 0,40-97-1 0 0,107-271-1563 0 0,-20-7-646 0 0,-34 99 228 0 0,113-243 147 0 0,-168 464-103 0 0,60-160 43 0 0,-117 285-98 0 0,1 0 0 0 0,-1 0 1 0 0,-1-1-1 0 0,0 1 0 0 0,-1 0 0 0 0,0-1 1 0 0,-1 1-1 0 0,0-1 0 0 0,-1 1 0 0 0,-4-19 1 0 0,-4 8 1 0 0,9 22-33 0 0,0 1 0 0 0,0 0 0 0 0,0 0 0 0 0,0 0-1 0 0,0 0 1 0 0,0 0 0 0 0,-1 0 0 0 0,1 0 0 0 0,0 0-1 0 0,0 0 1 0 0,0 0 0 0 0,0 0 0 0 0,0 0 0 0 0,0 0 0 0 0,0 0-1 0 0,0 0 1 0 0,0 0 0 0 0,0 0 0 0 0,-1 0 0 0 0,1 0-1 0 0,0 0 1 0 0,0 0 0 0 0,0 0 0 0 0,0 0 0 0 0,0 0 0 0 0,0 0-1 0 0,0 0 1 0 0,0 0 0 0 0,0 0 0 0 0,0 0 0 0 0,0 0-1 0 0,-1 0 1 0 0,1 1 0 0 0,0-1 0 0 0,0 0 0 0 0,0 0-1 0 0,0 0 1 0 0,0 0 0 0 0,0 0 0 0 0,0 0 0 0 0,0 0 0 0 0,0 0-1 0 0,0 0 1 0 0,0 0 0 0 0,0 0 0 0 0,0 0 0 0 0,0 1-1 0 0,0-1 1 0 0,0 0 0 0 0,0 0 0 0 0,0 0 0 0 0,0 0 0 0 0,0 0-1 0 0,0 0 1 0 0,0 0 0 0 0,0 0 0 0 0,0 0 0 0 0,0 0-1 0 0,0 1 1 0 0,-1 14-38 0 0,-3 56 15 0 0,2-49-622 0 0,0 0 0 0 0,2 1 0 0 0,4 38 1 0 0,0-43-2255 0 0,1 0 1 0 0,8 20 0 0 0,-6-20 623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11.393"/>
    </inkml:context>
    <inkml:brush xml:id="br0">
      <inkml:brushProperty name="width" value="0.1" units="cm"/>
      <inkml:brushProperty name="height" value="0.1" units="cm"/>
    </inkml:brush>
  </inkml:definitions>
  <inkml:trace contextRef="#ctx0" brushRef="#br0">132 1641 3148 0 0,'-5'5'7538'0'0,"2"-1"-7424"0"0,-12 8 1 0 0,12-9 738 0 0,-1 1-765 0 0,-14 12 16 0 0,14-12 532 0 0,1 2-547 0 0,-43 65 99 0 0,46-70 344 0 0,-3 3-411 0 0,-11 12 4062 0 0,11-13-3921 0 0,-5 9-21 0 0,6-9 794 0 0,3-9-904 0 0,3-18 8 0 0,-3 18 112 0 0,10-21-167 0 0,35-83-30 0 0,35-68-28 0 0,31-152-74 0 0,44-79-22 0 0,-19 59 80 0 0,-123 309 2 0 0,10-29 136 0 0,20-99 0 0 0,-42 160-121 0 0,1-8 137 0 0,0 0 0 0 0,0-24 0 0 0,-4 40-8 0 0,-3 8-65 0 0,-5 19-47 0 0,-3 5-79 0 0,5-3-778 0 0,7 21-5640 0 0,1-25 4386 0 0,-1-2 210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12.603"/>
    </inkml:context>
    <inkml:brush xml:id="br0">
      <inkml:brushProperty name="width" value="0.1" units="cm"/>
      <inkml:brushProperty name="height" value="0.1" units="cm"/>
    </inkml:brush>
  </inkml:definitions>
  <inkml:trace contextRef="#ctx0" brushRef="#br0">48 1451 2612 0 0,'-30'0'7350'0'0,"29"3"-7262"0"0,-8 12 2048 0 0,8-12-1980 0 0,0 12-4 0 0,0-12 1050 0 0,0 2-1124 0 0,-3 6-317 0 0,4-11 249 0 0,0 0-1 0 0,0 0 1 0 0,0 0 0 0 0,0 0-1 0 0,0 0 1 0 0,1 0 0 0 0,-1 0-1 0 0,0 0 1 0 0,0 0 0 0 0,0 0-1 0 0,0 0 1 0 0,0 0 0 0 0,0 0-1 0 0,0 0 1 0 0,0 0 0 0 0,0 0-1 0 0,0 0 1 0 0,0 0 0 0 0,0 0-1 0 0,0 0 1 0 0,0 0 0 0 0,0 0-1 0 0,0 0 1 0 0,0 0 0 0 0,0 0-1 0 0,0 0 1 0 0,0 0 0 0 0,0 1-1 0 0,0-1 1 0 0,0 0 0 0 0,0 0-1 0 0,0 0 1 0 0,0 0 0 0 0,0 0-1 0 0,0 0 1 0 0,0 0 0 0 0,0 0-1 0 0,0 0 1 0 0,0 0 0 0 0,0 0-1 0 0,0 0 1 0 0,0 0-1 0 0,0 0 1 0 0,0 0 0 0 0,0 0-1 0 0,0 1 1 0 0,0-1 0 0 0,0 0-1 0 0,10-16 2922 0 0,50-93-2904 0 0,50-115-13 0 0,-70 140-4 0 0,67-131 160 0 0,9 6 0 0 0,161-218 0 0 0,-202 328 340 0 0,19-25 665 0 0,-94 124-1166 0 0,0 0-1 0 0,0 0 1 0 0,0 0 0 0 0,0 0-1 0 0,0 0 1 0 0,0 0 0 0 0,0 0-1 0 0,0 0 1 0 0,0 0 0 0 0,0 1 0 0 0,0-1-1 0 0,0 0 1 0 0,0 0 0 0 0,0 0-1 0 0,0 0 1 0 0,0 0 0 0 0,0 0-1 0 0,0 0 1 0 0,0 0 0 0 0,0 0-1 0 0,0 0 1 0 0,0 0 0 0 0,0 0-1 0 0,0 1 1 0 0,0-1 0 0 0,0 0-1 0 0,0 0 1 0 0,0 0 0 0 0,1 0-1 0 0,-1 0 1 0 0,0 0 0 0 0,0 0-1 0 0,0 0 1 0 0,0 0 0 0 0,0 0-1 0 0,0 0 1 0 0,0 0 0 0 0,0 0-1 0 0,0 0 1 0 0,0 0 0 0 0,0 0-1 0 0,1 0 1 0 0,-1 0 0 0 0,0 0-1 0 0,0 0 1 0 0,0 0 0 0 0,0 0-1 0 0,0 0 1 0 0,0 0 0 0 0,0 0-1 0 0,0 0 1 0 0,0 0 0 0 0,0 0-1 0 0,0 0 1 0 0,0 0 0 0 0,1 0-1 0 0,-1 0 1 0 0,0 0 0 0 0,0 0 0 0 0,0 0-1 0 0,0 0 1 0 0,-1 14 256 0 0,1-12-245 0 0,0 0 1 0 0,0 0-1 0 0,-1 0 1 0 0,1 0-1 0 0,-1 0 1 0 0,1 0-1 0 0,-1-1 0 0 0,0 1 1 0 0,0 0-1 0 0,0 0 1 0 0,0 0-1 0 0,-2 2 1 0 0,-2 1 157 0 0,3-5-734 0 0,-7-4-3313 0 0,8 4 3551 0 0,0 0-1 0 0,0 0 1 0 0,0 0-1 0 0,0 1 1 0 0,0-1-1 0 0,0 0 1 0 0,0 1-1 0 0,0-1 1 0 0,-1 1-1 0 0,-6 2-2322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14.167"/>
    </inkml:context>
    <inkml:brush xml:id="br0">
      <inkml:brushProperty name="width" value="0.1" units="cm"/>
      <inkml:brushProperty name="height" value="0.1" units="cm"/>
    </inkml:brush>
  </inkml:definitions>
  <inkml:trace contextRef="#ctx0" brushRef="#br0">81 655 5541 0 0,'1'-4'96'0'0,"-1"-1"1"0"0,1 0-1 0 0,0 1 1 0 0,0-1-1 0 0,4-8 1 0 0,3-19 919 0 0,9-28 4493 0 0,-15 72-4808 0 0,-3 2-529 0 0,-1-1 0 0 0,0 1 1 0 0,-5 16-1 0 0,0-1 0 0 0,-13 83 148 0 0,12-56-102 0 0,-3 0-1 0 0,-23 68 0 0 0,13-67-30 0 0,18-50 324 0 0,6-21 128 0 0,2 0-514 0 0,0 0 1 0 0,4-29-1 0 0,2-8-132 0 0,146-422 8 0 0,-138 422-3 0 0,2 1 0 0 0,2 2 0 0 0,51-81 0 0 0,-71 125 2 0 0,0 0 1 0 0,0 1-1 0 0,0-1 1 0 0,1 0 0 0 0,-1 1-1 0 0,1 0 1 0 0,4-3-1 0 0,-7 5 1 0 0,0 1 0 0 0,0-1 0 0 0,-1 1 0 0 0,1 0 0 0 0,0-1 0 0 0,0 1-1 0 0,0 0 1 0 0,-1 0 0 0 0,1 0 0 0 0,0-1 0 0 0,0 1 0 0 0,0 0 0 0 0,0 0-1 0 0,0 0 1 0 0,0 1 0 0 0,-1-1 0 0 0,1 0 0 0 0,0 0 0 0 0,0 0 0 0 0,0 1-1 0 0,0-1 1 0 0,-1 0 0 0 0,1 1 0 0 0,0-1 0 0 0,0 0 0 0 0,0 1-1 0 0,-1-1 1 0 0,1 1 0 0 0,0 0 0 0 0,-1-1 0 0 0,1 1 0 0 0,-1-1 0 0 0,1 1-1 0 0,-1 0 1 0 0,1 0 0 0 0,-1-1 0 0 0,1 1 0 0 0,-1 0 0 0 0,1 0 0 0 0,-1-1-1 0 0,0 1 1 0 0,1 0 0 0 0,-1 0 0 0 0,0 1 0 0 0,4 12-1 0 0,-1 0 0 0 0,0 0 1 0 0,-2 0-1 0 0,1 0 0 0 0,-2 0 0 0 0,0 1 0 0 0,-2 15 1 0 0,2-15-7 0 0,-16 197 162 0 0,6-88 97 0 0,5-83-139 0 0,3-30-93 0 0,0 0 0 0 0,1 1 0 0 0,0-1 0 0 0,1 1 0 0 0,0-1-1 0 0,3 14 1 0 0,-3-24-14 0 0,0 0 0 0 0,0 0-1 0 0,0 0 1 0 0,1 0 0 0 0,-1 0 0 0 0,0 0-1 0 0,1-1 1 0 0,-1 1 0 0 0,1 0 0 0 0,-1 0-1 0 0,1 0 1 0 0,-1 0 0 0 0,1-1 0 0 0,-1 1-1 0 0,1 0 1 0 0,1 1 0 0 0,-2-2-3 0 0,1 0 0 0 0,-1 0 0 0 0,0 0 0 0 0,1 0 0 0 0,-1 0 0 0 0,1 0 1 0 0,-1 0-1 0 0,0 0 0 0 0,1 0 0 0 0,-1 0 0 0 0,0 0 0 0 0,1-1 0 0 0,-1 1 0 0 0,1 0 0 0 0,-1 0 1 0 0,0 0-1 0 0,1 0 0 0 0,-1-1 0 0 0,0 1 0 0 0,1 0 0 0 0,-1 0 0 0 0,0-1 0 0 0,0 1 0 0 0,1 0 0 0 0,-1-1 1 0 0,0 1-1 0 0,1-1 0 0 0,18-33 129 0 0,-14 22-152 0 0,65-130 63 0 0,11-20-71 0 0,-48 96 6 0 0,-24 46-11 0 0,1 0 0 0 0,1 1 0 0 0,1 0 0 0 0,16-20 0 0 0,-28 39 30 0 0,0-1 0 0 0,1 1-1 0 0,-1-1 1 0 0,0 1-1 0 0,1-1 1 0 0,-1 1 0 0 0,1 0-1 0 0,-1-1 1 0 0,1 1 0 0 0,-1-1-1 0 0,1 1 1 0 0,-1 0-1 0 0,1 0 1 0 0,-1-1 0 0 0,1 1-1 0 0,-1 0 1 0 0,1 0 0 0 0,0 0-1 0 0,-1-1 1 0 0,1 1-1 0 0,-1 0 1 0 0,1 0 0 0 0,0 0-1 0 0,-1 0 1 0 0,1 0 0 0 0,0 0-1 0 0,-1 0 1 0 0,1 0-1 0 0,0 1 1 0 0,0 0 2 0 0,0-1 0 0 0,0 1 0 0 0,0 0 0 0 0,0 0 1 0 0,0 0-1 0 0,0 0 0 0 0,0 0 0 0 0,-1 0 0 0 0,1 0 0 0 0,0 0 0 0 0,-1 0 0 0 0,1 0 0 0 0,0 2 0 0 0,2 4 12 0 0,-1-1 0 0 0,-1 1 0 0 0,1 0 0 0 0,1 10 0 0 0,0 138 146 0 0,-4-100-47 0 0,3 0 1 0 0,15 97-1 0 0,-15-144-110 0 0,-1 0 0 0 0,1-1-1 0 0,1 1 1 0 0,0-1 0 0 0,0 1-1 0 0,0-1 1 0 0,1 0 0 0 0,-1-1-1 0 0,2 1 1 0 0,-1-1 0 0 0,1 1-1 0 0,0-1 1 0 0,6 5 0 0 0,-9-10 0 0 0,-1 0 0 0 0,1-1 1 0 0,0 1-1 0 0,0-1 0 0 0,0 1 1 0 0,0-1-1 0 0,-1 1 0 0 0,1-1 1 0 0,0 0-1 0 0,0 0 0 0 0,0 0 1 0 0,0 0-1 0 0,0-1 0 0 0,0 1 1 0 0,-1 0-1 0 0,1-1 1 0 0,0 1-1 0 0,0-1 0 0 0,0 0 1 0 0,-1 1-1 0 0,1-1 0 0 0,2-2 1 0 0,3-1 4 0 0,0 0 1 0 0,-1 0-1 0 0,0 0 1 0 0,7-8-1 0 0,3-4-17 0 0,-1-1 0 0 0,-1-1 1 0 0,-1 0-1 0 0,-1-1 0 0 0,0 0 0 0 0,17-40 1 0 0,-7 3 15 0 0,20-78 0 0 0,-34 109-11 0 0,-5 18-8 0 0,-1 1 0 0 0,0-1-1 0 0,0 0 1 0 0,0 0 0 0 0,0-12-1 0 0,-2 19 14 0 0,0-1 0 0 0,0 1 0 0 0,0-1 0 0 0,0 1 0 0 0,0-1 0 0 0,-1 1 0 0 0,1-1 0 0 0,0 1 0 0 0,0-1 0 0 0,-1 1 0 0 0,1 0 0 0 0,0-1 0 0 0,0 1 0 0 0,-1-1-1 0 0,1 1 1 0 0,-1 0 0 0 0,1-1 0 0 0,0 1 0 0 0,-1 0 0 0 0,1 0 0 0 0,-1-1 0 0 0,1 1 0 0 0,0 0 0 0 0,-1 0 0 0 0,1 0 0 0 0,-1-1 0 0 0,1 1 0 0 0,-1 0 0 0 0,1 0 0 0 0,-1 0 0 0 0,1 0 0 0 0,-1 0-1 0 0,1 0 1 0 0,-1 0 0 0 0,1 0 0 0 0,-1 0 0 0 0,0 0 0 0 0,-22 4 14 0 0,17-3-20 0 0,1-1 6 0 0,0 1 1 0 0,0 1-1 0 0,0-1 0 0 0,0 1 0 0 0,0 0 0 0 0,0 0 0 0 0,1 0 0 0 0,-1 0 0 0 0,1 1 1 0 0,-1 0-1 0 0,1 0 0 0 0,0 0 0 0 0,-6 6 0 0 0,5-2 6 0 0,0-1-1 0 0,0 0 0 0 0,0 1 1 0 0,1 0-1 0 0,0 0 1 0 0,1 0-1 0 0,-1 1 1 0 0,-1 7-1 0 0,-1 8 15 0 0,1-1-1 0 0,1 1 1 0 0,0 0-1 0 0,2 0 1 0 0,1 28 0 0 0,1-38-3 0 0,0 1 0 0 0,1-1-1 0 0,1 0 1 0 0,0-1 0 0 0,1 1 0 0 0,0 0 0 0 0,9 23 0 0 0,-10-31-18 0 0,1-1 1 0 0,-1 0-1 0 0,0 0 0 0 0,1 0 1 0 0,0 0-1 0 0,0-1 0 0 0,0 1 0 0 0,1-1 1 0 0,-1 1-1 0 0,1-1 0 0 0,0 0 1 0 0,0 0-1 0 0,0-1 0 0 0,0 1 0 0 0,0-1 1 0 0,0 0-1 0 0,1 0 0 0 0,-1-1 1 0 0,1 1-1 0 0,-1-1 0 0 0,1 0 0 0 0,0 0 1 0 0,0 0-1 0 0,7-1 0 0 0,-3 0-150 0 0,-1-1 0 0 0,1 0 0 0 0,-1 0 0 0 0,0-1 0 0 0,0 0 0 0 0,0-1 0 0 0,0 0 0 0 0,0 0 0 0 0,0 0 0 0 0,-1-1 0 0 0,1 0 0 0 0,-1-1 0 0 0,0 0 0 0 0,9-8 0 0 0,2-3-480 0 0,-1 0 0 0 0,-1-1 0 0 0,-1-1 0 0 0,14-20 0 0 0,-14 14 203 0 0,0-1 1 0 0,-2 0-1 0 0,-1-1 0 0 0,-1 0 1 0 0,-1 0-1 0 0,-1-2 1 0 0,-1 1-1 0 0,7-53 0 0 0,-6-8 972 0 0,-4-133 0 0 0,-5 168 261 0 0,-9 85 16 0 0,1-7-598 0 0,-2 38 341 0 0,-4 89-1 0 0,10 65-345 0 0,4-198-234 0 0,4 80-1280 0 0,7-33-2768 0 0,-11-57 2935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15.218"/>
    </inkml:context>
    <inkml:brush xml:id="br0">
      <inkml:brushProperty name="width" value="0.1" units="cm"/>
      <inkml:brushProperty name="height" value="0.1" units="cm"/>
    </inkml:brush>
  </inkml:definitions>
  <inkml:trace contextRef="#ctx0" brushRef="#br0">5 489 5208 0 0,'-1'-4'30'0'0,"0"-1"-1"0"0,0 1 1 0 0,0-1-1 0 0,1 0 1 0 0,0 1-1 0 0,0-1 1 0 0,0 0-1 0 0,0 1 1 0 0,1-1-1 0 0,0 0 1 0 0,0 1-1 0 0,0-1 1 0 0,0 1-1 0 0,4-6 1 0 0,-2 3 71 0 0,0 2 0 0 0,1-1 0 0 0,0 0-1 0 0,0 1 1 0 0,1-1 0 0 0,-1 1 0 0 0,1 1 0 0 0,11-9 0 0 0,1 1 116 0 0,1 1-1 0 0,1 1 1 0 0,0 0 0 0 0,0 2 0 0 0,28-9-1 0 0,-22 10-157 0 0,-1 2-1 0 0,1 1 1 0 0,0 1-1 0 0,28 0 1 0 0,-31 2 21 0 0,0 0 1 0 0,0-2 0 0 0,0 0 0 0 0,-1-1 0 0 0,38-13 0 0 0,-55 15 18 0 0,1-1 0 0 0,-1 0-1 0 0,0 0 1 0 0,0 0 0 0 0,0 0 0 0 0,0 0-1 0 0,0-1 1 0 0,-1 0 0 0 0,1 0-1 0 0,-1 0 1 0 0,0 0 0 0 0,-1 0-1 0 0,1-1 1 0 0,-1 1 0 0 0,1-1-1 0 0,-1 0 1 0 0,-1 0 0 0 0,1 0-1 0 0,-1 0 1 0 0,0 0 0 0 0,0 0-1 0 0,0 0 1 0 0,-1 0 0 0 0,1 0-1 0 0,-1 0 1 0 0,-1 0 0 0 0,1-1-1 0 0,-1 1 1 0 0,0 0 0 0 0,0 0-1 0 0,0 0 1 0 0,0 0 0 0 0,-1 1-1 0 0,0-1 1 0 0,0 0 0 0 0,-1 1-1 0 0,1-1 1 0 0,-6-6 0 0 0,7 10-74 0 0,-1-1 0 0 0,0 0 0 0 0,1 1 0 0 0,-1 0 0 0 0,0-1 0 0 0,0 1 0 0 0,0 0 0 0 0,0 0 0 0 0,-1 0 0 0 0,1 0 0 0 0,0 0 0 0 0,0 0 0 0 0,0 1 0 0 0,-1-1 0 0 0,1 1 0 0 0,0 0 0 0 0,-1 0 0 0 0,1-1 0 0 0,-1 1 1 0 0,1 1-1 0 0,0-1 0 0 0,-1 0 0 0 0,1 1 0 0 0,0-1 0 0 0,0 1 0 0 0,-1-1 0 0 0,1 1 0 0 0,0 0 0 0 0,-2 1 0 0 0,-3 1 29 0 0,1 0 0 0 0,0 1 1 0 0,0 0-1 0 0,0 0 0 0 0,0 0 0 0 0,0 0 1 0 0,1 1-1 0 0,-7 8 0 0 0,-25 33 623 0 0,-50 81 0 0 0,84-122-641 0 0,0 1-1 0 0,1 0 1 0 0,0 0 0 0 0,0 0-1 0 0,0 0 1 0 0,1 1-1 0 0,0-1 1 0 0,0 0-1 0 0,0 1 1 0 0,1-1-1 0 0,0 1 1 0 0,1-1-1 0 0,-1 0 1 0 0,3 12-1 0 0,-2-15-30 0 0,-1-1 0 0 0,1 1 0 0 0,0-1-1 0 0,0 0 1 0 0,0 1 0 0 0,0-1 0 0 0,0 0-1 0 0,0 1 1 0 0,1-1 0 0 0,-1 0 0 0 0,1 0 0 0 0,0 0-1 0 0,-1-1 1 0 0,1 1 0 0 0,0 0 0 0 0,0 0-1 0 0,0-1 1 0 0,0 1 0 0 0,0-1 0 0 0,1 0-1 0 0,-1 0 1 0 0,0 0 0 0 0,1 0 0 0 0,-1 0-1 0 0,0 0 1 0 0,1-1 0 0 0,-1 1 0 0 0,1-1-1 0 0,-1 1 1 0 0,1-1 0 0 0,0 0 0 0 0,-1 0 0 0 0,1 0-1 0 0,-1-1 1 0 0,1 1 0 0 0,-1 0 0 0 0,1-1-1 0 0,3-1 1 0 0,4-1-3 0 0,-1-1 0 0 0,0 0 0 0 0,-1 0 0 0 0,1-1 0 0 0,-1 0 0 0 0,0 0 0 0 0,0-1-1 0 0,0 0 1 0 0,10-12 0 0 0,3-5 8 0 0,31-42 0 0 0,-46 57-5 0 0,-1-1-1 0 0,0 0 0 0 0,-1 0 0 0 0,0-1 0 0 0,0 1 0 0 0,-1-1 1 0 0,-1 0-1 0 0,1 0 0 0 0,-1 0 0 0 0,-1 0 0 0 0,1-17 0 0 0,-3 35 3 0 0,-1 1 1 0 0,1-1-1 0 0,-1 1 0 0 0,-6 14 0 0 0,-4 17 121 0 0,9-30-77 0 0,-1 7 21 0 0,1-1 1 0 0,1 1 0 0 0,-1 26 0 0 0,3-39-70 0 0,0 1 1 0 0,0-1-1 0 0,0 0 0 0 0,1 0 1 0 0,0 1-1 0 0,0-1 1 0 0,0 0-1 0 0,1 0 1 0 0,-1 0-1 0 0,1 0 1 0 0,0 0-1 0 0,0-1 1 0 0,0 1-1 0 0,1 0 1 0 0,-1-1-1 0 0,1 0 1 0 0,0 1-1 0 0,0-1 1 0 0,4 3-1 0 0,-4-4-71 0 0,1 0 0 0 0,-1-1-1 0 0,0 0 1 0 0,1 1 0 0 0,-1-1-1 0 0,1 0 1 0 0,0-1 0 0 0,-1 1-1 0 0,1-1 1 0 0,0 0 0 0 0,-1 0-1 0 0,1 0 1 0 0,0 0 0 0 0,-1 0-1 0 0,8-2 1 0 0,1-1-436 0 0,0 0-1 0 0,0-1 1 0 0,15-6-1 0 0,29-17-2273 0 0,56-37-1 0 0,-83 47 2392 0 0,-17 11 354 0 0,0 0-1 0 0,0 1 1 0 0,0 1-1 0 0,13-3 1 0 0,-10 3 122 0 0,-1 0 0 0 0,17-9 0 0 0,-27 10 14 0 0,-1 1-1 0 0,1-1 0 0 0,-1 0 0 0 0,0 0 0 0 0,0 0 0 0 0,0 0 0 0 0,0-1 1 0 0,0 1-1 0 0,-1-1 0 0 0,0 0 0 0 0,0 1 0 0 0,0-1 0 0 0,0 0 1 0 0,0 0-1 0 0,-1-1 0 0 0,0 1 0 0 0,1-5 0 0 0,3-11 635 0 0,-2 0 0 0 0,1-25 0 0 0,-4 43-688 0 0,3-22 433 0 0,-2 18-312 0 0,0 1-1 0 0,0 0 0 0 0,-1 0 0 0 0,0 0 0 0 0,0-1 0 0 0,0 1 0 0 0,-2-10 0 0 0,2 14-138 0 0,-1 0 1 0 0,1 0 0 0 0,-1 0-1 0 0,1 0 1 0 0,-1 0 0 0 0,1 0-1 0 0,-1 1 1 0 0,0-1 0 0 0,1 0-1 0 0,-1 0 1 0 0,0 0 0 0 0,1 1-1 0 0,-1-1 1 0 0,0 1 0 0 0,0-1-1 0 0,0 0 1 0 0,0 1-1 0 0,-1-1 1 0 0,0 0 5 0 0,-1 1-1 0 0,1-1 1 0 0,-1 1 0 0 0,1 0-1 0 0,-1-1 1 0 0,1 1-1 0 0,-1 0 1 0 0,1 1-1 0 0,0-1 1 0 0,-5 1 0 0 0,-1 2 6 0 0,0 0-1 0 0,0 0 1 0 0,0 1 0 0 0,0 0 0 0 0,1 1 0 0 0,0 0 0 0 0,0 0 0 0 0,0 0-1 0 0,0 1 1 0 0,1 0 0 0 0,0 0 0 0 0,0 1 0 0 0,-6 9 0 0 0,10-14-36 0 0,1 0-1 0 0,0 0 1 0 0,0 0 0 0 0,0 1 0 0 0,0-1 0 0 0,1 0 0 0 0,-1 0 0 0 0,0 1-1 0 0,1-1 1 0 0,0 1 0 0 0,-1-1 0 0 0,1 0 0 0 0,0 1 0 0 0,0-1 0 0 0,1 4-1 0 0,-1-5-3 0 0,1 0-1 0 0,-1 0 1 0 0,0 0-1 0 0,0 0 0 0 0,1 0 1 0 0,-1 0-1 0 0,0 0 1 0 0,1 0-1 0 0,-1 0 0 0 0,1-1 1 0 0,0 1-1 0 0,-1 0 1 0 0,1 0-1 0 0,-1-1 0 0 0,1 1 1 0 0,0 0-1 0 0,0-1 1 0 0,-1 1-1 0 0,1 0 0 0 0,0-1 1 0 0,0 1-1 0 0,0-1 1 0 0,0 0-1 0 0,0 1 0 0 0,0-1 1 0 0,0 0-1 0 0,0 1 1 0 0,-1-1-1 0 0,1 0 0 0 0,0 0 1 0 0,0 0-1 0 0,0 0 1 0 0,0 0-1 0 0,0 0 0 0 0,0 0 1 0 0,0 0-1 0 0,0 0 1 0 0,2-1-1 0 0,28-8 57 0 0,-34 7-2 0 0,3 2-8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15.605"/>
    </inkml:context>
    <inkml:brush xml:id="br0">
      <inkml:brushProperty name="width" value="0.1" units="cm"/>
      <inkml:brushProperty name="height" value="0.1" units="cm"/>
    </inkml:brush>
  </inkml:definitions>
  <inkml:trace contextRef="#ctx0" brushRef="#br0">9 105 6785 0 0,'0'0'-24'0'0,"-1"-10"196"0"0,-2-32 0 0 0,2 31 2201 0 0,3 1-1940 0 0,3-12-469 0 0,-1 13 581 0 0,-1 17 2318 0 0,6 112-2812 0 0,-8-96-26 0 0,-1 0 1 0 0,-1 0-1 0 0,-7 39 1 0 0,0 3-93 0 0,7-26-361 0 0,-7 70-4604 0 0,6-94 3808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41.262"/>
    </inkml:context>
    <inkml:brush xml:id="br0">
      <inkml:brushProperty name="width" value="0.1" units="cm"/>
      <inkml:brushProperty name="height" value="0.1" units="cm"/>
    </inkml:brush>
  </inkml:definitions>
  <inkml:trace contextRef="#ctx0" brushRef="#br0">21 54 6973 0 0,'-8'-11'-13'0'0,"-4"-11"507"0"0,12 21-484 0 0,0 1 0 0 0,0 0 1 0 0,0 0-1 0 0,0 0 1 0 0,0-1-1 0 0,0 1 0 0 0,0 0 1 0 0,0 0-1 0 0,0-1 0 0 0,0 1 1 0 0,0 0-1 0 0,0 0 0 0 0,0-1 1 0 0,0 1-1 0 0,0 0 1 0 0,0 0-1 0 0,1 0 0 0 0,-1-1 1 0 0,0 1-1 0 0,0 0 0 0 0,0 0 1 0 0,0 0-1 0 0,1 0 0 0 0,-1-1 1 0 0,0 1-1 0 0,0 0 1 0 0,0 0-1 0 0,0 0 0 0 0,1 0 1 0 0,-1 0-1 0 0,0 0 0 0 0,1-1 1 0 0,15 1 279 0 0,17 6 10 0 0,-6-3-115 0 0,0 2 0 0 0,-1 1 0 0 0,1 1 0 0 0,48 21 1 0 0,-52-17-72 0 0,0 2 0 0 0,33 23 0 0 0,-47-29-97 0 0,0 1 0 0 0,0 0 0 0 0,-1 0 0 0 0,0 1 0 0 0,0 0 0 0 0,-1 0 0 0 0,0 1 0 0 0,6 11 0 0 0,-11-18-12 0 0,-1 0 0 0 0,0 1 0 0 0,1-1 0 0 0,-1 0 0 0 0,-1 0 0 0 0,1 1 0 0 0,0-1 0 0 0,-1 0 0 0 0,1 1 0 0 0,-1-1 0 0 0,0 0 0 0 0,0 1 0 0 0,-1-1 0 0 0,1 1 1 0 0,-1-1-1 0 0,1 0 0 0 0,-1 0 0 0 0,-2 5 0 0 0,2-6 0 0 0,0 0 0 0 0,0 0 1 0 0,-1 0-1 0 0,1 0 1 0 0,-1-1-1 0 0,1 1 0 0 0,-1-1 1 0 0,1 1-1 0 0,-1-1 0 0 0,0 0 1 0 0,0 1-1 0 0,0-1 0 0 0,0 0 1 0 0,0 0-1 0 0,0 0 0 0 0,0 0 1 0 0,0-1-1 0 0,0 1 1 0 0,0-1-1 0 0,0 1 0 0 0,0-1 1 0 0,-1 0-1 0 0,1 1 0 0 0,0-1 1 0 0,0 0-1 0 0,0-1 0 0 0,-1 1 1 0 0,1 0-1 0 0,0-1 1 0 0,-2 0-1 0 0,1 1-2 0 0,1 0 0 0 0,0-1 0 0 0,1 1 1 0 0,-1-1-1 0 0,0 0 0 0 0,0 0 0 0 0,0 1 0 0 0,0-1 0 0 0,0 0 0 0 0,1 0 1 0 0,-1-1-1 0 0,0 1 0 0 0,1 0 0 0 0,-1-1 0 0 0,1 1 0 0 0,-1-1 0 0 0,1 1 1 0 0,0-1-1 0 0,0 1 0 0 0,0-1 0 0 0,-2-2 0 0 0,2 1 1 0 0,0-1 0 0 0,0 1-1 0 0,1-1 1 0 0,-1 1 0 0 0,1-1-1 0 0,-1 1 1 0 0,1 0 0 0 0,0-1-1 0 0,0 1 1 0 0,1-1 0 0 0,0-5-1 0 0,3-4 1 0 0,0 0 0 0 0,0 0 0 0 0,1 0 0 0 0,1 1 0 0 0,8-16 0 0 0,-5 13-76 0 0,0 1-1 0 0,1 0 1 0 0,1 1 0 0 0,0 0-1 0 0,0 0 1 0 0,16-12-1 0 0,-22 21-94 0 0,0 0 0 0 0,-1 0 0 0 0,2 1 0 0 0,-1 0 0 0 0,0 0 0 0 0,1 0 0 0 0,-1 0 0 0 0,1 1 0 0 0,0 0 0 0 0,0 0 0 0 0,0 1 0 0 0,0 0 0 0 0,0 0 0 0 0,0 0 0 0 0,0 0 0 0 0,0 1 0 0 0,1 0 0 0 0,-1 1 0 0 0,0-1 0 0 0,7 2 0 0 0,2 2-617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15.941"/>
    </inkml:context>
    <inkml:brush xml:id="br0">
      <inkml:brushProperty name="width" value="0.1" units="cm"/>
      <inkml:brushProperty name="height" value="0.1" units="cm"/>
    </inkml:brush>
  </inkml:definitions>
  <inkml:trace contextRef="#ctx0" brushRef="#br0">52 488 6689 0 0,'-12'-34'226'0'0,"1"-2"1"0"0,-9-51 0 0 0,18 79-152 0 0,0-2 74 0 0,0-1 1 0 0,1 1-1 0 0,0-1 1 0 0,0 1-1 0 0,1-1 1 0 0,1 1-1 0 0,0-1 1 0 0,0 1-1 0 0,1 0 1 0 0,0-1-1 0 0,1 1 1 0 0,0 0-1 0 0,1 0 1 0 0,0 1-1 0 0,0-1 1 0 0,1 1-1 0 0,1 0 1 0 0,-1 0-1 0 0,1 0 1 0 0,1 1-1 0 0,0 0 1 0 0,0 0-1 0 0,0 1 1 0 0,1 0-1 0 0,0 0 1 0 0,0 1-1 0 0,1 0 0 0 0,0 0 1 0 0,12-6-1 0 0,-4 4-27 0 0,0 1-1 0 0,0 0 0 0 0,1 1 0 0 0,-1 1 0 0 0,1 1 0 0 0,1 0 0 0 0,-1 1 0 0 0,0 1 0 0 0,1 1 0 0 0,-1 1 0 0 0,23 1 0 0 0,-28 1-73 0 0,-1 0 0 0 0,1 0 1 0 0,-1 1-1 0 0,0 0 0 0 0,0 1 0 0 0,0 1 0 0 0,0 0 0 0 0,-1 0 0 0 0,1 1 0 0 0,-2 1 0 0 0,1 0 0 0 0,-1 0 0 0 0,0 1 0 0 0,0 1 0 0 0,-1-1 0 0 0,0 1 0 0 0,8 11 0 0 0,-6-4 19 0 0,-1 0 0 0 0,-1 0 1 0 0,0 1-1 0 0,-1 0 0 0 0,0 0 0 0 0,-2 1 1 0 0,0 0-1 0 0,-1 0 0 0 0,-1 0 0 0 0,-1 1 1 0 0,0 0-1 0 0,-2-1 0 0 0,0 1 0 0 0,-3 37 1 0 0,0-36-15 0 0,-2 1 0 0 0,0-1 0 0 0,-1 0 1 0 0,0-1-1 0 0,-2 1 0 0 0,-1-1 0 0 0,0 0 1 0 0,-1-1-1 0 0,-1 0 0 0 0,-1 0 0 0 0,0-1 1 0 0,-1-1-1 0 0,-23 25 0 0 0,10-19-27 0 0,-1-1 1 0 0,0 0-1 0 0,-2-2 0 0 0,0-1 1 0 0,-1-2-1 0 0,0 0 0 0 0,-2-2 1 0 0,-34 10-1 0 0,25-11-129 0 0,38-13 28 0 0,-1 1 0 0 0,0-1 0 0 0,0 1 0 0 0,0-1 0 0 0,0 0 0 0 0,0 0 0 0 0,0 0 0 0 0,0 0 0 0 0,0-1 0 0 0,0 1-1 0 0,-4-2 1 0 0,6 1 2 0 0,1 0 0 0 0,-1 1 0 0 0,1-1 0 0 0,-1 0 0 0 0,1 1 0 0 0,-1-1-1 0 0,1 0 1 0 0,-1 0 0 0 0,1 1 0 0 0,-1-1 0 0 0,1 0 0 0 0,0 0 0 0 0,0 0 0 0 0,-1 0-1 0 0,1 0 1 0 0,0 1 0 0 0,0-1 0 0 0,0 0 0 0 0,0 0 0 0 0,0 0 0 0 0,0 0 0 0 0,0 0-1 0 0,0 0 1 0 0,0 0 0 0 0,1-1 0 0 0,7-24-2113 0 0,-2 17 1616 0 0,1-1-1 0 0,1 1 1 0 0,-1 0-1 0 0,2 0 1 0 0,-1 1-1 0 0,1 0 1 0 0,0 1-1 0 0,15-10 1 0 0,2-3-402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17.040"/>
    </inkml:context>
    <inkml:brush xml:id="br0">
      <inkml:brushProperty name="width" value="0.1" units="cm"/>
      <inkml:brushProperty name="height" value="0.1" units="cm"/>
    </inkml:brush>
  </inkml:definitions>
  <inkml:trace contextRef="#ctx0" brushRef="#br0">1 667 5236 0 0,'33'-9'590'0'0,"44"-17"0"0"0,-66 21-157 0 0,0 0 0 0 0,-1 0 0 0 0,0-1 0 0 0,0-1 0 0 0,0 0 0 0 0,-1 0 0 0 0,15-15 0 0 0,-22 19-267 0 0,1 0 0 0 0,-2 0 1 0 0,1-1-1 0 0,0 1 0 0 0,-1 0 0 0 0,1-1 0 0 0,-1 0 0 0 0,0 1 0 0 0,0-1 0 0 0,0 0 0 0 0,-1 1 1 0 0,1-1-1 0 0,-1 0 0 0 0,0-6 0 0 0,0 8-118 0 0,0 1-1 0 0,0-1 1 0 0,0 1 0 0 0,0 0 0 0 0,-1-1-1 0 0,1 1 1 0 0,0-1 0 0 0,-1 1-1 0 0,1-1 1 0 0,0 1 0 0 0,-1 0 0 0 0,0-1-1 0 0,1 1 1 0 0,-1 0 0 0 0,0-1 0 0 0,0 1-1 0 0,0 0 1 0 0,0 0 0 0 0,0 0-1 0 0,0 0 1 0 0,0 0 0 0 0,0 0 0 0 0,0 0-1 0 0,0 0 1 0 0,0 0 0 0 0,-1 0 0 0 0,1 1-1 0 0,0-1 1 0 0,-1 1 0 0 0,1-1 0 0 0,-1 1-1 0 0,1-1 1 0 0,0 1 0 0 0,-1 0-1 0 0,1 0 1 0 0,-1-1 0 0 0,1 1 0 0 0,-2 0-1 0 0,-1 1-13 0 0,1 0 0 0 0,-1 0 0 0 0,1 0 0 0 0,0 1 0 0 0,-1-1 0 0 0,1 1 0 0 0,0-1-1 0 0,0 1 1 0 0,0 0 0 0 0,0 0 0 0 0,-4 5 0 0 0,-28 28 218 0 0,23-20-185 0 0,0 0 1 0 0,1 1-1 0 0,0 1 1 0 0,1-1-1 0 0,1 2 1 0 0,1-1-1 0 0,-7 21 0 0 0,11-28-49 0 0,2-3-17 0 0,0-1 1 0 0,0 0-1 0 0,0 1 1 0 0,1-1-1 0 0,-2 13 1 0 0,3-17-1 0 0,0-1 0 0 0,0 0 0 0 0,1 0 1 0 0,-1 0-1 0 0,0 1 0 0 0,0-1 0 0 0,1 0 0 0 0,-1 0 0 0 0,0 0 0 0 0,1 0 1 0 0,0 0-1 0 0,-1 0 0 0 0,1 0 0 0 0,-1 0 0 0 0,1 0 0 0 0,0 0 1 0 0,0 0-1 0 0,0 0 0 0 0,-1 0 0 0 0,1 0 0 0 0,0-1 0 0 0,0 1 0 0 0,0 0 1 0 0,0-1-1 0 0,0 1 0 0 0,1 0 0 0 0,-1-1 0 0 0,0 0 0 0 0,0 1 1 0 0,0-1-1 0 0,0 0 0 0 0,0 1 0 0 0,1-1 0 0 0,-1 0 0 0 0,0 0 0 0 0,0 0 1 0 0,0 0-1 0 0,1 0 0 0 0,1-1 0 0 0,5 1-8 0 0,0-1 0 0 0,-1-1-1 0 0,1 1 1 0 0,0-2 0 0 0,0 1 0 0 0,-1-1-1 0 0,0 0 1 0 0,1 0 0 0 0,-1-1 0 0 0,0 0-1 0 0,-1 0 1 0 0,1-1 0 0 0,-1 0 0 0 0,10-9-1 0 0,3-5 4 0 0,0-1 0 0 0,30-43-1 0 0,-74 116 188 0 0,21-46-131 0 0,1 1-1 0 0,0 1 0 0 0,1-1 0 0 0,0 0 1 0 0,0 1-1 0 0,1-1 0 0 0,-1 13 0 0 0,2-19-40 0 0,0 0 0 0 0,0 0 0 0 0,1 0 0 0 0,-1 1-1 0 0,1-1 1 0 0,0 0 0 0 0,-1 0 0 0 0,1 0 0 0 0,0 0-1 0 0,0 0 1 0 0,0 0 0 0 0,0-1 0 0 0,1 1 0 0 0,-1 0-1 0 0,0 0 1 0 0,1-1 0 0 0,-1 1 0 0 0,1-1 0 0 0,0 1-1 0 0,-1-1 1 0 0,3 1 0 0 0,-1 0-2 0 0,1-1 0 0 0,-1 0 0 0 0,0 0 0 0 0,1 0 0 0 0,-1 0 1 0 0,0-1-1 0 0,1 1 0 0 0,-1-1 0 0 0,1 0 0 0 0,-1 0 0 0 0,0 0 0 0 0,5-1 0 0 0,2-1-11 0 0,-1 0 0 0 0,0-1 0 0 0,1 0 0 0 0,-1 0 0 0 0,0-1 0 0 0,-1 0 0 0 0,1 0 0 0 0,13-11 0 0 0,-13 9-35 0 0,0-1 1 0 0,-1-1-1 0 0,0 0 1 0 0,-1 0-1 0 0,1-1 1 0 0,-2 1-1 0 0,1-2 1 0 0,-1 1-1 0 0,0-1 1 0 0,-1 1-1 0 0,0-2 1 0 0,-1 1-1 0 0,0 0 1 0 0,-1-1-1 0 0,0 0 1 0 0,0 0-1 0 0,-1 0 1 0 0,0-13-1 0 0,4-379-359 0 0,-7 245 388 0 0,-14 269-6 0 0,10-19 28 0 0,12 145-1 0 0,-1-117 10 0 0,-5-107-359 0 0,1 1 0 0 0,0-1 0 0 0,0 0 0 0 0,1 0 0 0 0,1 0 0 0 0,0 0 0 0 0,8 16-1 0 0,-12-28 205 0 0,0 0 0 0 0,1-1-1 0 0,-1 1 1 0 0,0 0-1 0 0,1 0 1 0 0,-1-1 0 0 0,0 1-1 0 0,1 0 1 0 0,-1 0-1 0 0,1-1 1 0 0,-1 1 0 0 0,1 0-1 0 0,-1-1 1 0 0,1 1-1 0 0,0-1 1 0 0,-1 1 0 0 0,1 0-1 0 0,0-1 1 0 0,-1 0-1 0 0,1 1 1 0 0,0-1 0 0 0,0 1-1 0 0,1-2-18 0 0,-1 1 1 0 0,0-1-1 0 0,0 0 0 0 0,0 0 0 0 0,0 0 0 0 0,0 0 0 0 0,0 0 1 0 0,-1 0-1 0 0,1 0 0 0 0,0 0 0 0 0,0 0 0 0 0,-1 0 0 0 0,1 0 0 0 0,0-2 1 0 0,1-1 91 0 0,0 0 0 0 0,0 0 0 0 0,0 0 0 0 0,-1 0 0 0 0,0 0 0 0 0,0 0 0 0 0,0 0 0 0 0,0-1 0 0 0,-1 1 1 0 0,1 0-1 0 0,-1 0 0 0 0,0-1 0 0 0,0 1 0 0 0,-1 0 0 0 0,1 0 0 0 0,-3-8 0 0 0,-2-2 158 0 0,0 1 0 0 0,-1 0 0 0 0,-14-22 0 0 0,18 32-97 0 0,0-1 233 0 0,-1-1 0 0 0,0 1-1 0 0,1-1 1 0 0,0 1 0 0 0,0-1 0 0 0,0 1-1 0 0,1-1 1 0 0,0 0 0 0 0,0 0 0 0 0,0 0-1 0 0,0 0 1 0 0,1-6 0 0 0,0 9-220 0 0,0 1 1 0 0,1-1-1 0 0,-1 1 1 0 0,1-1-1 0 0,-1 1 1 0 0,1-1-1 0 0,0 1 1 0 0,0-1-1 0 0,0 1 0 0 0,0 0 1 0 0,0-1-1 0 0,0 1 1 0 0,0 0-1 0 0,0 0 1 0 0,0 0-1 0 0,1 0 1 0 0,-1 0-1 0 0,0 0 0 0 0,1 0 1 0 0,-1 0-1 0 0,0 1 1 0 0,1-1-1 0 0,2 0 1 0 0,40-14-73 0 0,-37 13 77 0 0,252-56 46 0 0,19-4 1189 0 0,-270 59-1125 0 0,0 1 1 0 0,-1-1-1 0 0,1 0 1 0 0,-1 0-1 0 0,1-1 1 0 0,7-5-1 0 0,-14 8-100 0 0,-1 0 1 0 0,1 1-1 0 0,0-1 0 0 0,0 0 0 0 0,0 0 0 0 0,0 0 0 0 0,-1 0 1 0 0,1 0-1 0 0,0 0 0 0 0,-1 0 0 0 0,1 0 0 0 0,-1 0 0 0 0,1 0 0 0 0,-1 0 1 0 0,0 0-1 0 0,1 0 0 0 0,-1 0 0 0 0,0 0 0 0 0,0 0 0 0 0,1-3 1 0 0,-2 3-6 0 0,1-1-1 0 0,-1 0 1 0 0,0 0 0 0 0,0 1 0 0 0,1-1 0 0 0,-1 0 0 0 0,0 1 0 0 0,0-1 0 0 0,-1 1 0 0 0,1-1 0 0 0,0 1 0 0 0,0 0 0 0 0,-1 0 0 0 0,1-1-1 0 0,-1 1 1 0 0,1 0 0 0 0,-3-1 0 0 0,-1-1 11 0 0,1 0 0 0 0,-1 0 1 0 0,0 1-1 0 0,0 0 0 0 0,0 0 0 0 0,0 0 0 0 0,0 1 0 0 0,0 0 0 0 0,0 0 0 0 0,0 0 0 0 0,-1 0 1 0 0,1 1-1 0 0,-6 0 0 0 0,3 1 28 0 0,0 0 0 0 0,-1 0 0 0 0,1 1 0 0 0,0 0 0 0 0,0 1 0 0 0,0-1 0 0 0,-12 7 1 0 0,3 1 64 0 0,0 0 0 0 0,1 1 1 0 0,0 1-1 0 0,1 1 1 0 0,0 0-1 0 0,-17 20 0 0 0,22-21-40 0 0,0 0 1 0 0,1 1-1 0 0,0 1 0 0 0,1-1 0 0 0,-11 26 0 0 0,16-33-48 0 0,1 1 0 0 0,0-1 1 0 0,0 0-1 0 0,0 1 0 0 0,1 0 1 0 0,0-1-1 0 0,0 1 0 0 0,0 0 1 0 0,1-1-1 0 0,0 1 0 0 0,1 0 1 0 0,-1 0-1 0 0,1-1 0 0 0,1 1 1 0 0,3 11-1 0 0,-4-15-30 0 0,0 0-1 0 0,1 0 1 0 0,-1 0 0 0 0,1-1 0 0 0,0 1-1 0 0,0-1 1 0 0,0 1 0 0 0,0-1 0 0 0,0 0-1 0 0,1 0 1 0 0,-1 0 0 0 0,1 0 0 0 0,-1 0-1 0 0,1 0 1 0 0,0-1 0 0 0,3 2 0 0 0,-1-1-3 0 0,0 0 0 0 0,1-1 0 0 0,-1 0 0 0 0,0 0 0 0 0,1 0 1 0 0,-1 0-1 0 0,0-1 0 0 0,10-1 0 0 0,1-1-6 0 0,-1 0 0 0 0,1-2 0 0 0,-1 0 0 0 0,0 0 0 0 0,22-11 0 0 0,-23 8-5 0 0,-1 0-1 0 0,0-1 1 0 0,0 0 0 0 0,-1-1-1 0 0,0 0 1 0 0,-1-1 0 0 0,0-1 0 0 0,16-18-1 0 0,0-6-32 0 0,34-62 0 0 0,-32 50 1 0 0,-17 32 44 0 0,-12 15-9 0 0,0 0 0 0 0,0 0-1 0 0,0 0 1 0 0,0 0 0 0 0,1 0-1 0 0,-1 0 1 0 0,0 0 0 0 0,0 0-1 0 0,0 0 1 0 0,0 0 0 0 0,0 0-1 0 0,1 0 1 0 0,-1 0 0 0 0,0 0-1 0 0,0 0 1 0 0,0 0 0 0 0,0 0-1 0 0,0 0 1 0 0,0 0 0 0 0,1 0-1 0 0,-1 0 1 0 0,0 0 0 0 0,0 1-1 0 0,0-1 1 0 0,0 0 0 0 0,0 0-1 0 0,0 0 1 0 0,0 0 0 0 0,1 0-1 0 0,-1 0 1 0 0,0 0-1 0 0,0 0 1 0 0,0 1 0 0 0,0-1-1 0 0,0 0 1 0 0,0 0 0 0 0,0 0-1 0 0,0 0 1 0 0,0 0 0 0 0,0 0-1 0 0,0 1 1 0 0,0-1 0 0 0,0 0-1 0 0,0 0 1 0 0,0 0 0 0 0,0 0-1 0 0,0 0 1 0 0,0 1 0 0 0,0-1-1 0 0,0 0 1 0 0,0 0 0 0 0,0 0-1 0 0,0 0 1 0 0,-4 35-34 0 0,3-25 45 0 0,-10 58-32 0 0,1-12-662 0 0,2 0-1 0 0,3 0 1 0 0,3 102-1 0 0,8-109-667 0 0,2-2-194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17.936"/>
    </inkml:context>
    <inkml:brush xml:id="br0">
      <inkml:brushProperty name="width" value="0.1" units="cm"/>
      <inkml:brushProperty name="height" value="0.1" units="cm"/>
    </inkml:brush>
  </inkml:definitions>
  <inkml:trace contextRef="#ctx0" brushRef="#br0">523 392 7133 0 0,'1'-10'141'0'0,"0"0"-1"0"0,1 0 1 0 0,0 0 0 0 0,0 0 0 0 0,1 0 0 0 0,0 1 0 0 0,1-1 0 0 0,0 1 0 0 0,9-15-1 0 0,5-6 1045 0 0,-2-1-1 0 0,21-54 0 0 0,-35 80-1091 0 0,0-1 1 0 0,0 0-1 0 0,-1 0 1 0 0,1 0-1 0 0,-1 0 0 0 0,0 0 1 0 0,-1 0-1 0 0,1 0 1 0 0,-1 0-1 0 0,-1 0 1 0 0,-1-10-1 0 0,1 13-78 0 0,1 0 0 0 0,-2 0 0 0 0,1 1 0 0 0,0-1 0 0 0,0 1 0 0 0,-1-1 0 0 0,0 1 0 0 0,1-1 0 0 0,-1 1 0 0 0,0 0 0 0 0,0 0 0 0 0,0 0 0 0 0,0 0 0 0 0,-1 0 0 0 0,1 0 0 0 0,0 0 0 0 0,-1 1 0 0 0,1 0 0 0 0,-1-1-1 0 0,0 1 1 0 0,1 0 0 0 0,-1 0 0 0 0,0 0 0 0 0,0 0 0 0 0,0 1 0 0 0,-3-1 0 0 0,-6 0 17 0 0,1 0 0 0 0,-1 0 0 0 0,1 1 1 0 0,-1 1-1 0 0,0 0 0 0 0,1 0 0 0 0,-14 4 0 0 0,-79 28 318 0 0,58-17-136 0 0,19-7-80 0 0,-94 34 620 0 0,107-36-619 0 0,1-1-1 0 0,0 2 1 0 0,0-1-1 0 0,1 2 1 0 0,0 0 0 0 0,-18 17-1 0 0,23-18-75 0 0,1 1-1 0 0,0 0 1 0 0,0 0-1 0 0,0 0 1 0 0,1 1 0 0 0,0-1-1 0 0,1 1 1 0 0,0 0-1 0 0,-3 19 1 0 0,4-20-39 0 0,1 0 0 0 0,1 1 0 0 0,0-1 0 0 0,0 0 0 0 0,1 1 0 0 0,0-1 0 0 0,1 1 0 0 0,0-1 0 0 0,0 1 0 0 0,1-1 0 0 0,4 13 0 0 0,-3-15-12 0 0,1-1 0 0 0,-1 0 1 0 0,1 0-1 0 0,1 0 0 0 0,-1-1 0 0 0,1 1 1 0 0,0-1-1 0 0,0 0 0 0 0,0 0 1 0 0,1-1-1 0 0,0 0 0 0 0,0 0 1 0 0,0 0-1 0 0,0-1 0 0 0,0 0 1 0 0,12 4-1 0 0,2 0 6 0 0,-1-1 1 0 0,0-1 0 0 0,1 0-1 0 0,34 2 1 0 0,-38-6-3 0 0,0-1 0 0 0,1 0 0 0 0,-1-1 1 0 0,24-4-1 0 0,-33 4-8 0 0,-1-1 1 0 0,1 0-1 0 0,0 0 1 0 0,-1 0-1 0 0,0-1 1 0 0,0 0-1 0 0,0 0 0 0 0,0-1 1 0 0,0 1-1 0 0,0-1 1 0 0,-1-1-1 0 0,0 1 1 0 0,6-6-1 0 0,-10 8-3 0 0,0 1 0 0 0,0-1 0 0 0,1 1 0 0 0,-1-1 0 0 0,0 0 0 0 0,0 1 0 0 0,-1-1 0 0 0,1 0 0 0 0,0 0-1 0 0,-1 0 1 0 0,1 0 0 0 0,-1 0 0 0 0,1 0 0 0 0,-1 1 0 0 0,0-1 0 0 0,0 0 0 0 0,0 0 0 0 0,0 0 0 0 0,0-4 0 0 0,-1 4 2 0 0,0-1-1 0 0,0 0 1 0 0,0 0-1 0 0,-1 1 1 0 0,1-1-1 0 0,-1 1 1 0 0,1-1-1 0 0,-1 1 1 0 0,0-1-1 0 0,0 1 1 0 0,-4-4-1 0 0,-1 1 3 0 0,0-1 1 0 0,0 1-1 0 0,-1 0 0 0 0,1 1 0 0 0,-1 0 0 0 0,0 0 0 0 0,-13-4 0 0 0,8 5 16 0 0,0 0-1 0 0,0 1 1 0 0,0 0-1 0 0,0 1 1 0 0,0 0 0 0 0,0 1-1 0 0,0 1 1 0 0,0 0-1 0 0,1 0 1 0 0,-1 2-1 0 0,0-1 1 0 0,0 2 0 0 0,1 0-1 0 0,0 0 1 0 0,-14 7-1 0 0,17-6 0 0 0,0 0-1 0 0,0 0 1 0 0,1 1-1 0 0,0 0 1 0 0,0 1-1 0 0,0 0 0 0 0,1 0 1 0 0,0 0-1 0 0,0 1 1 0 0,1 0-1 0 0,0 0 1 0 0,0 1-1 0 0,1 0 0 0 0,0 0 1 0 0,0 0-1 0 0,1 1 1 0 0,1-1-1 0 0,0 1 1 0 0,-4 15-1 0 0,4 2 53 0 0,0 0 0 0 0,2 0 0 0 0,1 0-1 0 0,3 32 1 0 0,-2-55-64 0 0,-1 0-1 0 0,1 0 1 0 0,0 0-1 0 0,0 0 1 0 0,1 0 0 0 0,-1 0-1 0 0,1 0 1 0 0,0 0-1 0 0,0 0 1 0 0,0-1-1 0 0,0 1 1 0 0,1-1-1 0 0,-1 0 1 0 0,6 5-1 0 0,-2-3 0 0 0,-1 0-1 0 0,2 0 1 0 0,-1-1-1 0 0,0 0 1 0 0,1 0-1 0 0,0-1 1 0 0,10 4-1 0 0,5 0-40 0 0,-1-2-1 0 0,1 0 0 0 0,0-1 1 0 0,33 1-1 0 0,-22-4-315 0 0,-1-1 0 0 0,1-2 0 0 0,0-1 0 0 0,55-12 0 0 0,-65 9 65 0 0,0-1 1 0 0,-1 0-1 0 0,0-2 0 0 0,0-1 0 0 0,-1 0 1 0 0,0-2-1 0 0,22-15 0 0 0,-32 18 236 0 0,0-1-1 0 0,-1 0 1 0 0,-1-1-1 0 0,1 0 1 0 0,-2-1 0 0 0,0 0-1 0 0,0 0 1 0 0,-1 0-1 0 0,0-1 1 0 0,-1 0 0 0 0,-1-1-1 0 0,0 1 1 0 0,-1-1-1 0 0,0 0 1 0 0,-1 0 0 0 0,0 0-1 0 0,-2-1 1 0 0,1 1-1 0 0,-2 0 1 0 0,0-1 0 0 0,-1 1-1 0 0,-3-20 1 0 0,2 26 64 0 0,0 0 1 0 0,-1 0-1 0 0,0 1 1 0 0,0 0-1 0 0,0-1 0 0 0,-1 1 1 0 0,-8-10-1 0 0,8 16 265 0 0,3 9-70 0 0,0 13 56 0 0,1-18-216 0 0,1 21 243 0 0,0 1-1 0 0,2-1 1 0 0,0 0 0 0 0,10 31-1 0 0,-10-43-237 0 0,1-1 0 0 0,0 0 0 0 0,0 0 0 0 0,2 0 0 0 0,-1-1 0 0 0,1 0 0 0 0,0 0-1 0 0,1 0 1 0 0,1-1 0 0 0,15 17 0 0 0,-19-23-183 0 0,0 0-1 0 0,0 0 1 0 0,1 0-1 0 0,-1 0 1 0 0,0-1-1 0 0,1 0 1 0 0,0 0-1 0 0,-1 0 1 0 0,1 0-1 0 0,0-1 1 0 0,0 0-1 0 0,0 0 1 0 0,0 0-1 0 0,0-1 1 0 0,0 0-1 0 0,0 1 1 0 0,0-2-1 0 0,0 1 1 0 0,0-1-1 0 0,6-1 1 0 0,-5 1-224 0 0,0-1 0 0 0,0 0 0 0 0,0-1 0 0 0,-1 0 0 0 0,1 0 0 0 0,-1 0 1 0 0,1 0-1 0 0,-1-1 0 0 0,0 0 0 0 0,0 0 0 0 0,-1 0 0 0 0,1-1 0 0 0,-1 1 0 0 0,0-1 0 0 0,6-10 0 0 0,-4 6 205 0 0,-1-1-1 0 0,-1 0 0 0 0,1 0 1 0 0,-1 0-1 0 0,-1 0 1 0 0,4-20-1 0 0,-6 24 205 0 0,0 0-1 0 0,0 0 1 0 0,-1 0-1 0 0,0 0 1 0 0,0 0 0 0 0,-1 0-1 0 0,1 0 1 0 0,-1 0 0 0 0,-1 0-1 0 0,1 0 1 0 0,-1 0-1 0 0,0 0 1 0 0,-5-10 0 0 0,5 13 61 0 0,0 0 0 0 0,0 0 0 0 0,-1 0 0 0 0,1 0 0 0 0,-1 0 0 0 0,1 1 0 0 0,-1-1 0 0 0,0 1 1 0 0,0 0-1 0 0,0-1 0 0 0,0 1 0 0 0,0 1 0 0 0,0-1 0 0 0,-1 0 0 0 0,1 1 0 0 0,-5-1 0 0 0,3 0 34 0 0,-1 1 0 0 0,0 0-1 0 0,0 1 1 0 0,0 0-1 0 0,0 0 1 0 0,0 0 0 0 0,0 0-1 0 0,1 1 1 0 0,-9 2 0 0 0,-1 1 89 0 0,0 1 0 0 0,0 1 1 0 0,0 0-1 0 0,1 1 0 0 0,0 1 1 0 0,-21 15-1 0 0,-3 8-41 0 0,1 1 1 0 0,1 2-1 0 0,2 2 0 0 0,2 1 1 0 0,-30 44-1 0 0,58-76-377 0 0,1 0-1 0 0,0 0 1 0 0,1 0-1 0 0,-1 0 1 0 0,-3 12-1 0 0,6-16 55 0 0,-1 0 0 0 0,1 1-1 0 0,0-1 1 0 0,-1 0-1 0 0,1 1 1 0 0,0-1-1 0 0,0 1 1 0 0,0-1 0 0 0,0 1-1 0 0,0-1 1 0 0,0 0-1 0 0,0 1 1 0 0,0-1 0 0 0,0 1-1 0 0,1-1 1 0 0,-1 0-1 0 0,1 1 1 0 0,-1-1-1 0 0,1 0 1 0 0,0 1 0 0 0,-1-1-1 0 0,1 0 1 0 0,0 0-1 0 0,0 0 1 0 0,0 1-1 0 0,0-1 1 0 0,0 0 0 0 0,1 1-1 0 0,10 4-1365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19.291"/>
    </inkml:context>
    <inkml:brush xml:id="br0">
      <inkml:brushProperty name="width" value="0.1" units="cm"/>
      <inkml:brushProperty name="height" value="0.1" units="cm"/>
    </inkml:brush>
  </inkml:definitions>
  <inkml:trace contextRef="#ctx0" brushRef="#br0">95 72 9401 0 0,'0'-11'-64'0'0,"0"7"81"0"0,-1 0 0 0 0,1 0 0 0 0,0-1 0 0 0,0 1 0 0 0,1 0 0 0 0,-1 0-1 0 0,1 0 1 0 0,0 0 0 0 0,0 0 0 0 0,0 0 0 0 0,1 1 0 0 0,-1-1 0 0 0,3-4 0 0 0,-4 8 1 0 0,0 0 1 0 0,1 0-1 0 0,-1 0 1 0 0,0 0-1 0 0,0 0 1 0 0,0-1-1 0 0,0 1 1 0 0,0 0-1 0 0,0 0 1 0 0,0 0-1 0 0,0 0 1 0 0,0 0-1 0 0,1 0 1 0 0,-1 0-1 0 0,0 0 1 0 0,0 0-1 0 0,0 0 1 0 0,0 0-1 0 0,0 0 1 0 0,0 0 0 0 0,0 0-1 0 0,0 0 1 0 0,0 0-1 0 0,1 0 1 0 0,-1 0-1 0 0,0 0 1 0 0,0 0-1 0 0,0 0 1 0 0,0 0-1 0 0,0 0 1 0 0,0 0-1 0 0,0 1 1 0 0,0-1-1 0 0,0 0 1 0 0,1 0-1 0 0,-1 0 1 0 0,0 0-1 0 0,0 0 1 0 0,0 0-1 0 0,0 0 1 0 0,0 0 0 0 0,0 0-1 0 0,0 0 1 0 0,0 0-1 0 0,0 0 1 0 0,0 1-1 0 0,0-1 1 0 0,0 0-1 0 0,0 0 1 0 0,0 0-1 0 0,0 0 1 0 0,0 0-1 0 0,0 0 1 0 0,0 0-1 0 0,0 0 1 0 0,0 1-1 0 0,0-1 1 0 0,0 0-1 0 0,0 0 1 0 0,0 0-1 0 0,0 0 1 0 0,0 0 0 0 0,0 0-1 0 0,0 0 1 0 0,2 16 458 0 0,-2 23-217 0 0,0-33-87 0 0,-5 97 460 0 0,-27 154-1 0 0,13-133-810 0 0,16-107-478 0 0,0-1 1 0 0,-10 24 0 0 0,6-19-1028 0 0,7-21 1635 0 0,0 0-1 0 0,0 0 0 0 0,0 1 1 0 0,0-1-1 0 0,0 0 0 0 0,0 1 1 0 0,0-1-1 0 0,0 0 1 0 0,0 1-1 0 0,0-1 0 0 0,0 0 1 0 0,0 0-1 0 0,0 1 1 0 0,0-1-1 0 0,0 0 0 0 0,-1 1 1 0 0,1-1-1 0 0,0 0 1 0 0,0 0-1 0 0,0 1 0 0 0,0-1 1 0 0,-1 0-1 0 0,1 0 0 0 0,0 1 1 0 0,0-1-1 0 0,0 0 1 0 0,-1 0-1 0 0,1 0 0 0 0,0 0 1 0 0,-1 1-1 0 0,1-1 1 0 0,0 0-1 0 0,0 0 0 0 0,-1 0 1 0 0,1 0-1 0 0,0 0 1 0 0,-1 0-1 0 0,1 0 0 0 0,0 0 1 0 0,0 0-1 0 0,-1 0 0 0 0,1 0 1 0 0,0 0-1 0 0,-1 0 1 0 0,1 0-1 0 0,0 0 0 0 0,-1 0 1 0 0,1 0-1 0 0,0 0 1 0 0,0 0-1 0 0,-1 0 0 0 0,1-1 1 0 0,0 1-1 0 0,-1 0 1 0 0,1 0-1 0 0,0 0 0 0 0,0 0 1 0 0,0-1-1 0 0,-1 1 0 0 0,1 0 1 0 0,-1-2-150 0 0,0 1 1 0 0,0 0 0 0 0,0-1-1 0 0,0 1 1 0 0,1-1 0 0 0,-1 1-1 0 0,0-1 1 0 0,1 1-1 0 0,-1-1 1 0 0,1-2 0 0 0,-7-61-996 0 0,5-2 4149 0 0,2 64-2839 0 0,1 0 1 0 0,0-1-1 0 0,0 1 0 0 0,0 0 0 0 0,0 0 1 0 0,1 0-1 0 0,-1 0 0 0 0,1 0 0 0 0,-1 0 0 0 0,1 0 1 0 0,0 1-1 0 0,1-1 0 0 0,-1 1 0 0 0,0-1 1 0 0,1 1-1 0 0,-1 0 0 0 0,1 0 0 0 0,-1 0 1 0 0,1 0-1 0 0,0 0 0 0 0,6-2 0 0 0,6-4-102 0 0,1 1 0 0 0,31-10 0 0 0,140-33 151 0 0,70-24 514 0 0,-250 72-504 0 0,-1-1 0 0 0,1 0 0 0 0,-1 0 0 0 0,1 0 0 0 0,-1-1 1 0 0,10-8-1 0 0,-16 11-150 0 0,1 1 0 0 0,-1-1 1 0 0,0 1-1 0 0,1-1 1 0 0,-1 0-1 0 0,0 1 0 0 0,1-1 1 0 0,-1 0-1 0 0,0 1 0 0 0,0-1 1 0 0,0 0-1 0 0,1 1 1 0 0,-1-1-1 0 0,0 0 0 0 0,0 0 1 0 0,0 1-1 0 0,0-1 0 0 0,0 0 1 0 0,0 0-1 0 0,-1 1 1 0 0,1-1-1 0 0,0 0 0 0 0,0 1 1 0 0,0-1-1 0 0,-1 0 1 0 0,1 1-1 0 0,0-1 0 0 0,-1 0 1 0 0,1 1-1 0 0,0-1 0 0 0,-1 1 1 0 0,1-1-1 0 0,-1 0 1 0 0,1 1-1 0 0,-1-1 0 0 0,1 1 1 0 0,-1 0-1 0 0,-1-2 1 0 0,-23-14 486 0 0,15 13-388 0 0,0 0 0 0 0,-1 1 0 0 0,1 0 1 0 0,0 0-1 0 0,-1 1 0 0 0,1 1 0 0 0,-1 0 1 0 0,1 0-1 0 0,0 1 0 0 0,-1 1 0 0 0,-18 4 1 0 0,22-3-73 0 0,0 0 1 0 0,1 0 0 0 0,-1 1 0 0 0,1 0 0 0 0,0 0 0 0 0,0 1 0 0 0,1-1 0 0 0,-1 1 0 0 0,1 1-1 0 0,0-1 1 0 0,1 1 0 0 0,-1-1 0 0 0,1 2 0 0 0,0-1 0 0 0,0 0 0 0 0,-3 11 0 0 0,0-2-4 0 0,0 1 1 0 0,2 0-1 0 0,0 1 1 0 0,1-1-1 0 0,0 1 1 0 0,-1 18-1 0 0,5-29-108 0 0,-1 1 0 0 0,1 0-1 0 0,0 0 1 0 0,0 0 0 0 0,0 0 0 0 0,1 0-1 0 0,1 0 1 0 0,-1-1 0 0 0,1 1 0 0 0,0 0 0 0 0,0-1-1 0 0,1 1 1 0 0,0-1 0 0 0,0 0 0 0 0,0 0-1 0 0,1 0 1 0 0,0 0 0 0 0,0-1 0 0 0,1 0 0 0 0,-1 1-1 0 0,1-2 1 0 0,0 1 0 0 0,1 0 0 0 0,-1-1 0 0 0,1 0-1 0 0,0 0 1 0 0,0-1 0 0 0,0 0 0 0 0,0 0-1 0 0,1 0 1 0 0,-1-1 0 0 0,1 0 0 0 0,11 2 0 0 0,-7-2-270 0 0,0-1 1 0 0,1 0 0 0 0,-1-1 0 0 0,1 0 0 0 0,-1-1 0 0 0,1 0 0 0 0,-1-1 0 0 0,0 0 0 0 0,0-1 0 0 0,0 0-1 0 0,0-1 1 0 0,0 0 0 0 0,0-1 0 0 0,-1 0 0 0 0,0 0 0 0 0,10-8 0 0 0,-12 7 309 0 0,0 1 1 0 0,-1-2-1 0 0,1 1 0 0 0,-1-1 1 0 0,-1 0-1 0 0,1 0 1 0 0,-1-1-1 0 0,-1 0 1 0 0,1 0-1 0 0,-1 0 0 0 0,-1-1 1 0 0,0 0-1 0 0,0 0 1 0 0,0 0-1 0 0,-1 0 0 0 0,-1 0 1 0 0,1-1-1 0 0,-2 1 1 0 0,2-13-1 0 0,2-128 1963 0 0,-2 128 305 0 0,-2 33-1887 0 0,-3 35 184 0 0,-9 49 0 0 0,5-50-348 0 0,-1 51 1 0 0,3-33-152 0 0,30-93-86 0 0,-13 1 23 0 0,2 1 0 0 0,29-43 0 0 0,-38 62 15 0 0,1 1-1 0 0,1-1 0 0 0,-1 1 0 0 0,1 1 0 0 0,1 0 0 0 0,-1 0 0 0 0,1 0 0 0 0,0 1 0 0 0,1 0 0 0 0,0 1 0 0 0,13-6 0 0 0,-21 11 6 0 0,0-1-1 0 0,0 0 0 0 0,0 1 1 0 0,0-1-1 0 0,0 1 1 0 0,0-1-1 0 0,0 1 1 0 0,0 0-1 0 0,0 0 0 0 0,0 0 1 0 0,0 0-1 0 0,0 0 1 0 0,0 0-1 0 0,0 1 0 0 0,0-1 1 0 0,0 1-1 0 0,0-1 1 0 0,3 2-1 0 0,-4-1 13 0 0,-1 0 0 0 0,1 0 0 0 0,0 0 1 0 0,0 0-1 0 0,-1 0 0 0 0,1-1 0 0 0,-1 1 0 0 0,1 0 0 0 0,-1 0 0 0 0,1 1 0 0 0,-1-1 1 0 0,1 0-1 0 0,-1 0 0 0 0,0 0 0 0 0,0 0 0 0 0,0 0 0 0 0,1 0 0 0 0,-1 0 0 0 0,0 0 1 0 0,0 1-1 0 0,-1-1 0 0 0,1 0 0 0 0,0 0 0 0 0,0 0 0 0 0,0 0 0 0 0,-1 0 0 0 0,1 0 1 0 0,-1 0-1 0 0,1 0 0 0 0,-1 0 0 0 0,1 0 0 0 0,-1 0 0 0 0,0 1 0 0 0,-16 27 404 0 0,13-24-377 0 0,0 2 0 0 0,0-1 0 0 0,0 0 1 0 0,1 1-1 0 0,0-1 0 0 0,1 1 1 0 0,-4 12-1 0 0,6-18-44 0 0,0 0 1 0 0,0 1-1 0 0,0-1 1 0 0,-1 0-1 0 0,2 0 0 0 0,-1 0 1 0 0,0 1-1 0 0,0-1 1 0 0,0 0-1 0 0,0 0 0 0 0,1 0 1 0 0,-1 0-1 0 0,1 1 1 0 0,-1-1-1 0 0,1 0 0 0 0,-1 0 1 0 0,1 0-1 0 0,0 0 0 0 0,-1 0 1 0 0,1 0-1 0 0,0 0 1 0 0,0 0-1 0 0,0-1 0 0 0,1 2 1 0 0,0 0 1 0 0,0-1 0 0 0,1 0 0 0 0,-1 0 0 0 0,1 0 1 0 0,-1-1-1 0 0,0 1 0 0 0,1 0 0 0 0,-1-1 0 0 0,1 0 0 0 0,0 1 0 0 0,2-1 1 0 0,6-1 6 0 0,0 0 1 0 0,0 0 0 0 0,0-1 0 0 0,12-3 0 0 0,-10 0-12 0 0,0 1 0 0 0,-1-2 1 0 0,0 1-1 0 0,0-2 1 0 0,0 0-1 0 0,-1 0 1 0 0,0-1-1 0 0,0 0 0 0 0,-1-1 1 0 0,0 0-1 0 0,-1-1 1 0 0,10-12-1 0 0,-8 8 2 0 0,0-1 0 0 0,-2 0 0 0 0,0-1 0 0 0,0 0 0 0 0,-1 0 0 0 0,-2-1 0 0 0,1 0 0 0 0,5-26 0 0 0,-11 38 3 0 0,0 0 0 0 0,0 0 0 0 0,-1 0 0 0 0,1 0-1 0 0,-1 0 1 0 0,-1 0 0 0 0,1 0 0 0 0,-1 0 0 0 0,1 0 0 0 0,-1 0 0 0 0,-2-5 0 0 0,2 8-3 0 0,0 1 1 0 0,1-1 0 0 0,-1 1 0 0 0,0 0 0 0 0,0-1 0 0 0,0 1-1 0 0,0 0 1 0 0,0-1 0 0 0,-1 1 0 0 0,1 0 0 0 0,0 0 0 0 0,0 0-1 0 0,-1 0 1 0 0,1 0 0 0 0,-1 0 0 0 0,1 1 0 0 0,-1-1 0 0 0,1 0-1 0 0,-1 1 1 0 0,1-1 0 0 0,-1 1 0 0 0,1 0 0 0 0,-1-1 0 0 0,0 1-1 0 0,1 0 1 0 0,-1 0 0 0 0,0 0 0 0 0,1 0 0 0 0,-1 0 0 0 0,0 0-1 0 0,1 1 1 0 0,-1-1 0 0 0,1 0 0 0 0,-1 1 0 0 0,0 0-1 0 0,-1 0 1 0 0,1 0-2 0 0,0 0 0 0 0,0 0 0 0 0,0 0 0 0 0,0 0-1 0 0,1 0 1 0 0,-1 1 0 0 0,0-1 0 0 0,1 0 0 0 0,-1 1-1 0 0,1-1 1 0 0,-1 1 0 0 0,1 0 0 0 0,0 0 0 0 0,0-1-1 0 0,0 1 1 0 0,0 0 0 0 0,0 0 0 0 0,0 0 0 0 0,0 0 0 0 0,1 0-1 0 0,-1 0 1 0 0,1 0 0 0 0,-1 0 0 0 0,1 0 0 0 0,0 1-1 0 0,0-1 1 0 0,0 0 0 0 0,0 0 0 0 0,1 4 0 0 0,-1 4 4 0 0,2 0 1 0 0,0 1 0 0 0,0-1 0 0 0,6 16 0 0 0,2-4 22 0 0,0 0 0 0 0,2-1 0 0 0,24 35 0 0 0,-24-40 25 0 0,-1 0 0 0 0,-1 1 0 0 0,0 1 0 0 0,-2-1 1 0 0,0 1-1 0 0,9 28 0 0 0,-17-44-38 0 0,1 1 0 0 0,-1-1 0 0 0,0 1 1 0 0,1 0-1 0 0,-1-1 0 0 0,0 1 0 0 0,-1-1 1 0 0,1 1-1 0 0,0 0 0 0 0,-1-1 0 0 0,1 1 0 0 0,-1-1 1 0 0,0 1-1 0 0,0-1 0 0 0,0 0 0 0 0,0 1 1 0 0,0-1-1 0 0,-3 4 0 0 0,1-3 9 0 0,0 1-1 0 0,-1-1 1 0 0,1 0-1 0 0,0-1 1 0 0,-1 1-1 0 0,1 0 1 0 0,-1-1-1 0 0,0 0 1 0 0,0 0-1 0 0,-6 2 1 0 0,2-1-48 0 0,0-1 1 0 0,1 1-1 0 0,-1-2 0 0 0,0 1 1 0 0,-1-1-1 0 0,1-1 1 0 0,0 1-1 0 0,0-1 1 0 0,0-1-1 0 0,0 1 1 0 0,-16-4-1 0 0,22 3-84 0 0,1 1-1 0 0,-1-1 0 0 0,0 1 1 0 0,0-1-1 0 0,1 0 1 0 0,-1 0-1 0 0,1 0 1 0 0,-1 0-1 0 0,1 0 1 0 0,-1 0-1 0 0,1 0 1 0 0,-1 0-1 0 0,1 0 1 0 0,0-1-1 0 0,0 1 1 0 0,0-1-1 0 0,-1 1 1 0 0,1-1-1 0 0,1 1 1 0 0,-1-1-1 0 0,0 0 1 0 0,-1-2-1 0 0,2 1-106 0 0,0 1 0 0 0,-1-1 0 0 0,1 0 0 0 0,0 0 0 0 0,1 0-1 0 0,-1 0 1 0 0,0 0 0 0 0,1 0 0 0 0,0 0 0 0 0,-1 1 0 0 0,1-1 0 0 0,2-4 0 0 0,4-7-504 0 0,1 1 0 0 0,0 1 0 0 0,0 0 0 0 0,14-15 0 0 0,10-8 282 0 0,2 2-1 0 0,2 0 1 0 0,1 3 0 0 0,1 1 0 0 0,82-46 0 0 0,-105 67 943 0 0,1 0 0 0 0,-1 1 0 0 0,2 1 1 0 0,-1 0-1 0 0,1 2 0 0 0,34-6 0 0 0,-50 9-374 0 0,1 1 0 0 0,0 0 0 0 0,0 0 0 0 0,0 0 0 0 0,0 0 0 0 0,0 0 0 0 0,0 0 0 0 0,0 1 0 0 0,-1-1 0 0 0,1 1 0 0 0,0-1 0 0 0,0 1 0 0 0,0 0 0 0 0,-1-1 0 0 0,1 1 0 0 0,1 1 0 0 0,-2-1-40 0 0,0 0-1 0 0,0 0 1 0 0,0 0-1 0 0,-1 0 0 0 0,1 0 1 0 0,0 0-1 0 0,-1 0 1 0 0,1 0-1 0 0,-1 1 1 0 0,1-1-1 0 0,-1 0 1 0 0,0 0-1 0 0,1 0 1 0 0,-1 1-1 0 0,0-1 0 0 0,0 0 1 0 0,0 0-1 0 0,0 3 1 0 0,-1 4 222 0 0,-1 1 1 0 0,0-1 0 0 0,0 1-1 0 0,-1-1 1 0 0,-6 13 0 0 0,1-1-130 0 0,-15 39 314 0 0,11-32-248 0 0,-7 30 1 0 0,16-48-278 0 0,1 0 1 0 0,0 1 0 0 0,1-1 0 0 0,0 1 0 0 0,0-1-1 0 0,1 1 1 0 0,2 12 0 0 0,-4-10-564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19.597"/>
    </inkml:context>
    <inkml:brush xml:id="br0">
      <inkml:brushProperty name="width" value="0.1" units="cm"/>
      <inkml:brushProperty name="height" value="0.1" units="cm"/>
    </inkml:brush>
  </inkml:definitions>
  <inkml:trace contextRef="#ctx0" brushRef="#br0">2 44 4076 0 0,'3'-8'48'0'0,"-1"0"88"0"0,2 0 24 0 0,-4 2 16 0 0,0 2-4 0 0,0-1 20 0 0,0 3-32 0 0,0 0 4 0 0,-4 4-56 0 0,4 1-140 0 0,-5 2-116 0 0,3 2-176 0 0,2-1-100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20.208"/>
    </inkml:context>
    <inkml:brush xml:id="br0">
      <inkml:brushProperty name="width" value="0.1" units="cm"/>
      <inkml:brushProperty name="height" value="0.1" units="cm"/>
    </inkml:brush>
  </inkml:definitions>
  <inkml:trace contextRef="#ctx0" brushRef="#br0">96 178 6845 0 0,'5'-3'-17'0'0,"29"-22"1012"0"0,-55 45 1355 0 0,-33 45 1 0 0,46-55-2228 0 0,1 1 1 0 0,0-1 0 0 0,0 1 0 0 0,1 1 0 0 0,1-1 0 0 0,0 1 0 0 0,1 0 0 0 0,-5 18 0 0 0,8-26-105 0 0,1 0 0 0 0,0 0 0 0 0,0 0 0 0 0,0-1 0 0 0,0 1 0 0 0,0 0 0 0 0,1 0 0 0 0,-1 0 0 0 0,1-1 0 0 0,0 1 0 0 0,0 0 0 0 0,1-1 0 0 0,-1 1 0 0 0,1-1 0 0 0,0 0 0 0 0,-1 1 0 0 0,2-1 0 0 0,-1 0 0 0 0,0 0 0 0 0,1 0 0 0 0,-1 0 0 0 0,1 0 0 0 0,0-1 0 0 0,0 1-1 0 0,0-1 1 0 0,0 0 0 0 0,0 0 0 0 0,0 0 0 0 0,1 0 0 0 0,-1-1 0 0 0,1 1 0 0 0,-1-1 0 0 0,8 2 0 0 0,-1-1-18 0 0,0 0-1 0 0,1 0 0 0 0,-1-1 1 0 0,0 0-1 0 0,0-1 0 0 0,1 0 1 0 0,-1 0-1 0 0,0-1 1 0 0,0-1-1 0 0,0 0 0 0 0,16-5 1 0 0,-19 5-1 0 0,0 0 0 0 0,-1-1 0 0 0,0 0 0 0 0,0 0 1 0 0,1 0-1 0 0,-2-1 0 0 0,1 0 0 0 0,0 0 0 0 0,-1-1 1 0 0,0 1-1 0 0,0-1 0 0 0,0 0 0 0 0,-1-1 1 0 0,1 1-1 0 0,-1-1 0 0 0,0 0 0 0 0,-1 1 0 0 0,0-2 1 0 0,0 1-1 0 0,0 0 0 0 0,-1-1 0 0 0,1 1 0 0 0,-2-1 1 0 0,1 0-1 0 0,-1 0 0 0 0,0 0 0 0 0,0 0 0 0 0,-1-8 1 0 0,0-4 0 0 0,-1-1 0 0 0,-1 1 0 0 0,0-1 0 0 0,-2 1 0 0 0,-8-28 0 0 0,2 17 10 0 0,-2-1 0 0 0,-22-42 0 0 0,34 71-11 0 0,-1 1 0 0 0,0-1 0 0 0,0 1 1 0 0,0-1-1 0 0,0 1 0 0 0,0 0 0 0 0,0-1 0 0 0,0 1 0 0 0,-1 0 1 0 0,-1-2-1 0 0,3 3 0 0 0,-1 0 0 0 0,1 0 1 0 0,-1 0-1 0 0,1 0 0 0 0,0-1 0 0 0,-1 1 1 0 0,1 0-1 0 0,-1 0 0 0 0,1 0 0 0 0,-1 0 1 0 0,1 0-1 0 0,0 0 0 0 0,-1 0 1 0 0,1 0-1 0 0,-1 0 0 0 0,1 0 0 0 0,-1 0 1 0 0,1 1-1 0 0,0-1 0 0 0,-1 0 0 0 0,1 0 1 0 0,-1 0-1 0 0,1 0 0 0 0,0 1 0 0 0,-1-1 1 0 0,-2 3 4 0 0,0 0 0 0 0,1 1 0 0 0,-1-1 1 0 0,1 0-1 0 0,0 1 0 0 0,0-1 0 0 0,-2 6 0 0 0,2-6 1 0 0,-2 6 8 0 0,0 1 0 0 0,0 1-1 0 0,1-1 1 0 0,0 0 0 0 0,0 1 0 0 0,2-1 0 0 0,-1 1-1 0 0,1 0 1 0 0,1-1 0 0 0,0 1 0 0 0,0 0 0 0 0,4 19-1 0 0,-4-29-12 0 0,0 1 0 0 0,0 0-1 0 0,1-1 1 0 0,-1 1-1 0 0,1 0 1 0 0,0-1 0 0 0,-1 1-1 0 0,1-1 1 0 0,0 1-1 0 0,0-1 1 0 0,0 0 0 0 0,0 1-1 0 0,0-1 1 0 0,0 0-1 0 0,0 0 1 0 0,1 1 0 0 0,-1-1-1 0 0,0 0 1 0 0,1 0 0 0 0,2 1-1 0 0,-2-1 3 0 0,1 0-1 0 0,0 0 0 0 0,0-1 1 0 0,-1 1-1 0 0,1-1 1 0 0,0 0-1 0 0,0 1 1 0 0,0-1-1 0 0,-1-1 0 0 0,1 1 1 0 0,4-1-1 0 0,8-3 11 0 0,-1 0 0 0 0,0-1 0 0 0,25-12 0 0 0,-29 12-11 0 0,10-5-6 0 0,25-19 0 0 0,-35 22 1 0 0,1-1 0 0 0,0 2 0 0 0,0-1-1 0 0,1 1 1 0 0,0 1 0 0 0,0 0 0 0 0,0 1 0 0 0,13-3 0 0 0,-24 7 3 0 0,0 0 0 0 0,0 0 0 0 0,0 0 0 0 0,0 0 0 0 0,0 0 0 0 0,0 0 0 0 0,0 0 0 0 0,0 1 0 0 0,0-1 1 0 0,0 0-1 0 0,0 1 0 0 0,0-1 0 0 0,0 0 0 0 0,0 1 0 0 0,0-1 0 0 0,0 1 0 0 0,0 0 0 0 0,0-1 0 0 0,0 1 0 0 0,-1 0 1 0 0,1-1-1 0 0,0 1 0 0 0,0 0 0 0 0,-1 0 0 0 0,1 0 0 0 0,-1 0 0 0 0,1 0 0 0 0,-1 0 0 0 0,1 0 0 0 0,-1 0 0 0 0,1 0 0 0 0,-1 0 1 0 0,0 0-1 0 0,0 0 0 0 0,1 0 0 0 0,-1 0 0 0 0,0 0 0 0 0,0 0 0 0 0,0 1 0 0 0,1 8 10 0 0,-1-1-1 0 0,0 0 0 0 0,-3 16 1 0 0,2-10 35 0 0,0-9-31 0 0,0 20 108 0 0,2 37-1 0 0,-1-57-113 0 0,1 1 0 0 0,0-1 0 0 0,0 1-1 0 0,0-1 1 0 0,1 0 0 0 0,0 0 0 0 0,1 0-1 0 0,-1 0 1 0 0,1 0 0 0 0,0 0 0 0 0,5 6-1 0 0,-6-11-4 0 0,-1 1 0 0 0,1-1 0 0 0,0 1 0 0 0,0-1 0 0 0,0 0 0 0 0,0 1 0 0 0,0-1 0 0 0,1 0 0 0 0,-1-1 0 0 0,0 1 0 0 0,0 0 0 0 0,1 0 0 0 0,-1-1 0 0 0,0 0 0 0 0,1 1 0 0 0,-1-1 0 0 0,1 0 0 0 0,-1 0-1 0 0,0 0 1 0 0,1-1 0 0 0,-1 1 0 0 0,0 0 0 0 0,4-2 0 0 0,6-1-5 0 0,0 0-1 0 0,22-11 0 0 0,-32 13 3 0 0,4-1 1 0 0,0-1 0 0 0,-1 0 0 0 0,1-1 0 0 0,-1 1 1 0 0,0-1-1 0 0,0 0 0 0 0,-1 0 0 0 0,1-1 0 0 0,-1 1 0 0 0,0-1 0 0 0,0 0 0 0 0,0 0 0 0 0,3-7 1 0 0,-2 2-2 0 0,0 0 0 0 0,-1-1 0 0 0,0 0 1 0 0,-1 0-1 0 0,0 0 0 0 0,2-18 0 0 0,-3 18-5 0 0,1-1-1 0 0,0 0 0 0 0,0 1 1 0 0,7-16-1 0 0,-8 23 12 0 0,0 0 0 0 0,0 0 1 0 0,0 0-1 0 0,1 0 0 0 0,-1 0 0 0 0,1 0 0 0 0,0 1 1 0 0,0-1-1 0 0,0 1 0 0 0,1 0 0 0 0,-1 0 0 0 0,1 0 1 0 0,0 0-1 0 0,5-2 0 0 0,-8 4 7 0 0,0 1 0 0 0,-1 0 0 0 0,1 0 0 0 0,0 0 0 0 0,-1 0 0 0 0,1-1 0 0 0,0 1 0 0 0,0 0 0 0 0,-1 1 0 0 0,1-1 0 0 0,0 0 0 0 0,0 0 0 0 0,-1 0 0 0 0,1 0-1 0 0,0 0 1 0 0,-1 1 0 0 0,1-1 0 0 0,0 0 0 0 0,-1 1 0 0 0,1-1 0 0 0,0 0 0 0 0,-1 1 0 0 0,1-1 0 0 0,-1 1 0 0 0,1-1 0 0 0,-1 1 0 0 0,1-1 0 0 0,-1 1 0 0 0,1 0 0 0 0,-1-1 0 0 0,0 1 0 0 0,1-1 0 0 0,-1 1 0 0 0,0 0 0 0 0,1-1 0 0 0,-1 1 0 0 0,0 0 0 0 0,0 0 0 0 0,1-1-1 0 0,-1 2 1 0 0,6 34 458 0 0,-5-31-390 0 0,2 30 356 0 0,-3 41 1 0 0,2 26 257 0 0,-1-100-690 0 0,-1 0 0 0 0,0 0 1 0 0,1-1-1 0 0,0 1 0 0 0,-1 0 0 0 0,1 0 0 0 0,0-1 1 0 0,0 1-1 0 0,0-1 0 0 0,0 1 0 0 0,0-1 1 0 0,0 1-1 0 0,2 1 0 0 0,-3-3-29 0 0,1 0 1 0 0,-1 0-1 0 0,0 1 0 0 0,0-1 0 0 0,0 0 1 0 0,1 0-1 0 0,-1 0 0 0 0,0 0 1 0 0,0 0-1 0 0,1 1 0 0 0,-1-1 0 0 0,0 0 1 0 0,1 0-1 0 0,-1 0 0 0 0,0 0 1 0 0,0 0-1 0 0,1 0 0 0 0,-1 0 0 0 0,0 0 1 0 0,1 0-1 0 0,-1 0 0 0 0,0 0 0 0 0,0 0 1 0 0,1 0-1 0 0,-1 0 0 0 0,0 0 1 0 0,1 0-1 0 0,-1 0 0 0 0,1-1-77 0 0,-1 0 0 0 0,1 1 0 0 0,-1-1 0 0 0,0 0-1 0 0,1 1 1 0 0,-1-1 0 0 0,0 1 0 0 0,0-1 0 0 0,1 0 0 0 0,-1 0-1 0 0,0 1 1 0 0,0-1 0 0 0,0 0 0 0 0,0 1 0 0 0,0-1 0 0 0,0 0 0 0 0,0-1-1 0 0,-1-6-1276 0 0,0-3-326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21.567"/>
    </inkml:context>
    <inkml:brush xml:id="br0">
      <inkml:brushProperty name="width" value="0.1" units="cm"/>
      <inkml:brushProperty name="height" value="0.1" units="cm"/>
    </inkml:brush>
  </inkml:definitions>
  <inkml:trace contextRef="#ctx0" brushRef="#br0">88 55 6973 0 0,'-5'0'38'0'0,"-2"1"94"0"0,0 0-1 0 0,0-1 0 0 0,0 0 0 0 0,0-1 1 0 0,0 0-1 0 0,0 0 0 0 0,0 0 0 0 0,-11-4 1 0 0,9 3 1914 0 0,24 2-567 0 0,17-3-566 0 0,36 2 0 0 0,-10 0-621 0 0,249-11 359 0 0,388-11 997 0 0,2 22 360 0 0,414 47 1126 0 0,-1093-45-2915 0 0,-7 0 50 0 0,-1 0 0 0 0,0-1 1 0 0,1 0-1 0 0,17-4 0 0 0,-26 2 334 0 0,-8-2-323 0 0,-8-2-103 0 0,-19-3-209 0 0,0 2 0 0 0,0 1 0 0 0,-46-3 1 0 0,42 5-62 0 0,-111 1-755 0 0,86 4-3516 0 0,49 0 479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21.879"/>
    </inkml:context>
    <inkml:brush xml:id="br0">
      <inkml:brushProperty name="width" value="0.1" units="cm"/>
      <inkml:brushProperty name="height" value="0.1" units="cm"/>
    </inkml:brush>
  </inkml:definitions>
  <inkml:trace contextRef="#ctx0" brushRef="#br0">237 0 9197 0 0,'-10'2'3488'0'0,"18"5"-2018"0"0,2 1-1063 0 0,0-1 0 0 0,1 0 1 0 0,0-1-1 0 0,0 0 0 0 0,0-1 1 0 0,23 8-1 0 0,18 9 29 0 0,-18-4-126 0 0,-1 1 0 0 0,38 28 0 0 0,-61-39-212 0 0,0 0 0 0 0,0 1 0 0 0,-1 0 0 0 0,-1 0 1 0 0,0 1-1 0 0,0 0 0 0 0,-1 1 0 0 0,0 0 0 0 0,0 0 1 0 0,7 18-1 0 0,-13-25-50 0 0,1 0-1 0 0,-1 0 1 0 0,0 0 0 0 0,0 1-1 0 0,-1-1 1 0 0,1 0 0 0 0,-1 1 0 0 0,0-1-1 0 0,0 0 1 0 0,0 1 0 0 0,0-1-1 0 0,-1 0 1 0 0,0 1 0 0 0,0-1 0 0 0,-3 8-1 0 0,1-6 0 0 0,0 0 0 0 0,-1 0 0 0 0,1-1 0 0 0,-1 1 0 0 0,0-1-1 0 0,-1 0 1 0 0,1 0 0 0 0,-1-1 0 0 0,-8 7 0 0 0,-4 1 4 0 0,0-1 0 0 0,-1-1 0 0 0,0 0 0 0 0,-1-2 0 0 0,-34 12 1 0 0,4-6-628 0 0,-80 12 1 0 0,-53-3-3649 0 0,160-21 3383 0 0,-26 3-1257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23.344"/>
    </inkml:context>
    <inkml:brush xml:id="br0">
      <inkml:brushProperty name="width" value="0.1" units="cm"/>
      <inkml:brushProperty name="height" value="0.1" units="cm"/>
    </inkml:brush>
  </inkml:definitions>
  <inkml:trace contextRef="#ctx0" brushRef="#br0">413 680 5909 0 0,'2'0'175'0'0,"0"0"1"0"0,0 0 0 0 0,0 0 0 0 0,0 0 0 0 0,0-1 0 0 0,0 1-1 0 0,0 0 1 0 0,0-1 0 0 0,0 0 0 0 0,0 1 0 0 0,0-1 0 0 0,0 0-1 0 0,0 0 1 0 0,2-2 0 0 0,-2 1 8 0 0,1 0 1 0 0,-1-1-1 0 0,0 1 0 0 0,0-1 1 0 0,0 1-1 0 0,0-1 0 0 0,2-4 0 0 0,7-9 89 0 0,21-21 217 0 0,52-77 1 0 0,-82 110-385 0 0,1 0 0 0 0,-1-1 0 0 0,0 1 0 0 0,0-1 0 0 0,-1 1 0 0 0,1-1 0 0 0,-1 0 0 0 0,0 1 0 0 0,0-1 0 0 0,-1 0 0 0 0,1-6 0 0 0,-1 9-87 0 0,0 1 0 0 0,-1-1-1 0 0,1 1 1 0 0,0-1 0 0 0,0 1 0 0 0,-1 0 0 0 0,1-1 0 0 0,-1 1-1 0 0,1 0 1 0 0,-1-1 0 0 0,0 1 0 0 0,0 0 0 0 0,1 0 0 0 0,-1 0-1 0 0,0 0 1 0 0,0-1 0 0 0,0 1 0 0 0,0 0 0 0 0,0 0 0 0 0,0 1 0 0 0,-1-1-1 0 0,1 0 1 0 0,0 0 0 0 0,0 1 0 0 0,-1-1 0 0 0,1 0 0 0 0,0 1-1 0 0,-1-1 1 0 0,1 1 0 0 0,0 0 0 0 0,-1-1 0 0 0,1 1 0 0 0,-1 0-1 0 0,1 0 1 0 0,-1 0 0 0 0,1 0 0 0 0,0 0 0 0 0,-1 0 0 0 0,1 1 0 0 0,-1-1-1 0 0,-2 1 1 0 0,-9 2 66 0 0,0 0 0 0 0,0 1 0 0 0,1 0 0 0 0,-1 1 0 0 0,1 0-1 0 0,0 1 1 0 0,0 1 0 0 0,1-1 0 0 0,0 2 0 0 0,-16 13 0 0 0,11-7 73 0 0,0 1 0 0 0,1 0 0 0 0,0 2 1 0 0,2-1-1 0 0,-22 35 0 0 0,26-35-43 0 0,0 0 0 0 0,1 1 0 0 0,1 0 1 0 0,-8 31-1 0 0,13-42-77 0 0,1 1 1 0 0,0-1-1 0 0,1 1 1 0 0,-1 0 0 0 0,1-1-1 0 0,0 1 1 0 0,2 8-1 0 0,-1-11-16 0 0,-1-1-1 0 0,1 0 0 0 0,0 0 0 0 0,1 1 1 0 0,-1-1-1 0 0,0 0 0 0 0,1 0 0 0 0,0 0 0 0 0,0-1 1 0 0,0 1-1 0 0,0 0 0 0 0,0-1 0 0 0,0 1 1 0 0,1-1-1 0 0,2 3 0 0 0,0-2-11 0 0,-1 0-1 0 0,1-1 0 0 0,0 0 1 0 0,0 0-1 0 0,-1 0 0 0 0,1-1 1 0 0,0 1-1 0 0,1-1 1 0 0,-1 0-1 0 0,0 0 0 0 0,0-1 1 0 0,0 0-1 0 0,1 0 0 0 0,-1 0 1 0 0,10-2-1 0 0,0-1-13 0 0,-1 0 0 0 0,1-1 0 0 0,-1 0 0 0 0,17-9 0 0 0,-17 7 7 0 0,-1-1-1 0 0,1-1 1 0 0,-1 0 0 0 0,-1-1 0 0 0,0-1 0 0 0,0 0 0 0 0,-1 0 0 0 0,14-17 0 0 0,3-9-40 0 0,35-58-1 0 0,-26 36-3 0 0,-26 47 39 0 0,-11 11 3 0 0,0 0 0 0 0,0 1-1 0 0,0-1 1 0 0,1 0 0 0 0,-1 0 0 0 0,0 0-1 0 0,0 0 1 0 0,1 0 0 0 0,-1 0 0 0 0,0 0-1 0 0,0 0 1 0 0,0 1 0 0 0,0-1 0 0 0,1 0-1 0 0,-1 0 1 0 0,0 0 0 0 0,0 0 0 0 0,0 1-1 0 0,0-1 1 0 0,1 0 0 0 0,-1 0 0 0 0,0 0-1 0 0,0 1 1 0 0,0-1 0 0 0,0 0-1 0 0,0 0 1 0 0,0 1 0 0 0,0-1 0 0 0,0 0-1 0 0,0 0 1 0 0,0 1 0 0 0,0-1 0 0 0,0 0-1 0 0,0 33 43 0 0,-1-28-48 0 0,-3 42-29 0 0,0-17 203 0 0,2 0 0 0 0,2 29-1 0 0,0-50-92 0 0,1-1 0 0 0,0 0 0 0 0,0 0 0 0 0,1 0 0 0 0,0 0 0 0 0,1 0 0 0 0,0 0 0 0 0,0-1 0 0 0,0 1 0 0 0,1-1-1 0 0,0 0 1 0 0,6 7 0 0 0,-9-12-71 0 0,0-1-1 0 0,0 0 0 0 0,0 1 1 0 0,1-1-1 0 0,-1 0 1 0 0,0 1-1 0 0,1-1 0 0 0,-1 0 1 0 0,1 0-1 0 0,-1 0 0 0 0,1-1 1 0 0,-1 1-1 0 0,1 0 1 0 0,0 0-1 0 0,-1-1 0 0 0,1 1 1 0 0,0-1-1 0 0,0 0 1 0 0,-1 1-1 0 0,1-1 0 0 0,0 0 1 0 0,3 0-1 0 0,-2-1 1 0 0,0 0 0 0 0,0 0 0 0 0,0 0 0 0 0,0 0 0 0 0,0 0 0 0 0,-1-1 0 0 0,1 1 0 0 0,0-1 0 0 0,-1 0 1 0 0,0 0-1 0 0,1 0 0 0 0,2-3 0 0 0,5-6 2 0 0,-1-1 0 0 0,0 0 1 0 0,0 0-1 0 0,8-18 1 0 0,-5 5-35 0 0,0-1 1 0 0,-2 0-1 0 0,-1 0 1 0 0,-1-1 0 0 0,-1 0-1 0 0,-1-1 1 0 0,2-35 0 0 0,-5 4-176 0 0,-2 1 1 0 0,-9-86-1 0 0,7 127 160 0 0,-2-1-1 0 0,0 1 0 0 0,-1 0 1 0 0,0 0-1 0 0,-2 0 1 0 0,0 1-1 0 0,-11-21 0 0 0,14 31 39 0 0,0 0-1 0 0,0 1 1 0 0,-1 0-1 0 0,0 0 0 0 0,0 0 1 0 0,-1 0-1 0 0,1 0 0 0 0,-1 1 1 0 0,0 0-1 0 0,0 0 1 0 0,0 0-1 0 0,-1 1 0 0 0,1 0 1 0 0,-1 0-1 0 0,0 0 1 0 0,0 1-1 0 0,0 0 0 0 0,0 0 1 0 0,0 0-1 0 0,-1 1 1 0 0,1 0-1 0 0,0 0 0 0 0,-8 0 1 0 0,-5 2 2 0 0,0 0-1 0 0,-1 2 1 0 0,1 0 0 0 0,1 1-1 0 0,-1 1 1 0 0,1 0 0 0 0,-28 14-1 0 0,5 0 1 0 0,1 2-1 0 0,-41 29 0 0 0,39-22 45 0 0,2 3-1 0 0,1 1 0 0 0,2 2 0 0 0,1 2 1 0 0,-58 73-1 0 0,75-83 143 0 0,0 1 1 0 0,3 1-1 0 0,0 0 0 0 0,1 1 0 0 0,2 0 1 0 0,1 1-1 0 0,2 1 0 0 0,1 0 1 0 0,1 0-1 0 0,-5 41 0 0 0,11-54-2 0 0,2 0 0 0 0,-1 0 0 0 0,2 0 0 0 0,1 0 0 0 0,0 0 0 0 0,1 0 0 0 0,1-1 0 0 0,0 1 0 0 0,8 16 0 0 0,-8-22-28 0 0,2 0-1 0 0,0-1 1 0 0,0 1-1 0 0,1-2 1 0 0,1 1-1 0 0,0-1 1 0 0,0 0-1 0 0,1 0 1 0 0,0-1-1 0 0,0-1 1 0 0,1 1-1 0 0,0-2 1 0 0,16 10-1 0 0,-3-5-85 0 0,1-1 0 0 0,-1-1-1 0 0,2-1 1 0 0,-1-1 0 0 0,1-1-1 0 0,1-1 1 0 0,-1-2 0 0 0,1 0-1 0 0,36-1 1 0 0,4-3-58 0 0,-1-4-1 0 0,99-17 1 0 0,-162 21-103 0 0,1-1 0 0 0,-1 1 0 0 0,0 0 1 0 0,0-1-1 0 0,0 1 0 0 0,0-1 0 0 0,0 0 1 0 0,0 1-1 0 0,0-1 0 0 0,0 0 0 0 0,0 0 1 0 0,0 0-1 0 0,-1-1 0 0 0,1 1 0 0 0,0 0 1 0 0,-1-1-1 0 0,1 1 0 0 0,-1-1 0 0 0,1 0 1 0 0,-1 1-1 0 0,0-1 0 0 0,1 0 0 0 0,-1 0 1 0 0,0 0-1 0 0,0 0 0 0 0,-1 0 0 0 0,1 0 1 0 0,1-3-1 0 0,0-2-885 0 0,0 0-1 0 0,-1 0 1 0 0,1 1-1 0 0,-2-1 1 0 0,2-11 0 0 0,-2 14 406 0 0,2-15-1455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23.939"/>
    </inkml:context>
    <inkml:brush xml:id="br0">
      <inkml:brushProperty name="width" value="0.1" units="cm"/>
      <inkml:brushProperty name="height" value="0.1" units="cm"/>
    </inkml:brush>
  </inkml:definitions>
  <inkml:trace contextRef="#ctx0" brushRef="#br0">31 14 7325 0 0,'1'0'65'0'0,"-1"-1"1"0"0,0 1 0 0 0,1 0 0 0 0,-1-1-1 0 0,0 1 1 0 0,0 0 0 0 0,1-1-1 0 0,-1 1 1 0 0,0-1 0 0 0,0 1 0 0 0,0-1-1 0 0,0 1 1 0 0,1 0 0 0 0,-1-1 0 0 0,0 1-1 0 0,0-1 1 0 0,0 1 0 0 0,0-1-1 0 0,0 1 1 0 0,0-1 0 0 0,0 1 0 0 0,0 0-1 0 0,0-1 1 0 0,-1 1 0 0 0,1-1 0 0 0,0 1-1 0 0,0-1 1 0 0,0 0 0 0 0,-1 2 41 0 0,1-1-1 0 0,-1 1 1 0 0,1-1 0 0 0,-1 1 0 0 0,1-1 0 0 0,0 1 0 0 0,-1-1 0 0 0,1 1-1 0 0,0 0 1 0 0,0-1 0 0 0,-1 1 0 0 0,1-1 0 0 0,0 1 0 0 0,0 0 0 0 0,0-1-1 0 0,0 1 1 0 0,0 0 0 0 0,0-1 0 0 0,0 1 0 0 0,0-1 0 0 0,0 1 0 0 0,0 1-1 0 0,-13 199 3912 0 0,0-43-2001 0 0,12-136-1813 0 0,0-1-54 0 0,0 0 0 0 0,2 0 0 0 0,0-1 0 0 0,5 24 0 0 0,-4-33-90 0 0,0-1 0 0 0,1 1 0 0 0,0-1 0 0 0,8 16 0 0 0,-9-23-49 0 0,0 1 0 0 0,0-1 0 0 0,1 0 0 0 0,-1 0-1 0 0,1 0 1 0 0,-1 0 0 0 0,1-1 0 0 0,0 1 0 0 0,0-1-1 0 0,0 0 1 0 0,1 0 0 0 0,-1 0 0 0 0,0 0 0 0 0,1 0-1 0 0,0 0 1 0 0,5 1 0 0 0,0-1-9 0 0,1 0 0 0 0,-1 0 0 0 0,1-1 0 0 0,0 0 0 0 0,-1-1 0 0 0,1 0 0 0 0,0-1 0 0 0,0 0 0 0 0,-1 0 0 0 0,1-1 0 0 0,-1 0 0 0 0,1-1 0 0 0,-1 0 0 0 0,0 0-1 0 0,0-1 1 0 0,15-8 0 0 0,-10 4-6 0 0,-1-1 0 0 0,1-1 0 0 0,-2 0 0 0 0,1-1 0 0 0,-1 0 0 0 0,-1-1 0 0 0,0 0 0 0 0,0-1 0 0 0,10-17 0 0 0,5-16-41 0 0,-1-1 1 0 0,-3-2-1 0 0,-2 0 0 0 0,-2-1 1 0 0,-2-1-1 0 0,16-90 1 0 0,-32 137 27 0 0,2 0 19 0 0,-2 0-1 0 0,1-1 1 0 0,0 1-1 0 0,-1-1 1 0 0,0 1-1 0 0,0-1 1 0 0,0 1 0 0 0,-2-9-1 0 0,0 14-9 0 0,0 0 0 0 0,1 0 0 0 0,-1 0 0 0 0,0 0 1 0 0,1 0-1 0 0,-1 1 0 0 0,1-1 0 0 0,-1 0 0 0 0,1 1 0 0 0,0 0 0 0 0,0-1 0 0 0,-1 1 0 0 0,0 2 0 0 0,-7 6-340 0 0,8-9 83 0 0,0 0 0 0 0,1 0 0 0 0,-1 0 0 0 0,0 0 0 0 0,0 0 0 0 0,0 0 0 0 0,0 0 0 0 0,1 0 0 0 0,-1 0 0 0 0,0 0 0 0 0,1 0 0 0 0,-1 1 0 0 0,1-1 0 0 0,0 0 0 0 0,-1 0 0 0 0,1 1 0 0 0,0-1 0 0 0,0 0 0 0 0,0 1 0 0 0,-1-1 0 0 0,1 0 0 0 0,1 0 0 0 0,-1 3 0 0 0,4 0-1322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19.501"/>
    </inkml:context>
    <inkml:brush xml:id="br0">
      <inkml:brushProperty name="width" value="0.1" units="cm"/>
      <inkml:brushProperty name="height" value="0.1" units="cm"/>
    </inkml:brush>
  </inkml:definitions>
  <inkml:trace contextRef="#ctx0" brushRef="#br0">9 241 7389 0 0,'1'-1'13'0'0,"0"0"0"0"0,-1 0 0 0 0,1 0 0 0 0,-1 0 1 0 0,1 0-1 0 0,-1 0 0 0 0,0 0 0 0 0,1 0 0 0 0,-1 0 0 0 0,0 0 1 0 0,0 0-1 0 0,0 0 0 0 0,0 0 0 0 0,0 0 0 0 0,0 0 1 0 0,0 0-1 0 0,0 0 0 0 0,0 0 0 0 0,0 0 0 0 0,0 0 0 0 0,-1 0 1 0 0,1 0-1 0 0,0 0 0 0 0,-1 0 0 0 0,1 0 0 0 0,-1 0 1 0 0,1 0-1 0 0,-1 0 0 0 0,0-1 0 0 0,1 2-4 0 0,-1 0 0 0 0,1 0-1 0 0,0 0 1 0 0,0 0 0 0 0,0 0 0 0 0,0 0 0 0 0,0 0 0 0 0,-1 0-1 0 0,1 0 1 0 0,0 0 0 0 0,0 0 0 0 0,0 0 0 0 0,0 0-1 0 0,0 0 1 0 0,-1 0 0 0 0,1 0 0 0 0,0 0 0 0 0,0 0-1 0 0,0 0 1 0 0,0 0 0 0 0,-1 0 0 0 0,1 0 0 0 0,0 0 0 0 0,0 0-1 0 0,0 0 1 0 0,0 0 0 0 0,0 0 0 0 0,-1 0 0 0 0,1 0-1 0 0,0 0 1 0 0,0 1 0 0 0,0-1 0 0 0,0 0 0 0 0,0 0-1 0 0,0 0 1 0 0,0 0 0 0 0,-1 0 0 0 0,1 0 0 0 0,0 1-1 0 0,0-1 1 0 0,0 0 0 0 0,-3 10 218 0 0,4 12-17 0 0,14 30 291 0 0,28 114 206 0 0,-38-140-682 0 0,-1 0 0 0 0,-2 1-1 0 0,0-1 1 0 0,-4 39 0 0 0,0-42-1 0 0,-9 40 0 0 0,9-55-14 0 0,-1 1 0 0 0,0-1-1 0 0,0 1 1 0 0,-1-1-1 0 0,0 0 1 0 0,-1 0 0 0 0,-8 11-1 0 0,13-19-8 0 0,0 0-1 0 0,0 0 0 0 0,0 0 1 0 0,0 0-1 0 0,0-1 0 0 0,0 1 1 0 0,0 0-1 0 0,0 0 1 0 0,0 0-1 0 0,0 0 0 0 0,0 0 1 0 0,0 0-1 0 0,0 0 0 0 0,0-1 1 0 0,0 1-1 0 0,0 0 0 0 0,0 0 1 0 0,0 0-1 0 0,-1 0 1 0 0,1 0-1 0 0,0 0 0 0 0,0 0 1 0 0,0 0-1 0 0,0-1 0 0 0,0 1 1 0 0,0 0-1 0 0,0 0 1 0 0,0 0-1 0 0,-1 0 0 0 0,1 0 1 0 0,0 0-1 0 0,0 0 0 0 0,0 0 1 0 0,0 0-1 0 0,0 0 0 0 0,0 0 1 0 0,-1 0-1 0 0,1 0 1 0 0,0 0-1 0 0,0 0 0 0 0,0 0 1 0 0,0 0-1 0 0,0 0 0 0 0,0 0 1 0 0,-1 0-1 0 0,1 0 0 0 0,0 0 1 0 0,0 0-1 0 0,0 0 1 0 0,0 0-1 0 0,0 0 0 0 0,0 1 1 0 0,0-1-1 0 0,-1 0 0 0 0,1 0 1 0 0,2-18-12 0 0,-1 9 27 0 0,14-255-2 0 0,-8 184-25 0 0,-7 78 11 0 0,22-186-47 0 0,-18 166 43 0 0,1 0-1 0 0,1 0 0 0 0,1 1 1 0 0,1 0-1 0 0,1 0 0 0 0,15-26 1 0 0,-21 43 10 0 0,0 0 1 0 0,0 0-1 0 0,1 0 1 0 0,-1 0-1 0 0,1 1 1 0 0,0-1 0 0 0,-1 1-1 0 0,2 0 1 0 0,-1 0-1 0 0,0 0 1 0 0,1 1-1 0 0,-1-1 1 0 0,1 1 0 0 0,-1 0-1 0 0,1 1 1 0 0,0-1-1 0 0,0 1 1 0 0,0 0-1 0 0,0 0 1 0 0,0 0 0 0 0,0 1-1 0 0,0 0 1 0 0,1 0-1 0 0,-1 0 1 0 0,0 0-1 0 0,0 1 1 0 0,0 0 0 0 0,0 0-1 0 0,7 3 1 0 0,-1-1 7 0 0,0 1 0 0 0,-1 1 1 0 0,1-1-1 0 0,-1 2 0 0 0,0-1 1 0 0,-1 2-1 0 0,1-1 0 0 0,-1 1 1 0 0,-1 0-1 0 0,1 1 0 0 0,-1 0 1 0 0,10 13-1 0 0,-15-17-11 0 0,0 1 0 0 0,1 0 0 0 0,-2 0 0 0 0,1 0 1 0 0,0 0-1 0 0,-1 1 0 0 0,0-1 0 0 0,-1 1 0 0 0,1-1 0 0 0,-1 1 0 0 0,0 0 0 0 0,0-1 1 0 0,-1 1-1 0 0,1 0 0 0 0,-1 0 0 0 0,-1 7 0 0 0,-1-6 2 0 0,1 0 0 0 0,-1 0-1 0 0,-1-1 1 0 0,1 0 0 0 0,-1 1-1 0 0,0-1 1 0 0,0 0 0 0 0,-1 0 0 0 0,0 0-1 0 0,0-1 1 0 0,0 0 0 0 0,-1 1 0 0 0,-7 5-1 0 0,-2 1 13 0 0,0-1-1 0 0,0 0 0 0 0,-1-2 1 0 0,0 1-1 0 0,-31 12 1 0 0,-86 24-132 0 0,131-46 109 0 0,-39 9-474 0 0,38-9 424 0 0,1 0 1 0 0,0 0-1 0 0,-1 0 0 0 0,1 0 1 0 0,0 0-1 0 0,-1 0 0 0 0,1 0 1 0 0,0-1-1 0 0,-1 1 1 0 0,1 0-1 0 0,0-1 0 0 0,0 1 1 0 0,0-1-1 0 0,-1 1 0 0 0,1-1 1 0 0,0 0-1 0 0,0 1 0 0 0,0-1 1 0 0,0 0-1 0 0,0 0 0 0 0,0 0 1 0 0,0 0-1 0 0,0 0 0 0 0,0 0 1 0 0,0 0-1 0 0,0-1 0 0 0,-4-9-766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41.569"/>
    </inkml:context>
    <inkml:brush xml:id="br0">
      <inkml:brushProperty name="width" value="0.1" units="cm"/>
      <inkml:brushProperty name="height" value="0.1" units="cm"/>
    </inkml:brush>
  </inkml:definitions>
  <inkml:trace contextRef="#ctx0" brushRef="#br0">250 159 5541 0 0,'4'-3'71'0'0,"0"0"1"0"0,0-1-1 0 0,-1 1 1 0 0,0-1-1 0 0,1 0 1 0 0,-1 0-1 0 0,0 0 1 0 0,-1-1-1 0 0,1 1 1 0 0,-1-1-1 0 0,0 1 1 0 0,0-1-1 0 0,-1 0 1 0 0,2-5-1 0 0,-2 7-51 0 0,0-1-1 0 0,0 0 0 0 0,0 1 0 0 0,-1-1 0 0 0,1 0 0 0 0,-1 0 0 0 0,0 1 0 0 0,0-1 1 0 0,0 0-1 0 0,-1 1 0 0 0,1-1 0 0 0,-1 0 0 0 0,0 1 0 0 0,0-1 0 0 0,-1 0 0 0 0,1 1 1 0 0,0 0-1 0 0,-1-1 0 0 0,-4-5 0 0 0,5 8-17 0 0,0 0 1 0 0,0 0-1 0 0,0 0 1 0 0,0 0-1 0 0,-1 0 1 0 0,1 0-1 0 0,0 0 1 0 0,-1 0-1 0 0,1 0 1 0 0,-1 1-1 0 0,1-1 0 0 0,-1 1 1 0 0,1-1-1 0 0,-1 1 1 0 0,1-1-1 0 0,-1 1 1 0 0,0 0-1 0 0,1 0 1 0 0,-1 0-1 0 0,-3 0 1 0 0,2 1-2 0 0,-1-1 0 0 0,0 1 1 0 0,1 1-1 0 0,-1-1 0 0 0,0 0 0 0 0,1 1 1 0 0,-1 0-1 0 0,-4 3 0 0 0,-5 4 2 0 0,1 1 0 0 0,0 0-1 0 0,-13 15 1 0 0,25-25-2 0 0,-23 25 157 0 0,1 0 1 0 0,-25 40 0 0 0,38-52-76 0 0,1 0 0 0 0,1 1 0 0 0,0 0 0 0 0,1 0 0 0 0,1 1 0 0 0,0-1 0 0 0,-4 23 0 0 0,8-33-76 0 0,1 1 0 0 0,0-1 0 0 0,-1 0 0 0 0,2 0 0 0 0,-1 1 0 0 0,0-1 0 0 0,1 0 0 0 0,0 0 0 0 0,0 0 0 0 0,0 0 0 0 0,0 0 0 0 0,0 0 0 0 0,1 0 0 0 0,0 0 1 0 0,0 0-1 0 0,0-1 0 0 0,0 1 0 0 0,1-1 0 0 0,0 1 0 0 0,-1-1 0 0 0,1 0 0 0 0,0 0 0 0 0,0 0 0 0 0,1 0 0 0 0,-1-1 0 0 0,1 0 0 0 0,-1 1 0 0 0,8 2 0 0 0,-4-2-2 0 0,0 0 0 0 0,1 0-1 0 0,-1-1 1 0 0,0 0 0 0 0,1-1 0 0 0,0 0-1 0 0,-1 0 1 0 0,1 0 0 0 0,-1-1-1 0 0,1 0 1 0 0,0-1 0 0 0,-1 0 0 0 0,1 0-1 0 0,-1 0 1 0 0,11-4 0 0 0,-10 2-31 0 0,1-1-1 0 0,0 0 1 0 0,-1 0 0 0 0,0-1 0 0 0,0 0 0 0 0,0-1-1 0 0,-1 1 1 0 0,1-2 0 0 0,-1 1 0 0 0,-1-1 0 0 0,1 0-1 0 0,-1 0 1 0 0,-1 0 0 0 0,9-14 0 0 0,-8 9 20 0 0,0 0 0 0 0,-1 0-1 0 0,-1 0 1 0 0,0-1 0 0 0,0 0 0 0 0,-1 0 0 0 0,-1 0-1 0 0,0 0 1 0 0,0-26 0 0 0,1 4-57 0 0,-1 30-89 0 0,-1 23 6 0 0,-1 13 114 0 0,8 62 1 0 0,-7-84 38 0 0,1 0 1 0 0,0-1 0 0 0,1 1-1 0 0,0 0 1 0 0,0-1-1 0 0,1 1 1 0 0,0-1 0 0 0,0 0-1 0 0,1 0 1 0 0,0-1 0 0 0,8 10-1 0 0,-9-14-104 0 0,-1-1 0 0 0,1 1-1 0 0,-1-1 1 0 0,1 0 0 0 0,0 0 0 0 0,-1 0-1 0 0,1 0 1 0 0,0-1 0 0 0,1 1-1 0 0,7 1 1 0 0,-9-3-51 0 0,14 4-540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24.274"/>
    </inkml:context>
    <inkml:brush xml:id="br0">
      <inkml:brushProperty name="width" value="0.1" units="cm"/>
      <inkml:brushProperty name="height" value="0.1" units="cm"/>
    </inkml:brush>
  </inkml:definitions>
  <inkml:trace contextRef="#ctx0" brushRef="#br0">33 29 6033 0 0,'-3'-5'247'0'0,"2"4"-212"0"0,1 1 0 0 0,-1 0 0 0 0,1-1 0 0 0,0 1 0 0 0,-1 0 0 0 0,1-1 1 0 0,-1 1-1 0 0,1 0 0 0 0,0-1 0 0 0,0 1 0 0 0,-1-1 0 0 0,1 1 1 0 0,0-1-1 0 0,0 1 0 0 0,-1-1 0 0 0,1 1 0 0 0,0-1 0 0 0,0 1 0 0 0,0-1 1 0 0,0 1-1 0 0,0-1 0 0 0,0 1 0 0 0,0-1 0 0 0,0 1 0 0 0,0-1 0 0 0,0 1 1 0 0,0-1-1 0 0,0 1 0 0 0,0-1 0 0 0,7-8 4107 0 0,-5 15-2996 0 0,0 5-447 0 0,-1 0 1 0 0,0 0 0 0 0,0 0-1 0 0,-3 18 1 0 0,2 11 313 0 0,2 18 34 0 0,-2-1 0 0 0,-2 1 1 0 0,-20 111-1 0 0,17-145-860 0 0,2-1 0 0 0,-2 44 0 0 0,11-56-2251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10:24.585"/>
    </inkml:context>
    <inkml:brush xml:id="br0">
      <inkml:brushProperty name="width" value="0.1" units="cm"/>
      <inkml:brushProperty name="height" value="0.1" units="cm"/>
    </inkml:brush>
  </inkml:definitions>
  <inkml:trace contextRef="#ctx0" brushRef="#br0">6 28 10533 0 0,'-5'-2'3614'0'0,"30"-3"256"0"0,-10 3-4153 0 0,65-17-1491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0T05:44:03.914"/>
    </inkml:context>
    <inkml:brush xml:id="br0">
      <inkml:brushProperty name="width" value="0.1" units="cm"/>
      <inkml:brushProperty name="height" value="0.1" units="cm"/>
    </inkml:brush>
  </inkml:definitions>
  <inkml:trace contextRef="#ctx0" brushRef="#br0">1 1 24575,'0'0'-8191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28.335"/>
    </inkml:context>
    <inkml:brush xml:id="br0">
      <inkml:brushProperty name="width" value="0.1" units="cm"/>
      <inkml:brushProperty name="height" value="0.1" units="cm"/>
    </inkml:brush>
  </inkml:definitions>
  <inkml:trace contextRef="#ctx0" brushRef="#br0">138 134 7389 0 0,'-15'0'289'0'0,"1"0"1"0"0,-19-2-1 0 0,-13-1 960 0 0,44 3-1267 0 0,-21 1 1257 0 0,19 0-304 0 0,16 2-255 0 0,175 9 664 0 0,-128-11-1198 0 0,2916 147 2328 0 0,-2599-128-2406 0 0,-4-25-47 0 0,-351 3-15 0 0,5 1-3 0 0,-1-1 0 0 0,-1-1 1 0 0,1-1-1 0 0,31-10 0 0 0,-55 14-12 0 0,1-1-1 0 0,0 1 1 0 0,0-1-1 0 0,-1 0 1 0 0,1 0-1 0 0,-1 1 1 0 0,1-1-1 0 0,0 0 0 0 0,-1 0 1 0 0,0-1-1 0 0,1 1 1 0 0,-1 0-1 0 0,0 0 1 0 0,1-1-1 0 0,-1 1 1 0 0,0 0-1 0 0,0-1 0 0 0,0 1 1 0 0,0-1-1 0 0,-1 0 1 0 0,2-2-1 0 0,-2 2-30 0 0,0 0 0 0 0,0 0-1 0 0,0 0 1 0 0,0 0 0 0 0,-1 1 0 0 0,1-1-1 0 0,-1 0 1 0 0,1 0 0 0 0,-1 0 0 0 0,0 1-1 0 0,1-1 1 0 0,-1 0 0 0 0,0 0 0 0 0,0 1-1 0 0,-1-1 1 0 0,1 1 0 0 0,0-1 0 0 0,0 1-1 0 0,-3-3 1 0 0,-7-5-431 0 0,0-1-1 0 0,0 1 1 0 0,0 1 0 0 0,-1 0 0 0 0,-17-8-1 0 0,-69-27-2862 0 0,62 29 994 0 0,-39-22 0 0 0,73 35 2155 0 0,-1-1 1 0 0,1 1-1 0 0,-1-1 1 0 0,1 0-1 0 0,-1 0 1 0 0,1 0 0 0 0,0 0-1 0 0,0 0 1 0 0,-2-4-1 0 0,3 5 166 0 0,1 0 0 0 0,-1 0 0 0 0,1 0 0 0 0,-1 0 0 0 0,1 0 0 0 0,0 0 0 0 0,0-1 0 0 0,-1 1 0 0 0,1 0 0 0 0,0 0 0 0 0,0 0 0 0 0,0 0 0 0 0,0-1 0 0 0,0 1 0 0 0,0 0 0 0 0,1 0 0 0 0,-1 0 0 0 0,0 0 0 0 0,1 0 0 0 0,18-21 8965 0 0,-20 22-8915 0 0,1 0 1 0 0,0 0-1 0 0,0 0 1 0 0,0 0-1 0 0,0 0 1 0 0,0 0 0 0 0,0 0-1 0 0,-1 0 1 0 0,1 0-1 0 0,0 0 1 0 0,0 0-1 0 0,0 0 1 0 0,0 0-1 0 0,0 0 1 0 0,0 0 0 0 0,-1 0-1 0 0,1 0 1 0 0,0 0-1 0 0,0 0 1 0 0,0 0-1 0 0,0 0 1 0 0,0 0 0 0 0,0 0-1 0 0,-1 0 1 0 0,1 0-1 0 0,0 0 1 0 0,0 0-1 0 0,0 0 1 0 0,0 1-1 0 0,0-1 1 0 0,0 0 0 0 0,0 0-1 0 0,0 0 1 0 0,0 0-1 0 0,-1 0 1 0 0,1 0-1 0 0,0 0 1 0 0,0 0-1 0 0,0 1 1 0 0,0-1 0 0 0,0 0-1 0 0,0 0 1 0 0,0 0-1 0 0,0 0 1 0 0,0 0-1 0 0,0 0 1 0 0,0 1-1 0 0,0-1 1 0 0,0 0 0 0 0,0 0-1 0 0,0 0 1 0 0,0 0-1 0 0,0 0 1 0 0,0 1-1 0 0,0-1 1 0 0,0 0-1 0 0,0 0 1 0 0,0 0 0 0 0,0 0-1 0 0,0 0 1 0 0,1 1-1 0 0,18 19 1825 0 0,2 0-1493 0 0,-1 2 0 0 0,-1 0 0 0 0,-1 1 0 0 0,21 37 1 0 0,-30-44-407 0 0,-1 0 1 0 0,-1 0 0 0 0,0 1-1 0 0,-1 0 1 0 0,-1 0 0 0 0,-1 0-1 0 0,0 1 1 0 0,2 28 0 0 0,-6-41-258 0 0,0 0 1 0 0,0 0 0 0 0,-1 0-1 0 0,1 0 1 0 0,-1 0 0 0 0,-1 0 0 0 0,1 0-1 0 0,0 0 1 0 0,-1 0 0 0 0,0 0-1 0 0,0-1 1 0 0,-1 1 0 0 0,1-1 0 0 0,-1 1-1 0 0,-5 5 1 0 0,-5 6-1439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37.520"/>
    </inkml:context>
    <inkml:brush xml:id="br0">
      <inkml:brushProperty name="width" value="0.1" units="cm"/>
      <inkml:brushProperty name="height" value="0.1" units="cm"/>
    </inkml:brush>
  </inkml:definitions>
  <inkml:trace contextRef="#ctx0" brushRef="#br0">1144 77 4104 0 0,'-79'3'596'0'0,"-137"21"0"0"0,-75 37 681 0 0,254-52-1199 0 0,0 1-1 0 0,1 2 1 0 0,0 2 0 0 0,1 1 0 0 0,-46 28 0 0 0,63-32-31 0 0,0 2 0 0 0,1-1-1 0 0,1 2 1 0 0,0 0 0 0 0,1 1 0 0 0,1 1-1 0 0,0 0 1 0 0,1 1 0 0 0,0 1 0 0 0,2 0 0 0 0,-13 25-1 0 0,7-3 5 0 0,1 2 0 0 0,2 0 0 0 0,2 1-1 0 0,-10 72 1 0 0,-2 179 11 0 0,23-249-59 0 0,2 0-1 0 0,1 0 0 0 0,3 0 0 0 0,14 63 1 0 0,-14-87-6 0 0,2 1 0 0 0,0-1 1 0 0,2 0-1 0 0,0-1 1 0 0,1 0-1 0 0,1-1 0 0 0,0 1 1 0 0,2-2-1 0 0,0 0 1 0 0,30 30-1 0 0,-18-26 2 0 0,2 0 0 0 0,0-2 0 0 0,2-1 0 0 0,0-1-1 0 0,1-2 1 0 0,0-1 0 0 0,2-1 0 0 0,-1-2 0 0 0,40 11 0 0 0,-17-10 1 0 0,1-2 0 0 0,0-2 0 0 0,0-3 0 0 0,104-1 0 0 0,-99-8 8 0 0,-1-4 0 0 0,0-2 0 0 0,0-2 0 0 0,-1-3-1 0 0,0-3 1 0 0,-2-2 0 0 0,83-40 0 0 0,-60 19-71 0 0,-2-4 1 0 0,-2-3-1 0 0,-2-3 0 0 0,95-86 1 0 0,-121 93-27 0 0,-2-2-1 0 0,-2-2 1 0 0,-2-1 0 0 0,-2-3 0 0 0,-3-1 0 0 0,45-83-1 0 0,-63 98 98 0 0,-1-1-1 0 0,-1 0 0 0 0,-3-1 0 0 0,-1 0 0 0 0,-2-1 0 0 0,-1-1 0 0 0,-3 0 0 0 0,-1 0 0 0 0,-2 0 1 0 0,-4-80-1 0 0,-1 100-3 0 0,-1 1 0 0 0,-1 0 1 0 0,0 0-1 0 0,-2 0 0 0 0,0 1 1 0 0,-1 0-1 0 0,-2 0 0 0 0,-18-32 1 0 0,19 38 7 0 0,-1 1 0 0 0,0 0 0 0 0,-1 1 0 0 0,0 0 0 0 0,-1 0 0 0 0,0 1 0 0 0,-1 1 0 0 0,0 0 0 0 0,0 1 0 0 0,-1 0 1 0 0,0 0-1 0 0,-25-9 0 0 0,-7 1-49 0 0,-1 2 1 0 0,-1 2-1 0 0,0 2 1 0 0,-1 3-1 0 0,1 1 1 0 0,-1 2 0 0 0,0 3-1 0 0,-64 5 1 0 0,-185 34-312 0 0,191-17 52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50.362"/>
    </inkml:context>
    <inkml:brush xml:id="br0">
      <inkml:brushProperty name="width" value="0.1" units="cm"/>
      <inkml:brushProperty name="height" value="0.1" units="cm"/>
    </inkml:brush>
  </inkml:definitions>
  <inkml:trace contextRef="#ctx0" brushRef="#br0">0 38 5817 0 0,'1'-1'41'0'0,"-1"-1"0"0"0,0 0 0 0 0,1 1 0 0 0,-1-1 0 0 0,1 1 0 0 0,0-1 0 0 0,-1 0 0 0 0,1 1 0 0 0,0-1 0 0 0,0 1 0 0 0,0 0 0 0 0,0-1 0 0 0,0 1 0 0 0,0 0 0 0 0,1 0 0 0 0,-1-1 0 0 0,0 1 0 0 0,1 0 0 0 0,-1 0 0 0 0,1 0 0 0 0,-1 1 0 0 0,1-1 0 0 0,-1 0 0 0 0,1 1 0 0 0,-1-1 1 0 0,1 1-1 0 0,0-1 0 0 0,-1 1 0 0 0,1 0 0 0 0,0-1 0 0 0,1 1 0 0 0,11-2 304 0 0,-1 1-1 0 0,26 1 1 0 0,-34 0-296 0 0,216 2 1322 0 0,823 21 241 0 0,-1034-22-1680 0 0,6-1-320 0 0,0 0-1 0 0,0 2 1 0 0,0 0 0 0 0,30 9-1 0 0,-42-7-520 0 0,-10 1-191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01.135"/>
    </inkml:context>
    <inkml:brush xml:id="br0">
      <inkml:brushProperty name="width" value="0.1" units="cm"/>
      <inkml:brushProperty name="height" value="0.1" units="cm"/>
    </inkml:brush>
  </inkml:definitions>
  <inkml:trace contextRef="#ctx0" brushRef="#br0">2283 291 2472 0 0,'-20'-18'107'0'0,"13"10"1"0"0,-1 1 0 0 0,-17-12 1 0 0,-24-11 1087 0 0,-93-41 0 0 0,109 58-845 0 0,0 1-1 0 0,-1 2 0 0 0,0 2 1 0 0,-41-6-1 0 0,-4 6 94 0 0,0 2 0 0 0,0 4 0 0 0,-86 9 0 0 0,109-1-169 0 0,1 3-1 0 0,-1 2 0 0 0,2 2 1 0 0,-1 3-1 0 0,-56 25 0 0 0,12 3 419 0 0,-153 92 0 0 0,202-104-433 0 0,1 3-1 0 0,2 1 0 0 0,2 3 0 0 0,-64 70 1 0 0,45-33 1 0 0,4 3 0 0 0,-82 138 0 0 0,122-182-141 0 0,1 0 0 0 0,3 2 0 0 0,0-1 0 0 0,-17 71 0 0 0,29-92-88 0 0,1 0 0 0 0,1 1 0 0 0,0-1 1 0 0,1 1-1 0 0,1 0 0 0 0,0 0 0 0 0,2-1 0 0 0,-1 1 0 0 0,2-1 0 0 0,0 1 0 0 0,1-1 1 0 0,0 0-1 0 0,2 0 0 0 0,-1-1 0 0 0,10 16 0 0 0,0-6 21 0 0,1-1 1 0 0,2 0-1 0 0,0-1 1 0 0,1-1-1 0 0,2-1 1 0 0,0-1-1 0 0,0-1 1 0 0,2 0-1 0 0,40 23 0 0 0,4-4-12 0 0,1-3-1 0 0,100 35 0 0 0,-86-40-38 0 0,2-4 0 0 0,0-4 0 0 0,1-4 0 0 0,1-3-1 0 0,0-4 1 0 0,1-4 0 0 0,0-3 0 0 0,-1-5 0 0 0,1-3 0 0 0,0-4-1 0 0,-1-3 1 0 0,-1-5 0 0 0,108-35 0 0 0,-127 28-13 0 0,0-3 1 0 0,-3-2-1 0 0,0-4 1 0 0,-2-2-1 0 0,-1-3 1 0 0,65-54-1 0 0,-64 40 12 0 0,-2-2 0 0 0,-3-3 0 0 0,-3-2-1 0 0,-2-2 1 0 0,54-86 0 0 0,-87 119-10 0 0,-1-2 1 0 0,-1 0-1 0 0,-2-1 1 0 0,-1 0-1 0 0,-2-1 0 0 0,15-67 1 0 0,-21 69 0 0 0,-1 1 1 0 0,-2-1-1 0 0,-1 0 1 0 0,-2 0 0 0 0,-1 0-1 0 0,-1 0 1 0 0,-1 0-1 0 0,-10-34 1 0 0,7 37-4 0 0,-1 0 0 0 0,-1 0 0 0 0,-2 1 0 0 0,-22-41 0 0 0,17 40-4 0 0,-1 1 0 0 0,-1 0-1 0 0,-1 2 1 0 0,-34-34 0 0 0,22 30-5 0 0,-2 1-1 0 0,-1 2 1 0 0,0 1-1 0 0,-2 2 0 0 0,-1 1 1 0 0,-58-23-1 0 0,63 32 95 0 0,-1 2 0 0 0,0 0 0 0 0,0 2-1 0 0,-1 2 1 0 0,0 1 0 0 0,-1 2 0 0 0,1 1-1 0 0,-48 4 1 0 0,62 3 37 0 0,2-1 41 0 0,18-4-138 0 0,0 1 1 0 0,-1-1-1 0 0,1 0 0 0 0,0 0 0 0 0,-1 0 0 0 0,1 0 0 0 0,0 0 0 0 0,0 0 0 0 0,-1 0 0 0 0,1-1 1 0 0,0 1-1 0 0,0 0 0 0 0,-1 0 0 0 0,1 0 0 0 0,0 0 0 0 0,0 0 0 0 0,-1 0 0 0 0,1 0 0 0 0,0 0 1 0 0,0-1-1 0 0,-1 1 0 0 0,1 0 0 0 0,0 0 0 0 0,0 0 0 0 0,0-1 0 0 0,-1 1 0 0 0,1 0 0 0 0,0 0 1 0 0,0 0-1 0 0,0-1 0 0 0,0 1 0 0 0,0 0 0 0 0,0 0 0 0 0,-1-1 0 0 0,1 1 0 0 0,0 0 0 0 0,0 0 1 0 0,0-1-1 0 0,0 1 0 0 0,0 0 0 0 0,0-1 0 0 0,0 1 0 0 0,5-8 992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11.994"/>
    </inkml:context>
    <inkml:brush xml:id="br0">
      <inkml:brushProperty name="width" value="0.1" units="cm"/>
      <inkml:brushProperty name="height" value="0.1" units="cm"/>
    </inkml:brush>
  </inkml:definitions>
  <inkml:trace contextRef="#ctx0" brushRef="#br0">576 19 8101 0 0,'0'-1'-9'0'0,"0"0"1"0"0,1 0-1 0 0,-1 0 1 0 0,1 0-1 0 0,-1-1 1 0 0,1 1 0 0 0,0 0-1 0 0,-1 0 1 0 0,1 0-1 0 0,0 0 1 0 0,0 1-1 0 0,0-1 1 0 0,-1 0-1 0 0,1 0 1 0 0,0 0-1 0 0,0 1 1 0 0,0-1 0 0 0,2-1-1 0 0,0 6 79 0 0,-1 0-1 0 0,0 0 1 0 0,0 0 0 0 0,0 0-1 0 0,-1 1 1 0 0,0-1 0 0 0,0 0-1 0 0,1 6 1 0 0,7 90 1367 0 0,-3 115 1 0 0,-45 310 1028 0 0,-63 173-947 0 0,36-408-1051 0 0,-156 429-1 0 0,115-465-443 0 0,48-120-30 0 0,54-123 11 0 0,1 0-1 0 0,0 0 1 0 0,0 1 0 0 0,1-1 0 0 0,1 1-1 0 0,0-1 1 0 0,-1 15 0 0 0,3-25-6 0 0,1 0 0 0 0,-1 0 0 0 0,0 0 0 0 0,1 0 0 0 0,-1 0 0 0 0,0 0 0 0 0,1 0 0 0 0,-1-1 0 0 0,1 1 0 0 0,0 0 1 0 0,-1 0-1 0 0,1 0 0 0 0,-1-1 0 0 0,1 1 0 0 0,0 0 0 0 0,0-1 0 0 0,0 1 0 0 0,-1 0 0 0 0,1-1 0 0 0,0 1 0 0 0,0-1 1 0 0,0 0-1 0 0,0 1 0 0 0,0-1 0 0 0,0 1 0 0 0,0-1 0 0 0,0 0 0 0 0,0 0 0 0 0,0 0 0 0 0,0 0 0 0 0,0 0 1 0 0,0 0-1 0 0,0 0 0 0 0,1 0 0 0 0,42-3 3 0 0,-37 2-6 0 0,295-58 71 0 0,-59 8 53 0 0,468-22 32 0 0,5 47-109 0 0,-503 21-46 0 0,295-9 69 0 0,647-21 507 0 0,-1132 34-559 0 0,398-28-141 0 0,-413 28 82 0 0,57-10-293 0 0,-60 9 224 0 0,0 1 0 0 0,0-1 0 0 0,0 1 0 0 0,0-2 0 0 0,0 1 0 0 0,0 0 0 0 0,-1-1 0 0 0,1 0 0 0 0,4-4 0 0 0,-9 7 56 0 0,1-1 1 0 0,0 1-1 0 0,-1-1 0 0 0,1 1 1 0 0,0-1-1 0 0,-1 0 0 0 0,1 1 1 0 0,-1-1-1 0 0,1 0 0 0 0,-1 1 0 0 0,0-1 1 0 0,1 0-1 0 0,-1 0 0 0 0,0 0 1 0 0,1 1-1 0 0,-1-1 0 0 0,0 0 1 0 0,0 0-1 0 0,0 0 0 0 0,0 1 0 0 0,0-1 1 0 0,0 0-1 0 0,0 0 0 0 0,0 0 1 0 0,0 0-1 0 0,0 0 0 0 0,0 1 1 0 0,0-1-1 0 0,-1 0 0 0 0,1 0 1 0 0,-1 0-1 0 0,0-2-229 0 0,-1 0 0 0 0,-1 1 1 0 0,1-1-1 0 0,0 1 0 0 0,0 0 1 0 0,-5-4-1 0 0,-1-1-279 0 0,-13-11-940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12.829"/>
    </inkml:context>
    <inkml:brush xml:id="br0">
      <inkml:brushProperty name="width" value="0.1" units="cm"/>
      <inkml:brushProperty name="height" value="0.1" units="cm"/>
    </inkml:brush>
  </inkml:definitions>
  <inkml:trace contextRef="#ctx0" brushRef="#br0">1 145 5541 0 0,'0'-3'58'0'0,"0"0"0"0"0,0 0 1 0 0,0 0-1 0 0,0-1 0 0 0,1 1 1 0 0,0 0-1 0 0,-1 0 0 0 0,1 0 1 0 0,0 0-1 0 0,2-4 1 0 0,1-2 243 0 0,1 1 549 0 0,12 7-380 0 0,513 15 2585 0 0,-269-9-2733 0 0,2426-11 373 0 0,-1231-45-29 0 0,-273 9-244 0 0,-1097 38-407 0 0,115 0 66 0 0,-193 4-57 0 0,-2 0 22 0 0,-1 0 0 0 0,1 0 0 0 0,0 1 0 0 0,-1 0 0 0 0,11 2 0 0 0,-16-3-33 0 0,0 1 0 0 0,0-1 0 0 0,1 0 0 0 0,-1 1 1 0 0,0-1-1 0 0,0 0 0 0 0,1 1 0 0 0,-1-1 1 0 0,0 1-1 0 0,0-1 0 0 0,0 0 0 0 0,0 1 1 0 0,0-1-1 0 0,0 1 0 0 0,0-1 0 0 0,1 0 1 0 0,-1 1-1 0 0,0-1 0 0 0,0 1 0 0 0,-1-1 0 0 0,1 0 1 0 0,0 1-1 0 0,0-1 0 0 0,0 1 0 0 0,0-1 1 0 0,0 0-1 0 0,0 1 0 0 0,0-1 0 0 0,-1 1 1 0 0,1 0-1 0 0,-8 16 212 0 0,6-13-124 0 0,-22 54 266 0 0,2 1 0 0 0,3 2 0 0 0,2-1 0 0 0,-15 119-1 0 0,0 429 783 0 0,29-463-785 0 0,30 638 1203 0 0,-14-595-1354 0 0,-9 0 1 0 0,-8 1-1 0 0,-40 264 1 0 0,37-405-211 0 0,4-19 4 0 0,-2 0 0 0 0,-13 49 0 0 0,18-78-7 0 0,0 0-1 0 0,0 1 0 0 0,0-1 1 0 0,0 1-1 0 0,0-1 0 0 0,-1 1 1 0 0,1-1-1 0 0,0 1 0 0 0,0-1 0 0 0,0 1 1 0 0,0-1-1 0 0,-1 0 0 0 0,1 1 1 0 0,0-1-1 0 0,0 1 0 0 0,-1-1 0 0 0,1 0 1 0 0,0 1-1 0 0,-1-1 0 0 0,1 0 1 0 0,0 0-1 0 0,-1 1 0 0 0,1-1 0 0 0,-1 0 1 0 0,1 0-1 0 0,0 1 0 0 0,-1-1 1 0 0,1 0-1 0 0,-1 0 0 0 0,1 0 1 0 0,-1 0-1 0 0,1 0 0 0 0,-1 1 0 0 0,1-1 1 0 0,0 0-1 0 0,-1 0 0 0 0,1 0 1 0 0,-1 0-1 0 0,1 0 0 0 0,-1-1 0 0 0,1 1 1 0 0,-1 0-1 0 0,1 0 0 0 0,-1 0 1 0 0,1 0-1 0 0,0 0 0 0 0,-1-1 0 0 0,1 1 1 0 0,-1 0-1 0 0,-20-22-8 0 0,7 7 8 0 0,9 11 2 0 0,0 1-1 0 0,-1 0 1 0 0,1 0 0 0 0,-1 0-1 0 0,0 1 1 0 0,1 0 0 0 0,-1 0-1 0 0,-8-1 1 0 0,-53-5 1 0 0,35 5-22 0 0,-247-12-75 0 0,-505-97-2905 0 0,551 74 1895 0 0,-303-48-2260 0 0,416 67 2208 0 0,9-3-150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52.321"/>
    </inkml:context>
    <inkml:brush xml:id="br0">
      <inkml:brushProperty name="width" value="0.1" units="cm"/>
      <inkml:brushProperty name="height" value="0.1" units="cm"/>
    </inkml:brush>
  </inkml:definitions>
  <inkml:trace contextRef="#ctx0" brushRef="#br0">60 283 6973 0 0,'0'-16'665'0'0,"-1"-1"1"0"0,-4-24-1 0 0,3 33 4 0 0,1 4-301 0 0,0 1 0 0 0,0 0 0 0 0,0 0 0 0 0,1 0 0 0 0,-1-1 0 0 0,1 1 0 0 0,0 0 0 0 0,1-6 0 0 0,-1 41 771 0 0,2 30-650 0 0,-10 110 0 0 0,5-144-459 0 0,-2 0-1 0 0,-1 0 1 0 0,-10 29 0 0 0,10-47-9 0 0,2-17-4 0 0,3-21 2 0 0,6 1-18 0 0,2 0-1 0 0,1 0 1 0 0,12-25 0 0 0,40-78-47 0 0,-36 80 33 0 0,55-101-31 0 0,-47 101 81 0 0,-35 110-61 0 0,-14 43 121 0 0,-1 15 181 0 0,18-108-253 0 0,0-8-21 0 0,0 1 1 0 0,0 0-1 0 0,0-1 0 0 0,0 1 1 0 0,0-1-1 0 0,-1 1 1 0 0,1 0-1 0 0,-1-1 0 0 0,1 1 1 0 0,-2 2-1 0 0,1-8 4 0 0,1 1 1 0 0,0 0-1 0 0,0 0 0 0 0,0 0 0 0 0,0 0 0 0 0,1 0 1 0 0,-1 0-1 0 0,1-1 0 0 0,-1 1 0 0 0,1 0 1 0 0,1-3-1 0 0,46-106 17 0 0,-38 82-46 0 0,2 1-1 0 0,1 1 0 0 0,31-51 0 0 0,-39 72 10 0 0,0-1 1 0 0,1 1-1 0 0,12-11 0 0 0,-16 15 8 0 0,0 1-1 0 0,0-1 1 0 0,1 0 0 0 0,-1 1-1 0 0,0-1 1 0 0,1 1-1 0 0,0 0 1 0 0,-1 0-1 0 0,1 0 1 0 0,-1 0 0 0 0,1 0-1 0 0,0 1 1 0 0,0-1-1 0 0,-1 1 1 0 0,6 0-1 0 0,-7 0 10 0 0,0 0-1 0 0,1 1 0 0 0,-1-1 0 0 0,0 1 0 0 0,1-1 0 0 0,-1 1 0 0 0,0 0 0 0 0,0-1 1 0 0,0 1-1 0 0,0 0 0 0 0,0 0 0 0 0,1 0 0 0 0,-2 0 0 0 0,1 0 0 0 0,0 0 0 0 0,0 0 1 0 0,0 0-1 0 0,0 1 0 0 0,-1-1 0 0 0,1 0 0 0 0,0 0 0 0 0,-1 1 0 0 0,1-1 0 0 0,-1 0 1 0 0,0 1-1 0 0,1-1 0 0 0,-1 3 0 0 0,1 4 64 0 0,0 1-1 0 0,0-1 1 0 0,-1 12-1 0 0,0-11-17 0 0,-3 37 327 0 0,-9 61 0 0 0,6-72-447 0 0,1-1 1 0 0,3 1-1 0 0,2 67 1 0 0,8-86-875 0 0,-4-6-3383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41.894"/>
    </inkml:context>
    <inkml:brush xml:id="br0">
      <inkml:brushProperty name="width" value="0.1" units="cm"/>
      <inkml:brushProperty name="height" value="0.1" units="cm"/>
    </inkml:brush>
  </inkml:definitions>
  <inkml:trace contextRef="#ctx0" brushRef="#br0">13 33 5941 0 0,'-13'-33'701'0'0,"15"60"-532"0"0,1-1 1 0 0,1 0-1 0 0,1 0 1 0 0,1 0-1 0 0,13 34 1 0 0,-12-41-48 0 0,1-1 0 0 0,1 0 1 0 0,0 0-1 0 0,2-1 0 0 0,13 18 1 0 0,-15-21-99 0 0,9 13 9 0 0,-17-26-25 0 0,0-1 0 0 0,-1 1 0 0 0,1 0-1 0 0,0 0 1 0 0,-1-1 0 0 0,1 1 0 0 0,0-1 0 0 0,0 1 0 0 0,0 0 0 0 0,-1-1 0 0 0,1 1 0 0 0,0-1 0 0 0,0 0-1 0 0,0 1 1 0 0,0-1 0 0 0,0 0 0 0 0,0 0 0 0 0,0 1 0 0 0,0-1 0 0 0,0 0 0 0 0,0 0 0 0 0,0 0 0 0 0,0 0 0 0 0,1 0-1 0 0,0-2 9 0 0,-1 1 0 0 0,0 0 0 0 0,0-1 0 0 0,0 1 0 0 0,0 0-1 0 0,0-1 1 0 0,0 0 0 0 0,0 1 0 0 0,0-1 0 0 0,-1 1 0 0 0,1-1-1 0 0,0 0 1 0 0,0-2 0 0 0,6-25 84 0 0,11-114-120 0 0,-11 65-40 0 0,-6 72 42 0 0,-1 1 0 0 0,1 0 0 0 0,1 0 0 0 0,-1 0-1 0 0,1 0 1 0 0,0 0 0 0 0,0 0 0 0 0,0 0 0 0 0,6-9-1 0 0,-7 15-9 0 0,1-1 0 0 0,-1 0 0 0 0,0 1 0 0 0,0-1 0 0 0,0 0 0 0 0,0 1 0 0 0,1-1 0 0 0,-1 1 0 0 0,0 0 0 0 0,0-1-1 0 0,0 1 1 0 0,0 0 0 0 0,0 0 0 0 0,0 0 0 0 0,-1 0 0 0 0,1-1 0 0 0,0 1 0 0 0,0 0 0 0 0,-1 0 0 0 0,2 3 0 0 0,10 8-506 0 0,13 3-721 0 0,12 5-664 0 0,-26-14 1365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52.632"/>
    </inkml:context>
    <inkml:brush xml:id="br0">
      <inkml:brushProperty name="width" value="0.1" units="cm"/>
      <inkml:brushProperty name="height" value="0.1" units="cm"/>
    </inkml:brush>
  </inkml:definitions>
  <inkml:trace contextRef="#ctx0" brushRef="#br0">76 101 4016 0 0,'12'-25'2332'0'0,"16"-51"0"0"0,-56 151 2676 0 0,14-42-4557 0 0,2 1 1 0 0,-11 46 0 0 0,17-54-608 0 0,2 1 0 0 0,1-1 0 0 0,0 0 0 0 0,2 1 0 0 0,4 39 0 0 0,-4-34-1455 0 0,1-30 1395 0 0,0-1-1 0 0,0 1 1 0 0,0 0 0 0 0,-1-1 0 0 0,1 1 0 0 0,-1 0-1 0 0,1-1 1 0 0,-1 1 0 0 0,0-1 0 0 0,0 1 0 0 0,1-1-1 0 0,-1 1 1 0 0,0-1 0 0 0,0 0 0 0 0,0 1 0 0 0,-1-1-1 0 0,0 2 1 0 0,-8 0-1147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52.963"/>
    </inkml:context>
    <inkml:brush xml:id="br0">
      <inkml:brushProperty name="width" value="0.1" units="cm"/>
      <inkml:brushProperty name="height" value="0.1" units="cm"/>
    </inkml:brush>
  </inkml:definitions>
  <inkml:trace contextRef="#ctx0" brushRef="#br0">74 239 4668 0 0,'4'-23'189'0'0,"2"0"0"0"0,0 0-1 0 0,2 1 1 0 0,0 0 0 0 0,1 0 0 0 0,17-28-1 0 0,-23 45-66 0 0,1-1 0 0 0,0 0 0 0 0,0 1 0 0 0,0 0 0 0 0,0 0 0 0 0,7-6 0 0 0,-10 10-86 0 0,0 0 0 0 0,0 0 0 0 0,0 0 0 0 0,0 0 0 0 0,0 1 0 0 0,1-1 0 0 0,-1 0 0 0 0,0 0-1 0 0,1 1 1 0 0,-1-1 0 0 0,0 1 0 0 0,1-1 0 0 0,-1 1 0 0 0,0 0 0 0 0,1 0 0 0 0,-1-1 0 0 0,1 1 0 0 0,-1 0 0 0 0,1 0 0 0 0,-1 0 0 0 0,0 1 0 0 0,1-1 0 0 0,-1 0 0 0 0,1 0 0 0 0,-1 1 0 0 0,0-1 0 0 0,1 1 0 0 0,-1-1 0 0 0,0 1 0 0 0,1 0 0 0 0,-1-1 0 0 0,0 1 0 0 0,0 0-1 0 0,0 0 1 0 0,2 1 0 0 0,7 9 218 0 0,0 1-1 0 0,0 0 0 0 0,-2 1 0 0 0,10 16 1 0 0,26 58 688 0 0,2 23-77 0 0,-41-96-764 0 0,-1 0 0 0 0,-1 0 1 0 0,0 1-1 0 0,-1-1 1 0 0,-1 1-1 0 0,0 17 0 0 0,-1-26-59 0 0,-1 0 0 0 0,1 0-1 0 0,-1 0 1 0 0,-1 0 0 0 0,1-1-1 0 0,-1 1 1 0 0,0 0 0 0 0,-1-1-1 0 0,1 1 1 0 0,-1-1-1 0 0,0 0 1 0 0,0 1 0 0 0,-6 5-1 0 0,3-5-2 0 0,0 1 0 0 0,0-1 0 0 0,-1-1 0 0 0,0 1 0 0 0,0-1 0 0 0,-1 0 0 0 0,0-1 0 0 0,-10 5 0 0 0,-1-1-64 0 0,0-2 0 0 0,0 0 1 0 0,-1-1-1 0 0,0-1 0 0 0,0-1 1 0 0,0-1-1 0 0,-26 0 0 0 0,40-2-98 0 0,-4 0-160 0 0,-1 0 0 0 0,0-1 0 0 0,-15-3 0 0 0,24 4 165 0 0,0 0-1 0 0,1 0 0 0 0,-1-1 1 0 0,0 1-1 0 0,1-1 0 0 0,-1 1 1 0 0,1-1-1 0 0,-1 0 1 0 0,1 1-1 0 0,0-1 0 0 0,-1 0 1 0 0,1 0-1 0 0,0 0 0 0 0,-1 0 1 0 0,1 0-1 0 0,0 0 0 0 0,0-1 1 0 0,0 1-1 0 0,0 0 0 0 0,0-1 1 0 0,0 1-1 0 0,0 0 1 0 0,0-1-1 0 0,1 1 0 0 0,-1-1 1 0 0,1 1-1 0 0,-1-1 0 0 0,1 0 1 0 0,-1 1-1 0 0,1-4 0 0 0,0-8-1071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53.270"/>
    </inkml:context>
    <inkml:brush xml:id="br0">
      <inkml:brushProperty name="width" value="0.1" units="cm"/>
      <inkml:brushProperty name="height" value="0.1" units="cm"/>
    </inkml:brush>
  </inkml:definitions>
  <inkml:trace contextRef="#ctx0" brushRef="#br0">163 94 7645 0 0,'3'-3'5'0'0,"-1"1"0"0"0,0-1 1 0 0,1 0-1 0 0,-1 0 0 0 0,0 0 0 0 0,-1 0 1 0 0,1 0-1 0 0,0 0 0 0 0,-1 0 1 0 0,0-1-1 0 0,0 1 0 0 0,0 0 1 0 0,0-1-1 0 0,0 1 0 0 0,0-7 0 0 0,-1 8 42 0 0,0 1 1 0 0,0-1-1 0 0,-1 0 0 0 0,1 1 0 0 0,0-1 0 0 0,-1 1 0 0 0,1-1 0 0 0,-1 1 0 0 0,1-1 0 0 0,-1 1 0 0 0,0-1 0 0 0,0 1 0 0 0,0 0 0 0 0,0-1 0 0 0,0 1 0 0 0,0 0 0 0 0,0 0 0 0 0,0 0 0 0 0,0 0 0 0 0,0 0 0 0 0,-1 0 0 0 0,1 0 0 0 0,0 0 0 0 0,-1 0 0 0 0,1 0 0 0 0,-1 1 0 0 0,1-1 0 0 0,-1 1 0 0 0,1-1 0 0 0,-1 1 0 0 0,1-1 0 0 0,-1 1 0 0 0,1 0 0 0 0,-1 0 0 0 0,0 0 1 0 0,-2 0-1 0 0,0 0 46 0 0,0 1 0 0 0,-1-1 0 0 0,1 1 0 0 0,0 0 0 0 0,0 0 1 0 0,0 0-1 0 0,0 0 0 0 0,0 1 0 0 0,0-1 0 0 0,0 1 0 0 0,1 0 1 0 0,-1 1-1 0 0,0-1 0 0 0,1 0 0 0 0,0 1 0 0 0,0 0 1 0 0,0 0-1 0 0,0 0 0 0 0,0 0 0 0 0,0 0 0 0 0,1 1 0 0 0,-1-1 1 0 0,-2 6-1 0 0,-2 5 109 0 0,0 1 1 0 0,0 0-1 0 0,1 0 0 0 0,-7 29 1 0 0,7-18 18 0 0,1 1 0 0 0,1 1-1 0 0,1-1 1 0 0,0 35 0 0 0,4-48-168 0 0,0 0-1 0 0,0 0 1 0 0,2 0 0 0 0,-1 0-1 0 0,2 0 1 0 0,0-1 0 0 0,1 0-1 0 0,0 1 1 0 0,1-1 0 0 0,8 13-1 0 0,-8-17-57 0 0,0-1-1 0 0,0 0 1 0 0,1 0-1 0 0,1-1 1 0 0,-1 0-1 0 0,1 0 1 0 0,0-1 0 0 0,18 10-1 0 0,-19-11-176 0 0,0-2 0 0 0,1 1 0 0 0,-1-1-1 0 0,1 0 1 0 0,0-1 0 0 0,0 1 0 0 0,0-2 0 0 0,0 1-1 0 0,0-1 1 0 0,0 0 0 0 0,15-1 0 0 0,-21 0 41 0 0,0 0 0 0 0,0 0 0 0 0,-1 0-1 0 0,1-1 1 0 0,0 1 0 0 0,0-1 0 0 0,0 1 0 0 0,0-1 0 0 0,0 1 0 0 0,-1-1 0 0 0,1 0 0 0 0,0 0 0 0 0,-1 0 0 0 0,1 0 0 0 0,0 0 0 0 0,-1-1-1 0 0,1 1 1 0 0,-1 0 0 0 0,0-1 0 0 0,1 1 0 0 0,0-3 0 0 0,-1 2-6 0 0,0 0-1 0 0,0-1 1 0 0,-1 1-1 0 0,1 0 1 0 0,-1 0 0 0 0,0-1-1 0 0,0 1 1 0 0,0 0-1 0 0,0-1 1 0 0,0 1 0 0 0,0 0-1 0 0,0 0 1 0 0,-1-1-1 0 0,0 1 1 0 0,0-3-1 0 0,-3-5-88 0 0,-1-1-1 0 0,0 1 0 0 0,0 1 0 0 0,-1-1 0 0 0,0 1 1 0 0,-8-10-1 0 0,-3 1 776 0 0,1-2 0 0 0,1 0 0 0 0,0-1 0 0 0,2-1 0 0 0,1 0 0 0 0,-16-38 0 0 0,28 59-457 0 0,-1 0-1 0 0,1 0 1 0 0,0 0-1 0 0,0 0 0 0 0,-1 0 1 0 0,1 0-1 0 0,0 0 1 0 0,0 0-1 0 0,0 0 0 0 0,0 0 1 0 0,0 0-1 0 0,0 0 0 0 0,0 1 1 0 0,1-1-1 0 0,-1 0 1 0 0,0 0-1 0 0,0 0 0 0 0,1 0 1 0 0,-1 0-1 0 0,1 0 1 0 0,-1 0-1 0 0,1 0 0 0 0,0-1 1 0 0,1 1 8 0 0,-1 0 0 0 0,0 0 0 0 0,1 0 0 0 0,-1 0 1 0 0,1 0-1 0 0,-1 1 0 0 0,1-1 0 0 0,-1 0 0 0 0,1 1 1 0 0,0 0-1 0 0,-1-1 0 0 0,4 0 0 0 0,5 1 114 0 0,0-1 0 0 0,0 1 0 0 0,17 3-1 0 0,-22-3-182 0 0,12 2-62 0 0,1 0 0 0 0,-1 1 0 0 0,0 0 0 0 0,-1 2 0 0 0,1 0 0 0 0,-1 0 1 0 0,28 15-1 0 0,-42-19-77 0 0,0 0 0 0 0,-1 0 0 0 0,1 0 0 0 0,-1 0 0 0 0,1 0 0 0 0,-1 1-1 0 0,1-1 1 0 0,-1 0 0 0 0,0 1 0 0 0,0-1 0 0 0,0 1 0 0 0,0 0 0 0 0,0-1 0 0 0,0 1 0 0 0,0 0 0 0 0,0-1 0 0 0,-1 1 0 0 0,2 2 0 0 0,-4 6-1044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54.545"/>
    </inkml:context>
    <inkml:brush xml:id="br0">
      <inkml:brushProperty name="width" value="0.1" units="cm"/>
      <inkml:brushProperty name="height" value="0.1" units="cm"/>
    </inkml:brush>
  </inkml:definitions>
  <inkml:trace contextRef="#ctx0" brushRef="#br0">54 40 6721 0 0,'4'-6'69'0'0,"0"0"0"0"0,0 0 1 0 0,1 0-1 0 0,10-9 0 0 0,-14 16 4 0 0,-1 1 0 0 0,1-1 0 0 0,-1 1 0 0 0,0-1 0 0 0,0 1-1 0 0,0 0 1 0 0,0-1 0 0 0,0 1 0 0 0,0-1 0 0 0,0 1 0 0 0,-1 2 0 0 0,1-4-52 0 0,-4 67 1318 0 0,-11 75 395 0 0,-8-27-913 0 0,-14 94 327 0 0,33-172-925 0 0,1 0 0 0 0,3 0 1 0 0,5 63-1 0 0,-1-68-58 0 0,2 0 0 0 0,1-1 1 0 0,1 0-1 0 0,2 0 0 0 0,0-1 1 0 0,29 55-1 0 0,-29-69-44 0 0,-1-1 1 0 0,2 1 0 0 0,0-2-1 0 0,1 1 1 0 0,0-2 0 0 0,1 0-1 0 0,1 0 1 0 0,0-1-1 0 0,1-1 1 0 0,0 0 0 0 0,0-1-1 0 0,1-1 1 0 0,24 10 0 0 0,-15-9 43 0 0,1-2 1 0 0,0-1 0 0 0,0 0 0 0 0,0-2 0 0 0,1-2 0 0 0,37 2 0 0 0,-28-5-18 0 0,0-2 1 0 0,0-1-1 0 0,-1-2 1 0 0,46-11-1 0 0,-77 15-106 0 0,48-15 386 0 0,-49 15-361 0 0,0 0 1 0 0,0-1-1 0 0,0 1 0 0 0,0-1 0 0 0,0 1 1 0 0,-1-1-1 0 0,1 0 0 0 0,-1 0 0 0 0,1 0 1 0 0,-1 0-1 0 0,0-1 0 0 0,0 1 0 0 0,0 0 1 0 0,2-4-1 0 0,-4 5-55 0 0,0 0 0 0 0,-1 1 0 0 0,1-1 0 0 0,-1 0 0 0 0,1 1 0 0 0,0-1 0 0 0,-1 0 0 0 0,1 1 0 0 0,-1-1 0 0 0,0 0 0 0 0,1 1-1 0 0,-1-1 1 0 0,1 1 0 0 0,-1-1 0 0 0,0 1 0 0 0,0-1 0 0 0,1 1 0 0 0,-1 0 0 0 0,0-1 0 0 0,0 1 0 0 0,1 0 0 0 0,-1 0 0 0 0,0-1 0 0 0,0 1 0 0 0,-1 0 0 0 0,-23-7-29 0 0,-70-2-3372 0 0,85 12 547 0 0,5-3 1008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55.200"/>
    </inkml:context>
    <inkml:brush xml:id="br0">
      <inkml:brushProperty name="width" value="0.1" units="cm"/>
      <inkml:brushProperty name="height" value="0.1" units="cm"/>
    </inkml:brush>
  </inkml:definitions>
  <inkml:trace contextRef="#ctx0" brushRef="#br0">1 45 9097 0 0,'0'-4'118'0'0,"1"0"1"0"0,0 0-1 0 0,0 0 1 0 0,1 0-1 0 0,-1 0 1 0 0,1 0-1 0 0,2-3 1 0 0,-4 6-57 0 0,1 0 0 0 0,-1 1 0 0 0,1-1 0 0 0,-1 1 0 0 0,1-1 0 0 0,-1 1 0 0 0,1-1 1 0 0,-1 1-1 0 0,1-1 0 0 0,-1 1 0 0 0,1-1 0 0 0,0 1 0 0 0,-1 0 0 0 0,1-1 0 0 0,-1 1 0 0 0,1 0 1 0 0,0 0-1 0 0,-1-1 0 0 0,1 1 0 0 0,0 0 0 0 0,0 0 0 0 0,-1 0 0 0 0,1 0 0 0 0,0 0 1 0 0,-1 0-1 0 0,1 0 0 0 0,0 0 0 0 0,0 0 0 0 0,-1 0 0 0 0,1 0 0 0 0,0 1 0 0 0,-1-1 1 0 0,1 0-1 0 0,0 0 0 0 0,-1 1 0 0 0,1-1 0 0 0,0 0 0 0 0,-1 1 0 0 0,1-1 0 0 0,-1 1 0 0 0,1-1 1 0 0,-1 1-1 0 0,1-1 0 0 0,-1 1 0 0 0,1-1 0 0 0,-1 1 0 0 0,1-1 0 0 0,-1 1 0 0 0,1 1 1 0 0,60 73 3461 0 0,15 17-2115 0 0,-35-48-1237 0 0,-2 3 0 0 0,56 84 0 0 0,-90-122-575 0 0,-3-6-30 0 0,0 0 0 0 0,0 0 0 0 0,0 0 0 0 0,0 0 0 0 0,-1 0 0 0 0,1 0 0 0 0,1 7 0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55.524"/>
    </inkml:context>
    <inkml:brush xml:id="br0">
      <inkml:brushProperty name="width" value="0.1" units="cm"/>
      <inkml:brushProperty name="height" value="0.1" units="cm"/>
    </inkml:brush>
  </inkml:definitions>
  <inkml:trace contextRef="#ctx0" brushRef="#br0">314 21 6909 0 0,'6'-21'926'0'0,"-10"31"-404"0"0,-6 15 80 0 0,-1 0 1 0 0,-1-1-1 0 0,-1 0 1 0 0,-1-1-1 0 0,-1 0 1 0 0,-1-2-1 0 0,-1 0 1 0 0,-30 29-1 0 0,17-24-478 0 0,8-7-558 0 0,1 0 1 0 0,1 1 0 0 0,1 1 0 0 0,-26 37 0 0 0,42-44-1923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55.833"/>
    </inkml:context>
    <inkml:brush xml:id="br0">
      <inkml:brushProperty name="width" value="0.1" units="cm"/>
      <inkml:brushProperty name="height" value="0.1" units="cm"/>
    </inkml:brush>
  </inkml:definitions>
  <inkml:trace contextRef="#ctx0" brushRef="#br0">638 24 6845 0 0,'-27'-7'216'0'0,"1"2"1"0"0,-1 0-1 0 0,0 2 0 0 0,-1 1 1 0 0,1 1-1 0 0,0 1 1 0 0,-1 1-1 0 0,-32 7 1 0 0,38-4 61 0 0,1 1 0 0 0,0 0 0 0 0,0 2 0 0 0,0 1 0 0 0,1 0 0 0 0,0 1 0 0 0,1 2 0 0 0,0 0 1 0 0,0 1-1 0 0,-29 24 0 0 0,37-25-146 0 0,1 1-1 0 0,0 0 1 0 0,0 0 0 0 0,1 1 0 0 0,1 0 0 0 0,0 1 0 0 0,1 0 0 0 0,1 0-1 0 0,0 0 1 0 0,1 1 0 0 0,0 0 0 0 0,1 0 0 0 0,1 0 0 0 0,0 1 0 0 0,-1 25 0 0 0,3-19-6 0 0,1-1 0 0 0,1 1 0 0 0,1-1 0 0 0,1 0 1 0 0,0 0-1 0 0,2 0 0 0 0,0 0 0 0 0,1-1 1 0 0,2 0-1 0 0,18 39 0 0 0,-14-41-54 0 0,0 0 1 0 0,1-1-1 0 0,1 0 0 0 0,1-1 1 0 0,0-1-1 0 0,28 22 0 0 0,-20-19-32 0 0,1-1-1 0 0,1-1 1 0 0,1-2 0 0 0,37 16-1 0 0,-50-24-89 0 0,0-2 0 0 0,1 0 0 0 0,-1 0 0 0 0,1-1 0 0 0,0-1 0 0 0,0 0 0 0 0,0-1 0 0 0,0-1 0 0 0,0 0 0 0 0,0-1 0 0 0,-1 0 0 0 0,1-1 0 0 0,0-1 0 0 0,0 0 0 0 0,-1-1 0 0 0,1 0 0 0 0,-1-1 1 0 0,-1-1-1 0 0,1 0 0 0 0,-1 0 0 0 0,1-1 0 0 0,-2-1 0 0 0,1 0 0 0 0,-1-1 0 0 0,14-15 0 0 0,-14 12-10 0 0,0-1 0 0 0,-1 0 0 0 0,-1-1 0 0 0,0 0 1 0 0,-1 0-1 0 0,0-1 0 0 0,-1 0 0 0 0,-1 0 0 0 0,-1-1 0 0 0,0 0 1 0 0,-1 0-1 0 0,4-30 0 0 0,-4 10 3 0 0,-2-1 0 0 0,-1 0 0 0 0,-2 0-1 0 0,-9-62 1 0 0,7 83 45 0 0,0-1-1 0 0,-1 1 1 0 0,0 0-1 0 0,-2 0 0 0 0,0 1 1 0 0,0 0-1 0 0,-11-18 1 0 0,12 26-1 0 0,0-1 1 0 0,0 1 0 0 0,0 1 0 0 0,-1-1 0 0 0,0 1 0 0 0,-1 0 0 0 0,1 1 0 0 0,-1-1-1 0 0,0 1 1 0 0,0 0 0 0 0,-1 1 0 0 0,0 0 0 0 0,1 0 0 0 0,-1 1 0 0 0,-13-4 0 0 0,0 2-191 0 0,-1 1-1 0 0,-1 0 1 0 0,1 2 0 0 0,0 1 0 0 0,0 0 0 0 0,-37 5 0 0 0,12 3-718 0 0,0 1 0 0 0,-48 17 0 0 0,33-6-390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04.940"/>
    </inkml:context>
    <inkml:brush xml:id="br0">
      <inkml:brushProperty name="width" value="0.1" units="cm"/>
      <inkml:brushProperty name="height" value="0.1" units="cm"/>
    </inkml:brush>
  </inkml:definitions>
  <inkml:trace contextRef="#ctx0" brushRef="#br0">0 1074 5056 0 0,'5'-5'57'0'0,"-2"8"726"0"0,-4 13 1572 0 0,1-6-1355 0 0,2 23 1389 0 0,0 11-476 0 0,-3-41-1710 0 0,1 1 1 0 0,0 0-1 0 0,0 0 0 0 0,0-1 0 0 0,1 1 0 0 0,-1 0 0 0 0,2 6 1 0 0,-1-10-165 0 0,-1 1 1 0 0,0-1-1 0 0,0 0 1 0 0,0 1-1 0 0,0-1 1 0 0,1 1 0 0 0,-1-1-1 0 0,0 0 1 0 0,0 1-1 0 0,1-1 1 0 0,-1 0-1 0 0,0 1 1 0 0,0-1 0 0 0,1 0-1 0 0,-1 0 1 0 0,0 1-1 0 0,1-1 1 0 0,-1 0 0 0 0,1 0-1 0 0,-1 1 1 0 0,0-1-1 0 0,1 0 1 0 0,-1 0-1 0 0,1 0 1 0 0,0 0 0 0 0,0 0 28 0 0,0 0 0 0 0,-1 0 1 0 0,1-1-1 0 0,0 1 0 0 0,0 0 1 0 0,0-1-1 0 0,0 1 0 0 0,-1-1 1 0 0,1 1-1 0 0,0-1 0 0 0,0 0 1 0 0,-1 1-1 0 0,1-1 0 0 0,0 0 1 0 0,-1 1-1 0 0,1-1 0 0 0,0-1 1 0 0,2-3 303 0 0,0 0 1 0 0,0 0 0 0 0,0-1-1 0 0,-1 1 1 0 0,3-8 0 0 0,7-17-139 0 0,12-10-214 0 0,267-457-76 0 0,-266 452 30 0 0,3 0 0 0 0,50-62 0 0 0,-77 106 24 0 0,-1 1 0 0 0,0 0 1 0 0,0 0-1 0 0,0-1 0 0 0,0 1 1 0 0,0 0-1 0 0,0 0 0 0 0,0-1 1 0 0,1 1-1 0 0,-1 0 0 0 0,0 0 1 0 0,0 0-1 0 0,0-1 0 0 0,1 1 1 0 0,-1 0-1 0 0,0 0 0 0 0,0 0 1 0 0,0 0-1 0 0,1-1 0 0 0,-1 1 1 0 0,0 0-1 0 0,0 0 0 0 0,1 0 1 0 0,-1 0-1 0 0,0 0 0 0 0,1 0 1 0 0,-1 0-1 0 0,0 0 0 0 0,0 0 1 0 0,1 0-1 0 0,-1 0 0 0 0,0 0 1 0 0,0 0-1 0 0,1 0 0 0 0,-1 0 0 0 0,0 0 1 0 0,1 0-1 0 0,-1 0 0 0 0,0 0 1 0 0,0 0-1 0 0,1 0 0 0 0,-1 1 1 0 0,0-1-1 0 0,0 0 0 0 0,1 0 1 0 0,-1 0-1 0 0,0 0 0 0 0,0 1 1 0 0,0-1-1 0 0,1 0 0 0 0,-1 0 1 0 0,0 0-1 0 0,0 1 0 0 0,0-1 1 0 0,0 0-1 0 0,0 0 0 0 0,1 1 1 0 0,-1-1-1 0 0,0 0 0 0 0,0 0 1 0 0,0 1-1 0 0,0-1 0 0 0,0 0 1 0 0,0 1-1 0 0,0-1 0 0 0,0 0 1 0 0,0 0-1 0 0,0 1 0 0 0,0-1 1 0 0,2 31-51 0 0,-2-15 43 0 0,6 23 0 0 0,-5-26 28 0 0,0 0 0 0 0,1-1 0 0 0,0 1 0 0 0,1-1 1 0 0,1 0-1 0 0,0 0 0 0 0,0 0 0 0 0,2 0 0 0 0,9 16 0 0 0,-14-26-13 0 0,0 0-1 0 0,1 0 0 0 0,0-1 0 0 0,-1 1 0 0 0,1 0 0 0 0,0-1 0 0 0,0 1 0 0 0,-1-1 0 0 0,1 0 0 0 0,0 0 0 0 0,1 1 0 0 0,-1-1 0 0 0,0-1 0 0 0,0 1 0 0 0,0 0 0 0 0,0 0 0 0 0,1-1 0 0 0,-1 1 1 0 0,0-1-1 0 0,4 0 0 0 0,-2 0-4 0 0,0 0 1 0 0,0-1 0 0 0,1 0 0 0 0,-1 0-1 0 0,0 0 1 0 0,0-1 0 0 0,0 1 0 0 0,0-1-1 0 0,0 0 1 0 0,5-3 0 0 0,4-4-9 0 0,0 0 1 0 0,-1-1 0 0 0,0-1-1 0 0,19-22 1 0 0,31-37 4 0 0,106-134 12 0 0,-138 157-14 0 0,-2-1-1 0 0,40-94 1 0 0,-49 105 15 0 0,-18 35-13 0 0,0 1 0 0 0,1-1 0 0 0,-1 1 0 0 0,0-1 0 0 0,0 1 0 0 0,1 0 0 0 0,-1 0 0 0 0,1 0 0 0 0,-1 0 0 0 0,1 0 0 0 0,-1 0 0 0 0,1 0 0 0 0,0 0 0 0 0,-1 1 0 0 0,1-1 0 0 0,0 1 0 0 0,0-1 0 0 0,-1 1 0 0 0,4-1 0 0 0,-4 1-7 0 0,3 10-82 0 0,-4-9-106 0 0,0 1 0 0 0,1-1-1 0 0,-1 0 1 0 0,1 1 0 0 0,-1-1-1 0 0,1 0 1 0 0,-1 0 0 0 0,1 1-1 0 0,0-1 1 0 0,0 0 0 0 0,-1 0-1 0 0,1 0 1 0 0,0 0 0 0 0,0 0-1 0 0,2 2 1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05.365"/>
    </inkml:context>
    <inkml:brush xml:id="br0">
      <inkml:brushProperty name="width" value="0.1" units="cm"/>
      <inkml:brushProperty name="height" value="0.1" units="cm"/>
    </inkml:brush>
  </inkml:definitions>
  <inkml:trace contextRef="#ctx0" brushRef="#br0">71 122 7777 0 0,'-43'0'-22'0'0,"19"0"1982"0"0,24 1-1908 0 0,0-1 0 0 0,0 0 0 0 0,-1 0 0 0 0,1 0 0 0 0,0 0 0 0 0,0 0 0 0 0,0 0 0 0 0,0 0 0 0 0,-1 1 0 0 0,1-1 1 0 0,0 0-1 0 0,0 0 0 0 0,0 0 0 0 0,0 0 0 0 0,0 1 0 0 0,0-1 0 0 0,-1 0 0 0 0,1 0 0 0 0,0 0 0 0 0,0 0 0 0 0,0 1 0 0 0,0-1 0 0 0,0 0 0 0 0,0 0 0 0 0,0 1 0 0 0,0-1 0 0 0,0 0 0 0 0,0 0 1 0 0,0 0-1 0 0,0 1 0 0 0,0-1 0 0 0,0 0 0 0 0,0 0 0 0 0,0 0 0 0 0,0 1 0 0 0,0-1 0 0 0,0 0 0 0 0,0 0 0 0 0,1 0 0 0 0,-1 1 0 0 0,0-1 0 0 0,0 0 0 0 0,0 0 0 0 0,0 0 0 0 0,0 0 1 0 0,0 1-1 0 0,1-1 0 0 0,-1 0 0 0 0,0 0 0 0 0,0 0 0 0 0,0 0 0 0 0,0 0 0 0 0,1 0 0 0 0,-1 0 0 0 0,0 1 0 0 0,11 9 1061 0 0,-5-9-970 0 0,-1 0 1 0 0,1-1-1 0 0,-1 1 1 0 0,1-1 0 0 0,-1-1-1 0 0,0 1 1 0 0,1-1-1 0 0,5-1 1 0 0,7-1 32 0 0,134-15 106 0 0,-124 16-275 0 0,0-1 0 0 0,-1-1 0 0 0,33-10 0 0 0,-47 10 115 0 0,0-1 1 0 0,-1 0-1 0 0,0-1 0 0 0,0 0 1 0 0,0-1-1 0 0,-1 0 0 0 0,0-1 1 0 0,17-15-1 0 0,-12 3 546 0 0,-11 14 253 0 0,-12 21-230 0 0,-1 2-454 0 0,0 0 1 0 0,1 1 0 0 0,1 0-1 0 0,0 0 1 0 0,1 0 0 0 0,1 1-1 0 0,1 0 1 0 0,1 0 0 0 0,1 0-1 0 0,1 33 1 0 0,18 84 1702 0 0,-5-46-1402 0 0,-14-63-1921 0 0,1-26 1101 0 0,0 0 0 0 0,0 0-1 0 0,0-1 1 0 0,0 1-1 0 0,-1 0 1 0 0,1-1 0 0 0,0 1-1 0 0,0 0 1 0 0,-1-1 0 0 0,-3 5-1695 0 0,-6-1-465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08.098"/>
    </inkml:context>
    <inkml:brush xml:id="br0">
      <inkml:brushProperty name="width" value="0.1" units="cm"/>
      <inkml:brushProperty name="height" value="0.1" units="cm"/>
    </inkml:brush>
  </inkml:definitions>
  <inkml:trace contextRef="#ctx0" brushRef="#br0">480 204 5973 0 0,'-4'2'32'0'0,"0"0"1"0"0,0 0 0 0 0,0 0 0 0 0,0 1 0 0 0,0-1 0 0 0,1 1 0 0 0,-1 0 0 0 0,1 0-1 0 0,0 1 1 0 0,0-1 0 0 0,0 1 0 0 0,-4 5 0 0 0,-22 37 328 0 0,-6 15 16 0 0,29-47-243 0 0,1 0 0 0 0,0 0-1 0 0,0 1 1 0 0,2 0 0 0 0,0-1 0 0 0,-2 27-1 0 0,1-13 103 0 0,-2 37 841 0 0,4 112 0 0 0,2-40-96 0 0,-39 338 906 0 0,22-342-1518 0 0,-38 262 117 0 0,31-268-391 0 0,-43 135-1 0 0,50-209-74 0 0,-43 149 60 0 0,46-145-44 0 0,-11 90 1 0 0,22-59-72 0 0,3-68 32 0 0,0-20 3 0 0,0 1 0 0 0,0-1 0 0 0,0 1 0 0 0,0-1 0 0 0,0 1 0 0 0,0-1 0 0 0,0 1 0 0 0,1 0 0 0 0,-1-1 0 0 0,0 1 0 0 0,0-1 0 0 0,0 1 0 0 0,1-1 0 0 0,-1 0 0 0 0,0 1 0 0 0,0-1 1 0 0,1 1-1 0 0,-1-1 0 0 0,1 1 0 0 0,-1-1 0 0 0,0 0 0 0 0,1 1 0 0 0,-1-1 0 0 0,1 0 0 0 0,-1 1 0 0 0,1-1 0 0 0,0 0 0 0 0,17 1 3 0 0,26-15 2 0 0,-34 11-5 0 0,82-25-22 0 0,182-32 0 0 0,102 15 394 0 0,432-9 683 0 0,1 30-750 0 0,285-13-171 0 0,125-65-120 0 0,-1194 99-22 0 0,28-3 15 0 0,-1-2 0 0 0,0-2 0 0 0,72-24 0 0 0,-119 32-8 0 0,-1 0 0 0 0,1 0 1 0 0,0-1-1 0 0,0 0 1 0 0,7-5-1 0 0,-11 7 1 0 0,0 0 0 0 0,0 0-1 0 0,0 0 1 0 0,0 0 0 0 0,0 0-1 0 0,0 0 1 0 0,0-1 0 0 0,-1 1-1 0 0,1 0 1 0 0,0 0 0 0 0,-1-1-1 0 0,1 1 1 0 0,-1 0-1 0 0,0 0 1 0 0,1-1 0 0 0,-1 1-1 0 0,0-1 1 0 0,0 1 0 0 0,0 0-1 0 0,0-1 1 0 0,0 1 0 0 0,0-1-1 0 0,0 1 1 0 0,0 0 0 0 0,0-1-1 0 0,-1 1 1 0 0,1 0 0 0 0,-1-2-1 0 0,-7-13 8 0 0,0 2 0 0 0,0-1 1 0 0,-2 1-1 0 0,0 0 0 0 0,-14-14 0 0 0,-21-32-10 0 0,22 21-10 0 0,2-2-1 0 0,1-1 1 0 0,2 0-1 0 0,2-1 1 0 0,2-1-1 0 0,-8-48 1 0 0,-31-277-159 0 0,47 295 161 0 0,3-1-1 0 0,3 0 1 0 0,3 0-1 0 0,3 1 1 0 0,4-1-1 0 0,3 2 1 0 0,25-81-1 0 0,-1 37-38 0 0,84-178-1 0 0,40-20 15 0 0,-160 314 38 0 0,0-1 0 0 0,-1 1 0 0 0,1-1 0 0 0,0 0 0 0 0,0 0 0 0 0,-1 1 0 0 0,1-1 0 0 0,-1 0 0 0 0,1 0 0 0 0,-1 0 0 0 0,0 0 0 0 0,0 0 0 0 0,0 1 0 0 0,0-5 0 0 0,-1 5-3 0 0,1 0 1 0 0,-1 0-1 0 0,0 1 0 0 0,1-1 0 0 0,-1 0 0 0 0,0 0 0 0 0,0 1 1 0 0,0-1-1 0 0,0 0 0 0 0,0 1 0 0 0,0-1 0 0 0,0 1 0 0 0,0-1 1 0 0,0 1-1 0 0,0 0 0 0 0,0-1 0 0 0,0 1 0 0 0,0 0 0 0 0,0 0 1 0 0,0 0-1 0 0,0 0 0 0 0,0 0 0 0 0,0 0 0 0 0,0 0 0 0 0,0 0 1 0 0,-2 0-1 0 0,-148 3-87 0 0,-77-2 72 0 0,-392-30-443 0 0,-110-2-186 0 0,-441 50 492 0 0,4 63 154 0 0,1046-71-94 0 0,-58 4-600 0 0,-177 38 0 0 0,355-53 588 0 0,-1 0 0 0 0,0 1 0 0 0,1-1 0 0 0,-1 0 0 0 0,0 1 0 0 0,1-1 0 0 0,-1 1 0 0 0,1-1 0 0 0,-1 1 0 0 0,1 0 0 0 0,-1-1 0 0 0,1 1 1 0 0,-1 0-1 0 0,1 0 0 0 0,0 0 0 0 0,-1 0 0 0 0,1 0 0 0 0,0 1 0 0 0,0-1 0 0 0,0 0 0 0 0,0 0 0 0 0,0 1 0 0 0,0-1 0 0 0,0 1 0 0 0,1-1 0 0 0,-2 2 0 0 0,-1 7-1208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42.451"/>
    </inkml:context>
    <inkml:brush xml:id="br0">
      <inkml:brushProperty name="width" value="0.1" units="cm"/>
      <inkml:brushProperty name="height" value="0.1" units="cm"/>
    </inkml:brush>
  </inkml:definitions>
  <inkml:trace contextRef="#ctx0" brushRef="#br0">10 786 4372 0 0,'-6'29'3339'0'0,"6"-29"-3325"0"0,0 0 0 0 0,0 0 1 0 0,-1 1-1 0 0,1-1 0 0 0,0 0 0 0 0,0 1 1 0 0,0-1-1 0 0,0 0 0 0 0,0 0 1 0 0,0 1-1 0 0,0-1 0 0 0,0 0 0 0 0,0 1 1 0 0,0-1-1 0 0,0 0 0 0 0,0 1 1 0 0,0-1-1 0 0,0 0 0 0 0,0 0 1 0 0,0 1-1 0 0,0-1 0 0 0,0 0 0 0 0,0 1 1 0 0,0-1-1 0 0,0 0 0 0 0,0 0 1 0 0,0 1-1 0 0,1-1 0 0 0,-1 0 0 0 0,0 0 1 0 0,0 1-1 0 0,0-1 0 0 0,1 0 1 0 0,-1 0-1 0 0,0 0 0 0 0,0 1 0 0 0,1-1 1 0 0,-1 0-1 0 0,0 0 0 0 0,0 0 1 0 0,1 0-1 0 0,-1 1 0 0 0,1-1 0 0 0,21 8 144 0 0,27-2-140 0 0,-44-6-4 0 0,0 0 1 0 0,-1 0-1 0 0,1-1 0 0 0,-1 0 1 0 0,1 0-1 0 0,0 0 1 0 0,-1 0-1 0 0,0 0 0 0 0,6-4 1 0 0,-8 4-11 0 0,0 0 1 0 0,0 0-1 0 0,-1 0 0 0 0,1 0 1 0 0,-1-1-1 0 0,1 1 1 0 0,-1-1-1 0 0,0 1 0 0 0,0-1 1 0 0,1 1-1 0 0,-1-1 1 0 0,0 0-1 0 0,-1 0 0 0 0,1 1 1 0 0,0-1-1 0 0,0 0 1 0 0,-1 0-1 0 0,1 0 0 0 0,-1 0 1 0 0,1 0-1 0 0,-1 0 1 0 0,0 0-1 0 0,0 0 0 0 0,0-2 1 0 0,0-2-7 0 0,-1 0 0 0 0,0 0 1 0 0,0 1-1 0 0,-1-1 0 0 0,1 0 1 0 0,-1 1-1 0 0,0-1 0 0 0,-1 1 1 0 0,0 0-1 0 0,1 0 0 0 0,-2 0 1 0 0,1 0-1 0 0,0 0 0 0 0,-1 0 1 0 0,0 1-1 0 0,0 0 0 0 0,0 0 1 0 0,-1 0-1 0 0,1 0 0 0 0,-1 1 0 0 0,0 0 1 0 0,-9-5-1 0 0,13 8 1 0 0,0-1-1 0 0,1 1 1 0 0,-1 0-1 0 0,0 0 1 0 0,0-1-1 0 0,1 1 1 0 0,-1 0-1 0 0,0 0 1 0 0,0 0-1 0 0,0 0 1 0 0,1 0-1 0 0,-1 0 1 0 0,0 0-1 0 0,0 0 1 0 0,1 0-1 0 0,-1 1 1 0 0,0-1-1 0 0,0 0 1 0 0,1 0-1 0 0,-1 1 1 0 0,0-1-1 0 0,1 1 1 0 0,-1-1-1 0 0,0 0 1 0 0,1 1-1 0 0,-1-1 1 0 0,1 1-1 0 0,-1-1 1 0 0,0 1-1 0 0,1 0 1 0 0,-1-1-1 0 0,1 1 1 0 0,0-1-1 0 0,-1 1 1 0 0,0 1-1 0 0,-13 30 88 0 0,8-18-32 0 0,1-1 10 0 0,-1 1-1 0 0,2-1 1 0 0,0 1-1 0 0,0 0 0 0 0,1 0 1 0 0,1 0-1 0 0,0 15 1 0 0,1-19-29 0 0,1 0-1 0 0,0 0 1 0 0,1-1-1 0 0,0 1 1 0 0,0 0 0 0 0,1-1-1 0 0,1 1 1 0 0,-1-1 0 0 0,2 1-1 0 0,-1-1 1 0 0,7 11 0 0 0,-8-16-21 0 0,0-1 1 0 0,1 0 0 0 0,-1 0 0 0 0,1 0 0 0 0,-1 0 0 0 0,1-1 0 0 0,0 1 0 0 0,0-1 0 0 0,0 0 0 0 0,1 1 0 0 0,-1-1 0 0 0,0-1 0 0 0,1 1-1 0 0,5 2 1 0 0,-3-3-15 0 0,1 1-1 0 0,-1-1 1 0 0,0 0-1 0 0,1-1 0 0 0,-1 1 1 0 0,1-1-1 0 0,-1 0 1 0 0,8-2-1 0 0,2-1-128 0 0,1-1 0 0 0,-1 0-1 0 0,0-1 1 0 0,0-1 0 0 0,27-15 0 0 0,-27 13 14 0 0,-1-1 0 0 0,0-1 0 0 0,-1 0 0 0 0,0-1 0 0 0,-1 0 0 0 0,0-1 0 0 0,-1-1 0 0 0,0 0 0 0 0,-1 0 0 0 0,0-1 0 0 0,-1-1-1 0 0,-1 0 1 0 0,0 0 0 0 0,-1-1 0 0 0,-1 0 0 0 0,8-25 0 0 0,-2-11 264 0 0,-1 0-1 0 0,-3-1 0 0 0,-2-1 0 0 0,-3 1 1 0 0,-2-1-1 0 0,-2 0 0 0 0,-2 0 1 0 0,-3 1-1 0 0,-23-101 0 0 0,26 142-60 0 0,-1 1 0 0 0,-1-1 0 0 0,0 1 0 0 0,0 0 0 0 0,-7-11 0 0 0,10 20-83 0 0,0 1 0 0 0,0-1 1 0 0,0 1-1 0 0,0-1 0 0 0,0 1 0 0 0,0 0 0 0 0,0-1 1 0 0,0 1-1 0 0,-1 0 0 0 0,1 0 0 0 0,0 0 0 0 0,-1 0 1 0 0,1 0-1 0 0,-1 0 0 0 0,1 0 0 0 0,-1 1 0 0 0,1-1 0 0 0,-1 1 1 0 0,0-1-1 0 0,1 1 0 0 0,-1-1 0 0 0,0 1 0 0 0,0 0 1 0 0,1 0-1 0 0,-1 0 0 0 0,0 0 0 0 0,0 0 0 0 0,1 0 0 0 0,-1 0 1 0 0,0 0-1 0 0,1 1 0 0 0,-1-1 0 0 0,0 1 0 0 0,1 0 1 0 0,-1-1-1 0 0,0 1 0 0 0,1 0 0 0 0,-1 0 0 0 0,1 0 0 0 0,0 0 1 0 0,-1 0-1 0 0,1 0 0 0 0,-2 2 0 0 0,-7 5 13 0 0,1 1-1 0 0,0 0 1 0 0,1 1 0 0 0,0 0-1 0 0,1 0 1 0 0,0 0-1 0 0,0 1 1 0 0,1 0 0 0 0,1 0-1 0 0,0 1 1 0 0,0 0 0 0 0,1 0-1 0 0,1 0 1 0 0,0 0-1 0 0,-2 15 1 0 0,1 6 136 0 0,1-1 0 0 0,2 0 1 0 0,1 1-1 0 0,8 55 0 0 0,13 31 448 0 0,41 131 0 0 0,-50-207-560 0 0,-2-5-460 0 0,7 51-1 0 0,-9-46-1239 0 0,-7-26 477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08.826"/>
    </inkml:context>
    <inkml:brush xml:id="br0">
      <inkml:brushProperty name="width" value="0.1" units="cm"/>
      <inkml:brushProperty name="height" value="0.1" units="cm"/>
    </inkml:brush>
  </inkml:definitions>
  <inkml:trace contextRef="#ctx0" brushRef="#br0">436 225 11377 0 0,'9'-9'189'0'0,"0"1"0"0"0,-1-1 0 0 0,0 0 0 0 0,0-1 0 0 0,-1 0 1 0 0,0 0-1 0 0,-1 0 0 0 0,0-1 0 0 0,6-16 0 0 0,-6 14 28 0 0,-4 10-191 0 0,-1-1 0 0 0,0 0 0 0 0,1 0 0 0 0,-1-1 1 0 0,-1 1-1 0 0,1 0 0 0 0,0 0 0 0 0,-1 0 1 0 0,0-1-1 0 0,0 1 0 0 0,-1 0 0 0 0,0-9 0 0 0,0 12-22 0 0,1-1-1 0 0,-1 0 1 0 0,1 0-1 0 0,-1 0 1 0 0,0 0-1 0 0,0 1 1 0 0,0-1-1 0 0,0 0 1 0 0,0 1-1 0 0,0-1 1 0 0,0 1-1 0 0,0-1 1 0 0,-1 1-1 0 0,1-1 1 0 0,-1 1-1 0 0,1 0 0 0 0,-1 0 1 0 0,1 0-1 0 0,-1 0 1 0 0,0 0-1 0 0,1 0 1 0 0,-1 0-1 0 0,0 0 1 0 0,0 1-1 0 0,0-1 1 0 0,1 1-1 0 0,-1-1 1 0 0,0 1-1 0 0,0 0 1 0 0,0 0-1 0 0,-2 0 1 0 0,-7 1-8 0 0,0 0 0 0 0,0 1 0 0 0,1 0 1 0 0,-1 1-1 0 0,1 0 0 0 0,-1 0 0 0 0,1 1 0 0 0,-16 9 1 0 0,-4 4-12 0 0,-38 29 1 0 0,53-35 19 0 0,0 1 0 0 0,1 1 0 0 0,-18 20 1 0 0,27-27-5 0 0,0 0 0 0 0,0 0 0 0 0,1 1 1 0 0,0-1-1 0 0,0 1 0 0 0,1 0 1 0 0,-1 0-1 0 0,2 0 0 0 0,-1 1 0 0 0,-2 13 1 0 0,4-16-2 0 0,1-1 0 0 0,0 0 0 0 0,1 1 0 0 0,-1-1 0 0 0,1 0 0 0 0,0 1 0 0 0,0-1 0 0 0,0 0 0 0 0,1 0 0 0 0,-1 0 0 0 0,1 0 1 0 0,0 0-1 0 0,4 6 0 0 0,4 5 10 0 0,1 0 0 0 0,13 12 0 0 0,-14-15 4 0 0,85 84-4 0 0,-23-25 13 0 0,-70-69-22 0 0,0-1 0 0 0,0 1 1 0 0,0 0-1 0 0,-1 1 1 0 0,1-1-1 0 0,-1 0 0 0 0,1 0 1 0 0,-1 1-1 0 0,0-1 1 0 0,1 1-1 0 0,-1-1 0 0 0,-1 1 1 0 0,1-1-1 0 0,0 1 1 0 0,-1 0-1 0 0,1-1 0 0 0,-1 1 1 0 0,0 0-1 0 0,0-1 1 0 0,0 5-1 0 0,-1-4 0 0 0,0-1-1 0 0,0 1 1 0 0,-1 0 0 0 0,1 0 0 0 0,-1-1-1 0 0,1 1 1 0 0,-1-1 0 0 0,0 1-1 0 0,0-1 1 0 0,0 0 0 0 0,-1 0-1 0 0,1 1 1 0 0,0-2 0 0 0,-1 1 0 0 0,1 0-1 0 0,-1 0 1 0 0,-5 1 0 0 0,-7 6-14 0 0,-2-2 1 0 0,1 0 0 0 0,-1-1-1 0 0,0 0 1 0 0,-1-2 0 0 0,1 0-1 0 0,-1-1 1 0 0,0 0 0 0 0,0-2-1 0 0,1 0 1 0 0,-1-1 0 0 0,0-1-1 0 0,-31-5 1 0 0,44 4-90 0 0,-1 1 0 0 0,1-1 1 0 0,0-1-1 0 0,0 1 0 0 0,0-1 0 0 0,0 0 0 0 0,0 0 0 0 0,1 0 1 0 0,-1-1-1 0 0,1 1 0 0 0,0-1 0 0 0,0 0 0 0 0,0-1 1 0 0,1 1-1 0 0,-1-1 0 0 0,1 1 0 0 0,0-1 0 0 0,0 0 1 0 0,1 0-1 0 0,0 0 0 0 0,-3-8 0 0 0,2 5-167 0 0,1-1 0 0 0,0 0 0 0 0,1 0 0 0 0,0 0 0 0 0,0 0 0 0 0,1 0 0 0 0,0 0 0 0 0,0 0-1 0 0,1 0 1 0 0,0 0 0 0 0,1 1 0 0 0,4-15 0 0 0,9-12-876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09.209"/>
    </inkml:context>
    <inkml:brush xml:id="br0">
      <inkml:brushProperty name="width" value="0.1" units="cm"/>
      <inkml:brushProperty name="height" value="0.1" units="cm"/>
    </inkml:brush>
  </inkml:definitions>
  <inkml:trace contextRef="#ctx0" brushRef="#br0">59 47 6721 0 0,'15'-5'266'0'0,"0"0"404"0"0,-15 5-633 0 0,0 0 0 0 0,0 0 0 0 0,0 0 0 0 0,0 0 0 0 0,0 0 0 0 0,0 0 0 0 0,0 0 0 0 0,0 0 0 0 0,0 0 0 0 0,0 1 0 0 0,0-1 0 0 0,1 2 852 0 0,-1-2-852 0 0,0 0 0 0 0,0 0 0 0 0,0 0 0 0 0,0 0 0 0 0,0 0 0 0 0,0 0 0 0 0,0 0 0 0 0,0 0 0 0 0,1 0 0 0 0,-1 0 0 0 0,0 0 0 0 0,0 0 0 0 0,-4 7 344 0 0,1 0 1 0 0,0 0-1 0 0,1 1 1 0 0,-1-1-1 0 0,1 1 0 0 0,1-1 1 0 0,-1 1-1 0 0,1 0 1 0 0,0 15-1 0 0,-2 13 288 0 0,-13 92 216 0 0,11-69-831 0 0,-20 82 0 0 0,25-138-61 0 0,-1 1 0 0 0,0-1 0 0 0,-1 1-1 0 0,1-1 1 0 0,-1 0 0 0 0,1 1 0 0 0,-4 4-1 0 0,4-8-5 0 0,1 0 0 0 0,0 0 0 0 0,-1-1 0 0 0,1 1 0 0 0,0 0 0 0 0,0 0 0 0 0,-1 0 0 0 0,1 0 0 0 0,0 0 0 0 0,0-1 0 0 0,-1 1 0 0 0,1 0 0 0 0,0 0 0 0 0,0 0 0 0 0,-1-1 0 0 0,1 1 0 0 0,0 0 0 0 0,0 0 0 0 0,0-1 0 0 0,0 1 0 0 0,-1 0 0 0 0,1 0 0 0 0,0-1 0 0 0,0 1 0 0 0,0 0 0 0 0,0-1 0 0 0,0 1 0 0 0,0 0 0 0 0,0 0 0 0 0,0-1 0 0 0,0 1 0 0 0,0 0 0 0 0,0-1 0 0 0,0 1 0 0 0,0 0 0 0 0,0-1 0 0 0,0 1 0 0 0,0 0 0 0 0,0 0 0 0 0,0-1 0 0 0,1 1 0 0 0,-2-16-352 0 0,2-35 131 0 0,2 0 1 0 0,2 0-1 0 0,3 0 1 0 0,1 1-1 0 0,25-73 0 0 0,-29 110 228 0 0,1 0 0 0 0,0 0 0 0 0,12-18 0 0 0,-15 26 10 0 0,0 1 0 0 0,1-1 0 0 0,-1 1 0 0 0,1-1 0 0 0,0 1 1 0 0,1 0-1 0 0,-1 1 0 0 0,1-1 0 0 0,-1 1 0 0 0,1 0 1 0 0,6-3-1 0 0,-8 5 14 0 0,-1 1 0 0 0,0-1 0 0 0,1 1 0 0 0,-1-1 0 0 0,1 1 0 0 0,-1 0 0 0 0,0 0 1 0 0,1 0-1 0 0,-1 1 0 0 0,0-1 0 0 0,1 0 0 0 0,-1 1 0 0 0,0-1 0 0 0,1 1 0 0 0,-1 0 0 0 0,0 0 0 0 0,0 0 1 0 0,0 0-1 0 0,0 0 0 0 0,0 1 0 0 0,0-1 0 0 0,0 1 0 0 0,0-1 0 0 0,3 4 0 0 0,4 4 108 0 0,-1 0 1 0 0,1 1-1 0 0,8 14 0 0 0,-10-15-35 0 0,2 4 19 0 0,-1 0 0 0 0,0 1 1 0 0,0 0-1 0 0,-2 0 0 0 0,0 1 0 0 0,9 29 0 0 0,-11-23-61 0 0,0 0 0 0 0,-2 1 0 0 0,0-1 0 0 0,-2 34 0 0 0,0-24-118 0 0,-3 35-202 0 0,3-61 35 0 0,-1 0-1 0 0,0 0 0 0 0,0 0 1 0 0,-1 0-1 0 0,1 0 1 0 0,-1-1-1 0 0,0 1 1 0 0,0-1-1 0 0,-1 1 0 0 0,-3 5 1 0 0,5-9 81 0 0,0 0 1 0 0,0 0-1 0 0,0-1 1 0 0,0 1 0 0 0,-1 0-1 0 0,1 0 1 0 0,0-1-1 0 0,0 1 1 0 0,-1 0-1 0 0,1-1 1 0 0,0 0 0 0 0,-1 1-1 0 0,1-1 1 0 0,0 0-1 0 0,-1 1 1 0 0,1-1-1 0 0,0 0 1 0 0,-1 0 0 0 0,1 0-1 0 0,-3-1 1 0 0,-7-1-1098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09.752"/>
    </inkml:context>
    <inkml:brush xml:id="br0">
      <inkml:brushProperty name="width" value="0.1" units="cm"/>
      <inkml:brushProperty name="height" value="0.1" units="cm"/>
    </inkml:brush>
  </inkml:definitions>
  <inkml:trace contextRef="#ctx0" brushRef="#br0">0 213 7197 0 0,'0'0'46'0'0,"0"-1"0"0"0,0 1 0 0 0,0 0-1 0 0,0 0 1 0 0,0-1 0 0 0,0 1 0 0 0,0 0 0 0 0,1 0 0 0 0,-1 0 0 0 0,0-1 0 0 0,0 1 0 0 0,0 0 0 0 0,0 0 0 0 0,0 0 0 0 0,0-1 0 0 0,0 1 0 0 0,1 0 0 0 0,-1 0 0 0 0,0 0 0 0 0,0-1 0 0 0,0 1 0 0 0,1 0-1 0 0,-1 0 1 0 0,0 0 0 0 0,0 0 0 0 0,0 0 0 0 0,1 0 0 0 0,-1 0 0 0 0,0-1 0 0 0,0 1 0 0 0,0 0 0 0 0,1 0 0 0 0,-1 0 0 0 0,0 0 0 0 0,0 0 0 0 0,1 0 0 0 0,-1 0 0 0 0,0 0 0 0 0,0 0 0 0 0,1 0 0 0 0,-1 0-1 0 0,0 0 1 0 0,0 0 0 0 0,1 1 0 0 0,-1-1 0 0 0,0 0 0 0 0,0 0 0 0 0,1 0 0 0 0,17 8 1243 0 0,1-1-852 0 0,2-4-466 0 0,0-1 0 0 0,0-2 0 0 0,0 0 0 0 0,0-1 0 0 0,0-1 0 0 0,30-7 0 0 0,35-3-1268 0 0,0-4-1003 0 0,-81 15 2161 0 0,0 0 1 0 0,1-1-1 0 0,-1 0 1 0 0,-1 0-1 0 0,1 0 1 0 0,0 0-1 0 0,7-6 1 0 0,-9 6 177 0 0,0 0 0 0 0,0 0 0 0 0,0 0 0 0 0,0 0 1 0 0,1 1-1 0 0,-1-1 0 0 0,0 1 0 0 0,1 0 0 0 0,-1 0 0 0 0,1 0 1 0 0,-1 1-1 0 0,1-1 0 0 0,0 1 0 0 0,3 0 0 0 0,-5-1 131 0 0,0 1 0 0 0,0-1 0 0 0,0 1-1 0 0,0-1 1 0 0,0 0 0 0 0,0 1 0 0 0,-1-1 0 0 0,1 0-1 0 0,0 0 1 0 0,0 0 0 0 0,-1 0 0 0 0,1-1-1 0 0,-1 1 1 0 0,3-2 0 0 0,14-9 2166 0 0,-12 16-1449 0 0,-4 11-384 0 0,2 52 360 0 0,3 1 0 0 0,18 78 0 0 0,-17-105-719 0 0,26 106-105 0 0,-32-136-60 0 0,0 2-354 0 0,-10-22-118 0 0,1-5 343 0 0,1 0 0 0 0,1 0 0 0 0,0-1-1 0 0,-4-24 1 0 0,3 12 80 0 0,-6-15 38 0 0,3-1-1 0 0,2 0 1 0 0,1 0-1 0 0,2-1 1 0 0,5-85-1 0 0,0 121 30 0 0,0 0 0 0 0,0-1-1 0 0,1 1 1 0 0,1 0 0 0 0,-1 1-1 0 0,1-1 1 0 0,0 0 0 0 0,1 1-1 0 0,0 0 1 0 0,0 0 0 0 0,1 0 0 0 0,0 0-1 0 0,0 0 1 0 0,7-6 0 0 0,-7 9 2 0 0,-1 0 0 0 0,1 0 1 0 0,0 1-1 0 0,1-1 0 0 0,-1 1 1 0 0,1 0-1 0 0,-1 1 0 0 0,1-1 1 0 0,0 1-1 0 0,0 0 0 0 0,0 1 1 0 0,0-1-1 0 0,0 1 1 0 0,0 1-1 0 0,1-1 0 0 0,-1 1 1 0 0,0 0-1 0 0,0 0 0 0 0,9 2 1 0 0,-5-1 54 0 0,0 1 1 0 0,0 1-1 0 0,0 0 1 0 0,0 0-1 0 0,0 1 1 0 0,-1 0-1 0 0,1 1 1 0 0,-1 0 0 0 0,-1 0-1 0 0,1 1 1 0 0,-1 0-1 0 0,1 0 1 0 0,-2 1-1 0 0,1 0 1 0 0,11 15-1 0 0,-17-20-29 0 0,-1 0-1 0 0,1-1 1 0 0,-1 1 0 0 0,0 0-1 0 0,1 0 1 0 0,-1 0-1 0 0,0 0 1 0 0,0 0-1 0 0,0 1 1 0 0,-1-1 0 0 0,1 0-1 0 0,0 0 1 0 0,-1 1-1 0 0,0-1 1 0 0,1 0-1 0 0,-1 1 1 0 0,0-1 0 0 0,0 0-1 0 0,0 1 1 0 0,-1-1-1 0 0,1 0 1 0 0,0 1-1 0 0,-2 1 1 0 0,1-1-6 0 0,-1 0 1 0 0,1 0-1 0 0,-1-1 0 0 0,0 1 1 0 0,0-1-1 0 0,0 0 0 0 0,-1 0 1 0 0,1 1-1 0 0,0-1 0 0 0,-1 0 1 0 0,0-1-1 0 0,1 1 0 0 0,-1 0 0 0 0,0-1 1 0 0,0 0-1 0 0,-4 2 0 0 0,-27 8-147 0 0,-2-1 0 0 0,-67 10-1 0 0,21-5-806 0 0,-60 11-3162 0 0,113-19 2590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10.834"/>
    </inkml:context>
    <inkml:brush xml:id="br0">
      <inkml:brushProperty name="width" value="0.1" units="cm"/>
      <inkml:brushProperty name="height" value="0.1" units="cm"/>
    </inkml:brush>
  </inkml:definitions>
  <inkml:trace contextRef="#ctx0" brushRef="#br0">272 139 6941 0 0,'-190'5'1699'0'0,"123"-6"-756"0"0,53 2-509 0 0,16 0 126 0 0,26 1 58 0 0,380-9 669 0 0,76 1-824 0 0,7 12 224 0 0,1043-7 1824 0 0,-1038-20-2139 0 0,-2-25-251 0 0,-445 39-128 0 0,53-15 0 0 0,-79 14 21 0 0,-22 8-16 0 0,0 0 0 0 0,0 0 0 0 0,0-1 1 0 0,0 1-1 0 0,0-1 0 0 0,0 1 0 0 0,0-1 0 0 0,0 1 0 0 0,-1-1 1 0 0,1 0-1 0 0,0 1 0 0 0,0-1 0 0 0,-1 0 0 0 0,1 1 0 0 0,0-1 0 0 0,-1 0 1 0 0,1 0-1 0 0,0-2 0 0 0,-1 3-11 0 0,-1-1 1 0 0,1 0-1 0 0,-1 1 0 0 0,1-1 1 0 0,-1 1-1 0 0,0-1 1 0 0,1 1-1 0 0,-1-1 0 0 0,0 1 1 0 0,1-1-1 0 0,-1 1 1 0 0,0-1-1 0 0,0 1 0 0 0,1 0 1 0 0,-1-1-1 0 0,0 1 1 0 0,0 0-1 0 0,0 0 0 0 0,0 0 1 0 0,-19-4-378 0 0,0 2-79 0 0,-20-3-1244 0 0,0 3 1 0 0,-48 2 0 0 0,63 0 633 0 0,20 0 751 0 0,0-1 0 0 0,0 1-1 0 0,1 0 1 0 0,-1 1 0 0 0,-7 1 0 0 0,-2 4-760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11.128"/>
    </inkml:context>
    <inkml:brush xml:id="br0">
      <inkml:brushProperty name="width" value="0.1" units="cm"/>
      <inkml:brushProperty name="height" value="0.1" units="cm"/>
    </inkml:brush>
  </inkml:definitions>
  <inkml:trace contextRef="#ctx0" brushRef="#br0">198 38 6689 0 0,'-1'-2'567'0'0,"-1"-1"1"0"0,1 0 0 0 0,0 1-1 0 0,0-1 1 0 0,-1 0 0 0 0,2 1 0 0 0,-1-1-1 0 0,0 0 1 0 0,1 0 0 0 0,-2-8 2189 0 0,10 15-2363 0 0,35 14 412 0 0,-20-4-454 0 0,75 44-53 0 0,-91-54-260 0 0,0 0 0 0 0,-1 0 0 0 0,0 1 1 0 0,1-1-1 0 0,-2 2 0 0 0,1-1 0 0 0,0 1 0 0 0,-1-1 0 0 0,0 1 0 0 0,-1 1 0 0 0,1-1 0 0 0,-1 1 0 0 0,0-1 0 0 0,2 9 1 0 0,-1-5 16 0 0,-2-4-33 0 0,0 1 0 0 0,0 0 1 0 0,-1 0-1 0 0,0 0 0 0 0,0 0 0 0 0,-1 0 1 0 0,0 0-1 0 0,0 0 0 0 0,-1 0 0 0 0,0 1 1 0 0,0-1-1 0 0,0 0 0 0 0,-1 1 0 0 0,0-1 1 0 0,-1 0-1 0 0,0 0 0 0 0,-3 10 0 0 0,0-7-27 0 0,0 1 0 0 0,-1-1 0 0 0,0-1-1 0 0,0 1 1 0 0,-1-1 0 0 0,0 0 0 0 0,0 0 0 0 0,-1-1-1 0 0,-1 0 1 0 0,-14 10 0 0 0,-7 4-471 0 0,-1-1 0 0 0,-1-1-1 0 0,-64 28 1 0 0,71-39-528 0 0,0 0 0 0 0,-1-1 0 0 0,-39 6 0 0 0,32-11-532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16.755"/>
    </inkml:context>
    <inkml:brush xml:id="br0">
      <inkml:brushProperty name="width" value="0.1" units="cm"/>
      <inkml:brushProperty name="height" value="0.1" units="cm"/>
    </inkml:brush>
  </inkml:definitions>
  <inkml:trace contextRef="#ctx0" brushRef="#br0">1849 678 6753 0 0,'9'-9'194'0'0,"-9"9"-168"0"0,1 0 1 0 0,0-1 0 0 0,-1 1 0 0 0,1-1-1 0 0,-1 1 1 0 0,1-1 0 0 0,0 1 0 0 0,-1-1-1 0 0,0 1 1 0 0,1-1 0 0 0,-1 0 0 0 0,1 1-1 0 0,-1-1 1 0 0,0 0 0 0 0,1 1 0 0 0,0-2-1 0 0,-1 0 38 0 0,1 1 0 0 0,-1 0 0 0 0,1 0-1 0 0,0 0 1 0 0,-1 0 0 0 0,1 0 0 0 0,0 0-1 0 0,0 0 1 0 0,0 0 0 0 0,0 0 0 0 0,2-1-1 0 0,-2 1 49 0 0,1 0-1 0 0,-1 0 1 0 0,0-1 0 0 0,1 1-1 0 0,-1 0 1 0 0,0-1-1 0 0,0 1 1 0 0,0-1 0 0 0,2-3-1 0 0,27-37 1852 0 0,-30 41-1933 0 0,0 0 0 0 0,0 1 0 0 0,0-1 1 0 0,0 0-1 0 0,0 1 0 0 0,0-1 0 0 0,0 0 0 0 0,0 1 0 0 0,0-1 0 0 0,0 0 0 0 0,-1 1 1 0 0,1-1-1 0 0,0 0 0 0 0,-1 1 0 0 0,1-1 0 0 0,0 1 0 0 0,-1-1 0 0 0,1 0 0 0 0,0 1 1 0 0,-1-1-1 0 0,1 1 0 0 0,-1-1 0 0 0,1 1 0 0 0,-1 0 0 0 0,1-1 0 0 0,-1 1 0 0 0,0-1 1 0 0,1 1-1 0 0,-1 0 0 0 0,1 0 0 0 0,-1-1 0 0 0,0 1 0 0 0,0 0 0 0 0,-27-11 603 0 0,25 10-510 0 0,-21-6 261 0 0,0 1-1 0 0,-1 1 1 0 0,0 2 0 0 0,-46-2 0 0 0,-106 12 186 0 0,91-2-323 0 0,-20 2 320 0 0,-186 35 1 0 0,209-26-323 0 0,16-3 107 0 0,-110 35 1 0 0,128-30-94 0 0,-70 38 1 0 0,95-42-143 0 0,0 1-1 0 0,1 1 1 0 0,0 1-1 0 0,-29 29 1 0 0,-15 26 339 0 0,2 3-1 0 0,-93 143 1 0 0,137-184-329 0 0,3 1-1 0 0,0 1 0 0 0,3 1 1 0 0,-14 45-1 0 0,24-67-94 0 0,2-1 0 0 0,0 1-1 0 0,0 0 1 0 0,2 1 0 0 0,0-1 0 0 0,0 0-1 0 0,1 0 1 0 0,1 0 0 0 0,1 0 0 0 0,0 1-1 0 0,1-2 1 0 0,1 1 0 0 0,0 0-1 0 0,1-1 1 0 0,8 18 0 0 0,-4-14-17 0 0,1-1 1 0 0,1 1-1 0 0,0-2 1 0 0,1 1-1 0 0,1-2 1 0 0,1 0-1 0 0,0 0 1 0 0,1-1-1 0 0,1-1 1 0 0,0 0-1 0 0,17 10 1 0 0,9 0 4 0 0,0-1 1 0 0,1-2-1 0 0,1-2 1 0 0,0-2-1 0 0,2-2 1 0 0,72 13-1 0 0,-4-9-42 0 0,180 5 0 0 0,-125-23-279 0 0,1-8 0 0 0,218-38 0 0 0,-234 19 46 0 0,-2-7 0 0 0,-1-7 0 0 0,236-97 1 0 0,-256 80 156 0 0,-3-6 1 0 0,-2-6 0 0 0,-4-5-1 0 0,126-101 1 0 0,-210 146 86 0 0,-2-1-1 0 0,-1-2 0 0 0,-2-1 1 0 0,33-43-1 0 0,-53 59 5 0 0,21-27-9 0 0,43-74 0 0 0,-69 103 9 0 0,0 0 1 0 0,-1-1 0 0 0,-1 0 0 0 0,0 0 0 0 0,-1 0 0 0 0,-1-1 0 0 0,0 0 0 0 0,1-34-1 0 0,-4 25-8 0 0,-5-45 0 0 0,2 63 11 0 0,0 0 0 0 0,0-1 1 0 0,0 1-1 0 0,-1 0 1 0 0,-1 0-1 0 0,0 0 0 0 0,0 1 1 0 0,-6-11-1 0 0,-10-7-27 0 0,-1 0 0 0 0,-1 2 1 0 0,-1 0-1 0 0,-1 2 0 0 0,-1 0 0 0 0,0 2 0 0 0,-44-26 0 0 0,2 7-30 0 0,-1 4 0 0 0,-129-49 0 0 0,-157-22-22 0 0,231 76 124 0 0,-1 6-1 0 0,-143-9 0 0 0,165 28-10 0 0,-1 4 1 0 0,1 4-1 0 0,-113 19 0 0 0,8 16-83 0 0,168-28 38 0 0,1 2-1 0 0,0 1 1 0 0,-45 23 0 0 0,76-32 5 0 0,5-4 4 0 0,0 1 0 0 0,1-1 0 0 0,-1 1 0 0 0,0 0 0 0 0,0 0 0 0 0,1 0 0 0 0,-1 0-1 0 0,0 0 1 0 0,1 0 0 0 0,-1 0 0 0 0,1 0 0 0 0,0 1 0 0 0,-1-1 0 0 0,1 0 0 0 0,0 1 0 0 0,0-1 0 0 0,0 1-1 0 0,-2 2 1 0 0,4-2-42 0 0,-1-1-1 0 0,1 1 0 0 0,0-1 1 0 0,-1 1-1 0 0,1-1 0 0 0,0 1 1 0 0,0-1-1 0 0,0 0 1 0 0,0 1-1 0 0,0-1 0 0 0,0 0 1 0 0,2 2-1 0 0,8 11-1271 0 0,-9-8 859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17.875"/>
    </inkml:context>
    <inkml:brush xml:id="br0">
      <inkml:brushProperty name="width" value="0.1" units="cm"/>
      <inkml:brushProperty name="height" value="0.1" units="cm"/>
    </inkml:brush>
  </inkml:definitions>
  <inkml:trace contextRef="#ctx0" brushRef="#br0">83 253 10113 0 0,'0'-2'216'0'0,"0"-1"0"0"0,0 1 0 0 0,1-1 0 0 0,-1 1 0 0 0,1-1 0 0 0,0 1 0 0 0,0 0 0 0 0,-1-1 0 0 0,1 1 0 0 0,1 0 1 0 0,-1 0-1 0 0,0 0 0 0 0,1-1 0 0 0,-1 1 0 0 0,1 1 0 0 0,-1-1 0 0 0,1 0 0 0 0,2-2 0 0 0,-3 4-199 0 0,-1 0 0 0 0,1 0 0 0 0,-1-1 0 0 0,1 1 0 0 0,-1 0 0 0 0,1 0 0 0 0,-1 0 0 0 0,1 0 0 0 0,-1 0 0 0 0,1 0 0 0 0,-1 0 0 0 0,0 0-1 0 0,1 0 1 0 0,-1 0 0 0 0,1 0 0 0 0,-1 1 0 0 0,1-1 0 0 0,-1 0 0 0 0,1 0 0 0 0,-1 0 0 0 0,1 1 0 0 0,-1-1 0 0 0,0 0 0 0 0,1 0 0 0 0,-1 1 0 0 0,0-1 0 0 0,1 0 0 0 0,-1 1 0 0 0,0-1 0 0 0,1 0 0 0 0,-1 1 0 0 0,0-1 0 0 0,1 1 0 0 0,-1-1 0 0 0,0 0 0 0 0,0 1 0 0 0,0-1 0 0 0,0 1-1 0 0,1-1 1 0 0,-1 1 0 0 0,0-1 0 0 0,0 1 0 0 0,0-1 0 0 0,0 1 0 0 0,0-1 0 0 0,0 1 0 0 0,0 0 0 0 0,1 5 13 0 0,6 23 144 0 0,-2 1 0 0 0,-1 0 0 0 0,-1 0 0 0 0,-2 37-1 0 0,-14 122 135 0 0,11-171-318 0 0,0 2 14 0 0,0 1 1 0 0,-1-1-1 0 0,-1 0 1 0 0,-11 33-1 0 0,13-49-2 0 0,1 0-1 0 0,-1 0 1 0 0,0-1-1 0 0,0 1 1 0 0,-1-1-1 0 0,-2 4 1 0 0,4-6-13 0 0,1 0 0 0 0,-1-1 1 0 0,1 1-1 0 0,-1-1 0 0 0,0 1 0 0 0,1-1 1 0 0,-1 0-1 0 0,0 1 0 0 0,1-1 0 0 0,-1 0 1 0 0,0 1-1 0 0,1-1 0 0 0,-1 0 1 0 0,0 0-1 0 0,1 1 0 0 0,-1-1 0 0 0,0 0 1 0 0,0 0-1 0 0,0 0 0 0 0,1 0 0 0 0,-1 0 1 0 0,0 0-1 0 0,0 0 0 0 0,1 0 1 0 0,-1 0-1 0 0,0-1 0 0 0,1 1 0 0 0,-1 0 1 0 0,0 0-1 0 0,0-1 0 0 0,1 1 0 0 0,-1 0 1 0 0,0-1-1 0 0,1 1 0 0 0,-1-1 1 0 0,1 1-1 0 0,-2-1 0 0 0,-3-5-23 0 0,0 0-1 0 0,-1 0 1 0 0,2 0-1 0 0,-1 0 1 0 0,1-1-1 0 0,0 1 1 0 0,0-1-1 0 0,1 0 1 0 0,0-1-1 0 0,0 1 1 0 0,1 0-1 0 0,0-1 1 0 0,0 1-1 0 0,0-1 1 0 0,1 0 0 0 0,0 0-1 0 0,1-13 1 0 0,1-8-103 0 0,1-1 1 0 0,1 1-1 0 0,10-40 1 0 0,1 7 130 0 0,29-81-1 0 0,-32 116 3 0 0,0 1 0 0 0,1 0 1 0 0,2 1-1 0 0,0 0 0 0 0,26-31 0 0 0,-32 46 3 0 0,1 1 1 0 0,0 0-1 0 0,0 1 0 0 0,1 0 1 0 0,0 1-1 0 0,0-1 1 0 0,0 2-1 0 0,1 0 0 0 0,0 0 1 0 0,21-7-1 0 0,-27 11 12 0 0,1 1-1 0 0,0-1 1 0 0,-1 1-1 0 0,1 0 1 0 0,0 0-1 0 0,0 0 1 0 0,0 1-1 0 0,0 0 1 0 0,0 1-1 0 0,0-1 1 0 0,-1 1-1 0 0,1 0 1 0 0,0 0-1 0 0,0 1 1 0 0,-1-1-1 0 0,1 2 1 0 0,-1-1-1 0 0,1 0 1 0 0,-1 1-1 0 0,0 0 1 0 0,0 0-1 0 0,0 1 1 0 0,-1-1 0 0 0,8 7-1 0 0,-9-5 0 0 0,0-1-1 0 0,1 1 1 0 0,-2 0-1 0 0,1 0 1 0 0,0 0 0 0 0,-1 0-1 0 0,0 0 1 0 0,0 0-1 0 0,-1 1 1 0 0,1-1 0 0 0,-1 1-1 0 0,-1-1 1 0 0,1 1-1 0 0,0 6 1 0 0,-1 3-1 0 0,-1 1 0 0 0,0-1 1 0 0,-6 30-1 0 0,4-31-6 0 0,-1-1 0 0 0,-1 0 0 0 0,0 0 0 0 0,-1 0 0 0 0,0-1 0 0 0,0 0 0 0 0,-2 0 0 0 0,1-1 0 0 0,-2 0 0 0 0,1 0 0 0 0,-2-1 0 0 0,1 0 0 0 0,-1 0 0 0 0,-1-1 0 0 0,-16 11 0 0 0,-10 3-9 0 0,0-2 0 0 0,-2-1 0 0 0,-64 22 0 0 0,94-36 66 0 0,19-3-31 0 0,10 2-24 0 0,-2 6 70 0 0,-1 0-1 0 0,0 2 0 0 0,0 0 0 0 0,-1 0 0 0 0,-1 2 1 0 0,24 29-1 0 0,23 21 84 0 0,-58-61-255 0 0,-1-1 1 0 0,1 0-1 0 0,0 0 1 0 0,1-1-1 0 0,-1 1 1 0 0,0-1-1 0 0,1 0 1 0 0,-1 0-1 0 0,1 0 1 0 0,0-1-1 0 0,0 1 1 0 0,-1-1-1 0 0,1 0 0 0 0,6 0 1 0 0,-8-1-160 0 0,0 0 0 0 0,0 0 0 0 0,-1 0-1 0 0,1-1 1 0 0,0 1 0 0 0,0-1 0 0 0,0 0 0 0 0,-1 0 0 0 0,1 0 0 0 0,0 0-1 0 0,-1 0 1 0 0,1 0 0 0 0,-1-1 0 0 0,0 1 0 0 0,1-1 0 0 0,-1 0 0 0 0,0 0-1 0 0,0 0 1 0 0,0 0 0 0 0,0 0 0 0 0,0 0 0 0 0,0 0 0 0 0,-1-1 0 0 0,1 1 0 0 0,1-4-1 0 0,2-5-1015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18.777"/>
    </inkml:context>
    <inkml:brush xml:id="br0">
      <inkml:brushProperty name="width" value="0.1" units="cm"/>
      <inkml:brushProperty name="height" value="0.1" units="cm"/>
    </inkml:brush>
  </inkml:definitions>
  <inkml:trace contextRef="#ctx0" brushRef="#br0">22 310 6533 0 0,'11'-121'1068'0'0,"-3"87"258"0"0,-1 24-60 0 0,-7 10-1218 0 0,1 0 1 0 0,-1 1-1 0 0,1-1 1 0 0,-1 0-1 0 0,1 1 1 0 0,-1-1 0 0 0,1 1-1 0 0,-1-1 1 0 0,0 0-1 0 0,1 1 1 0 0,-1-1 0 0 0,0 1-1 0 0,1-1 1 0 0,-1 1-1 0 0,0-1 1 0 0,0 1-1 0 0,1 0 1 0 0,-1-1 0 0 0,0 1-1 0 0,0-1 1 0 0,0 1-1 0 0,0-1 1 0 0,0 1-1 0 0,0 1 1 0 0,3 13 185 0 0,0 0-1 0 0,-2 0 1 0 0,0 1 0 0 0,0-1-1 0 0,-2 1 1 0 0,-2 17 0 0 0,-20 94 817 0 0,16-94-746 0 0,-2 3-34 0 0,4-20-142 0 0,2 0 1 0 0,0 0-1 0 0,-2 27 0 0 0,3 40 25 0 0,0-74-116 0 0,3-23-211 0 0,53-158-1030 0 0,-26 38 1081 0 0,9-31 112 0 0,-31 148 0 0 0,0 1 0 0 0,0-1 0 0 0,2 1 1 0 0,0 1-1 0 0,1-1 0 0 0,0 2 0 0 0,15-19 1 0 0,-23 31 5 0 0,1 0 0 0 0,-1 1 0 0 0,1-1 0 0 0,-1 0 1 0 0,1 1-1 0 0,0-1 0 0 0,0 1 0 0 0,0 0 0 0 0,0-1 0 0 0,0 1 1 0 0,0 0-1 0 0,0 0 0 0 0,0 0 0 0 0,0 0 0 0 0,0 1 0 0 0,0-1 1 0 0,1 1-1 0 0,-1-1 0 0 0,0 1 0 0 0,4 0 0 0 0,-4 0 5 0 0,0 1-1 0 0,0-1 1 0 0,-1 1-1 0 0,1 0 1 0 0,0 0-1 0 0,0 0 1 0 0,-1 0-1 0 0,1 0 0 0 0,0 0 1 0 0,-1 1-1 0 0,1-1 1 0 0,-1 0-1 0 0,0 1 1 0 0,1-1-1 0 0,-1 1 1 0 0,0 0-1 0 0,0-1 0 0 0,0 1 1 0 0,0 0-1 0 0,0 0 1 0 0,0-1-1 0 0,1 5 1 0 0,3 11 42 0 0,1 0 0 0 0,-2 1 0 0 0,-1-1 0 0 0,0 1 0 0 0,1 29 0 0 0,-7 90 357 0 0,2-124-369 0 0,-16 165 348 0 0,10-112-569 0 0,6-50 44 0 0,0 8-746 0 0,0-23 810 0 0,1-1-1 0 0,0 1 1 0 0,0 0 0 0 0,-1 0 0 0 0,1-1-1 0 0,-1 1 1 0 0,1 0 0 0 0,0-1 0 0 0,-1 1-1 0 0,1 0 1 0 0,-1-1 0 0 0,0 1 0 0 0,1-1-1 0 0,-1 1 1 0 0,1-1 0 0 0,-1 1 0 0 0,0-1 0 0 0,1 0-1 0 0,-1 1 1 0 0,0-1 0 0 0,1 0 0 0 0,-1 1-1 0 0,0-1 1 0 0,0 0 0 0 0,1 0 0 0 0,-2 1-1 0 0,-1-3-144 0 0,0 1 0 0 0,1-1 0 0 0,-1 1 0 0 0,0-1 0 0 0,1 0 0 0 0,0 0 0 0 0,-1 0 0 0 0,1 0 0 0 0,0-1 0 0 0,0 1 0 0 0,-2-3 0 0 0,-8-9-714 0 0,4 6 641 0 0,1 0 0 0 0,0-1 0 0 0,1 0 1 0 0,0 0-1 0 0,1 0 0 0 0,0-1 1 0 0,0 0-1 0 0,1 0 0 0 0,-5-16 0 0 0,-3-6-119 0 0,5 14 350 0 0,1-1 0 0 0,-6-25-1 0 0,11 37 191 0 0,0 0 0 0 0,0 1 0 0 0,0-1-1 0 0,1 0 1 0 0,0 0 0 0 0,0 1 0 0 0,1-1-1 0 0,0 0 1 0 0,0 1 0 0 0,4-12-1 0 0,4 3 685 0 0,-8 14-781 0 0,-1 1-1 0 0,0 0 1 0 0,1 0-1 0 0,-1 0 1 0 0,0 0-1 0 0,1-1 1 0 0,-1 1-1 0 0,0 0 1 0 0,1 0-1 0 0,-1 0 1 0 0,0 0-1 0 0,1 0 1 0 0,-1 0-1 0 0,0 0 1 0 0,1 0-1 0 0,-1 0 1 0 0,0 0-1 0 0,1 0 1 0 0,-1 0-1 0 0,1 0 1 0 0,-1 0-1 0 0,0 0 1 0 0,1 0-1 0 0,-1 0 1 0 0,0 1-1 0 0,1-1 1 0 0,1 2 75 0 0,1 0 1 0 0,-1 0-1 0 0,0 1 0 0 0,0-1 1 0 0,0 0-1 0 0,0 1 1 0 0,3 4-1 0 0,-4-4-85 0 0,1 0 1 0 0,-1-1-1 0 0,1 1 0 0 0,0-1 0 0 0,0 1 1 0 0,0-1-1 0 0,0 0 0 0 0,1 0 1 0 0,-1 0-1 0 0,1 0 0 0 0,-1 0 0 0 0,4 1 1 0 0,10 0-12 0 0,0-1 1 0 0,0-1 0 0 0,1 0-1 0 0,-1-1 1 0 0,0-1 0 0 0,0 0-1 0 0,0-2 1 0 0,0 1-1 0 0,0-2 1 0 0,25-9 0 0 0,-34 10 56 0 0,0 0 0 0 0,0 0 0 0 0,0-1 0 0 0,0 0 0 0 0,-1 0 0 0 0,1-1 0 0 0,-1 0 0 0 0,0 0 0 0 0,-1 0 0 0 0,7-8 0 0 0,1-4 909 0 0,0 0-1 0 0,12-25 0 0 0,-2 4 1168 0 0,-23 38-2126 0 0,0-1 1 0 0,0 1-1 0 0,0 0 0 0 0,0 0 1 0 0,0 0-1 0 0,0-1 0 0 0,0 1 0 0 0,1 0 1 0 0,-1 0-1 0 0,0 0 0 0 0,0-1 1 0 0,0 1-1 0 0,0 0 0 0 0,0 0 1 0 0,0 0-1 0 0,1 0 0 0 0,-1-1 1 0 0,0 1-1 0 0,0 0 0 0 0,0 0 1 0 0,0 0-1 0 0,1 0 0 0 0,-1 0 1 0 0,0 0-1 0 0,0-1 0 0 0,0 1 1 0 0,1 0-1 0 0,-1 0 0 0 0,0 0 0 0 0,0 0 1 0 0,0 0-1 0 0,1 0 0 0 0,-1 0 1 0 0,0 0-1 0 0,0 0 0 0 0,0 0 1 0 0,1 0-1 0 0,-1 0 0 0 0,0 0 1 0 0,0 0-1 0 0,0 0 0 0 0,1 0 1 0 0,-1 0-1 0 0,0 1 0 0 0,0-1 1 0 0,0 0-1 0 0,1 0 0 0 0,-1 0 0 0 0,4 14 88 0 0,-2 20-129 0 0,-3 69 182 0 0,-2-38 64 0 0,4 1 0 0 0,15 111 1 0 0,-15-168-214 0 0,7 47 46 0 0,-21-86 34 0 0,8 3-70 0 0,0 0-1 0 0,2-1 1 0 0,1 1 0 0 0,1-32 0 0 0,17-110-78 0 0,10 37 2 0 0,-20 111 60 0 0,1 0 1 0 0,0 0-1 0 0,1 1 0 0 0,12-20 0 0 0,-19 38 2 0 0,0 0-1 0 0,0 0 0 0 0,0 0 0 0 0,0 0 0 0 0,0 1 0 0 0,1-1 0 0 0,-1 1 1 0 0,0-1-1 0 0,1 1 0 0 0,-1-1 0 0 0,1 1 0 0 0,0 0 0 0 0,-1 0 0 0 0,1 0 1 0 0,0 0-1 0 0,0 0 0 0 0,0 0 0 0 0,-1 0 0 0 0,1 0 0 0 0,4 0 0 0 0,-4 1 1 0 0,0 0 0 0 0,1 1 0 0 0,-1 0-1 0 0,0-1 1 0 0,0 1 0 0 0,1 0 0 0 0,-1 0-1 0 0,0 0 1 0 0,0 0 0 0 0,0 0 0 0 0,0 1-1 0 0,0-1 1 0 0,0 0 0 0 0,-1 1 0 0 0,1 0-1 0 0,0-1 1 0 0,-1 1 0 0 0,2 2 0 0 0,5 5 34 0 0,-1-1 1 0 0,-1 1 0 0 0,0 1 0 0 0,0-1 0 0 0,0 1-1 0 0,-1 0 1 0 0,-1 1 0 0 0,0-1 0 0 0,0 1-1 0 0,-1 0 1 0 0,-1-1 0 0 0,1 1 0 0 0,0 14-1 0 0,-3-22 5 0 0,0-1 0 0 0,-1 1 0 0 0,1-1 0 0 0,0 1 0 0 0,-1-1 0 0 0,0 1 0 0 0,1-1 1 0 0,-1 1-1 0 0,0-1 0 0 0,0 0 0 0 0,-1 0 0 0 0,1 1 0 0 0,0-1 0 0 0,-1 0 0 0 0,1 0 0 0 0,-1 0 0 0 0,0 0 0 0 0,0 0 0 0 0,1-1 0 0 0,-1 1 0 0 0,0-1 0 0 0,-1 1 0 0 0,1-1 0 0 0,0 1 0 0 0,0-1 0 0 0,-5 1 0 0 0,-5 3 2 0 0,0-2 0 0 0,-1 0 0 0 0,1 0 0 0 0,-18 1 0 0 0,-12 3-457 0 0,-11 2-2142 0 0,35-6 1019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19.628"/>
    </inkml:context>
    <inkml:brush xml:id="br0">
      <inkml:brushProperty name="width" value="0.1" units="cm"/>
      <inkml:brushProperty name="height" value="0.1" units="cm"/>
    </inkml:brush>
  </inkml:definitions>
  <inkml:trace contextRef="#ctx0" brushRef="#br0">2 265 9097 0 0,'0'-9'202'0'0,"3"-33"1343"0"0,-5 24-238 0 0,2 17-1142 0 0,-1-1 0 0 0,1 0-1 0 0,-1 1 1 0 0,1-1 0 0 0,0 1 0 0 0,0-1 0 0 0,0 0 0 0 0,0 1 0 0 0,0-1 0 0 0,1-3 0 0 0,-1 3-41 0 0,1 0-1 0 0,-1 0 1 0 0,1 0-1 0 0,0 1 1 0 0,0-1-1 0 0,0 0 1 0 0,0 0-1 0 0,0 0 0 0 0,0 1 1 0 0,0-1-1 0 0,1 1 1 0 0,-1-1-1 0 0,1 1 1 0 0,-1-1-1 0 0,1 1 1 0 0,-1 0-1 0 0,1 0 1 0 0,0 0-1 0 0,-1 0 1 0 0,1 0-1 0 0,0 0 0 0 0,3-1 1 0 0,-3 2-100 0 0,0-1 0 0 0,-1 1 0 0 0,1 0 0 0 0,0 0 0 0 0,0 0 0 0 0,-1 1 0 0 0,1-1 0 0 0,0 0 0 0 0,-1 1 0 0 0,1-1 0 0 0,0 1 0 0 0,-1-1 0 0 0,1 1 0 0 0,0 0 0 0 0,-1 0 0 0 0,1-1 0 0 0,-1 1 0 0 0,0 0-1 0 0,1 1 1 0 0,-1-1 0 0 0,0 0 0 0 0,1 0 0 0 0,-1 0 0 0 0,0 1 0 0 0,0-1 0 0 0,0 1 0 0 0,1 1 0 0 0,6 12 3 0 0,0-1 0 0 0,-2 1 1 0 0,1 1-1 0 0,-2-1 0 0 0,0 1 0 0 0,-1 0 0 0 0,-1 0 0 0 0,3 27 0 0 0,-4-17-9 0 0,-1 1 0 0 0,-2 0 0 0 0,0-1 0 0 0,-9 44 0 0 0,1-47 84 0 0,10-76-150 0 0,9-8 27 0 0,2 0 0 0 0,3 1 0 0 0,3 1 0 0 0,42-97-1 0 0,-57 149 18 0 0,1 0 1 0 0,-1-1-1 0 0,1 1 0 0 0,0 0 0 0 0,1 1 0 0 0,0-1 0 0 0,0 1 0 0 0,11-10 1 0 0,-16 15 1 0 0,1 1 0 0 0,-1 0 0 0 0,1-1 0 0 0,-1 1 0 0 0,1 0 0 0 0,-1-1 0 0 0,1 1 0 0 0,-1 0 0 0 0,1-1 0 0 0,0 1 0 0 0,-1 0 0 0 0,1 0 0 0 0,0 0 0 0 0,-1 0 0 0 0,1 0 0 0 0,0 0 0 0 0,-1 0 0 0 0,1 0 0 0 0,-1 0 0 0 0,1 0 0 0 0,0 0 0 0 0,-1 0 0 0 0,1 0 0 0 0,0 0 0 0 0,-1 1 0 0 0,1-1 0 0 0,0 1 0 0 0,0-1-2 0 0,0 1 1 0 0,0 0 0 0 0,0 0-1 0 0,0 0 1 0 0,0 0 0 0 0,-1 1-1 0 0,1-1 1 0 0,0 0 0 0 0,-1 0-1 0 0,1 0 1 0 0,-1 0 0 0 0,1 3-1 0 0,1 2 3 0 0,-1 1 0 0 0,0 0 0 0 0,0-1 0 0 0,-1 8 0 0 0,-1 6 15 0 0,-1 0 0 0 0,-1 0 0 0 0,-8 26 1 0 0,6-27-14 0 0,1 0 1 0 0,1 0 0 0 0,-1 28-1 0 0,4-47 0 0 0,-1 0-1 0 0,1 0 0 0 0,0 0 0 0 0,0 0 1 0 0,0 0-1 0 0,0 1 0 0 0,0-1 1 0 0,0 0-1 0 0,0 0 0 0 0,0 0 0 0 0,0 0 1 0 0,0 1-1 0 0,0-1 0 0 0,0 0 1 0 0,0 0-1 0 0,0 0 0 0 0,0 0 0 0 0,0 1 1 0 0,0-1-1 0 0,0 0 0 0 0,0 0 1 0 0,0 0-1 0 0,0 0 0 0 0,0 0 0 0 0,0 1 1 0 0,1-1-1 0 0,-1 0 0 0 0,0 0 0 0 0,0 0 1 0 0,0 0-1 0 0,0 0 0 0 0,0 0 1 0 0,0 1-1 0 0,0-1 0 0 0,1 0 0 0 0,-1 0 1 0 0,0 0-1 0 0,0 0 0 0 0,0 0 1 0 0,0 0-1 0 0,0 0 0 0 0,1 0 0 0 0,-1 0 1 0 0,0 0-1 0 0,0 0 0 0 0,0 0 1 0 0,0 0-1 0 0,1 0 0 0 0,-1 0 0 0 0,0 0 1 0 0,0 0-1 0 0,0 0 0 0 0,0 0 1 0 0,1 0-1 0 0,-1 0 0 0 0,0 0 0 0 0,0 0 1 0 0,11-11 29 0 0,16-28 26 0 0,-21 30-50 0 0,9-14-8 0 0,6-10-10 0 0,27-30-1 0 0,-42 55 11 0 0,1 0 1 0 0,0 1-1 0 0,1 0 0 0 0,0 0 1 0 0,0 1-1 0 0,0 0 1 0 0,1 0-1 0 0,0 1 0 0 0,10-4 1 0 0,-16 8 2 0 0,0-1 1 0 0,0 1 0 0 0,0 1-1 0 0,0-1 1 0 0,0 0 0 0 0,0 1-1 0 0,1-1 1 0 0,-1 1 0 0 0,0 0-1 0 0,0 0 1 0 0,1 1 0 0 0,-1-1 0 0 0,0 1-1 0 0,0-1 1 0 0,0 1 0 0 0,0 0-1 0 0,5 2 1 0 0,-4 0 2 0 0,0-1-1 0 0,0 1 1 0 0,0 0 0 0 0,-1 0-1 0 0,1 0 1 0 0,-1 0 0 0 0,0 0-1 0 0,0 1 1 0 0,0 0 0 0 0,0 0-1 0 0,2 4 1 0 0,1 3 10 0 0,0 1-1 0 0,-1 1 1 0 0,-1-1-1 0 0,0 1 1 0 0,0-1-1 0 0,-1 1 1 0 0,2 23-1 0 0,-4-9 18 0 0,-6 52-1 0 0,1-3-841 0 0,5-69 485 0 0,1 12-1329 0 0,-1-16 473 0 0,-1-3 1091 0 0,0 0 0 0 0,0 1 0 0 0,0-1 0 0 0,0 0 0 0 0,0 0 0 0 0,0 0 0 0 0,0 1 0 0 0,0-1 0 0 0,0 0 0 0 0,0 0 0 0 0,0 1 0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19.937"/>
    </inkml:context>
    <inkml:brush xml:id="br0">
      <inkml:brushProperty name="width" value="0.1" units="cm"/>
      <inkml:brushProperty name="height" value="0.1" units="cm"/>
    </inkml:brush>
  </inkml:definitions>
  <inkml:trace contextRef="#ctx0" brushRef="#br0">0 27 6469 0 0,'11'-10'399'0'0,"-10"9"-271"0"0,0-1 1 0 0,-1 1 0 0 0,2 0 0 0 0,-1 0 0 0 0,0 0-1 0 0,0 0 1 0 0,0 0 0 0 0,0 0 0 0 0,1 0-1 0 0,-1 0 1 0 0,0 0 0 0 0,1 1 0 0 0,-1-1-1 0 0,1 0 1 0 0,-1 1 0 0 0,1-1 0 0 0,-1 1-1 0 0,3-1 1 0 0,-3 2 4 0 0,0 0 0 0 0,-1 0-1 0 0,1 0 1 0 0,0 0 0 0 0,-1 0-1 0 0,1-1 1 0 0,-1 1 0 0 0,1 0-1 0 0,-1 0 1 0 0,1 0 0 0 0,-1 1-1 0 0,0-1 1 0 0,1 0 0 0 0,-1 0-1 0 0,0 0 1 0 0,0 1 0 0 0,5 21 610 0 0,5 41 577 0 0,-3-24-803 0 0,4 73 0 0 0,-9-85-515 0 0,0 16-523 0 0,-2-42 321 0 0,0 1 1 0 0,0-1 0 0 0,0 0 0 0 0,-1 0-1 0 0,1 0 1 0 0,-1 1 0 0 0,1-1-1 0 0,-1 0 1 0 0,0 0 0 0 0,0 0-1 0 0,0 0 1 0 0,0 0 0 0 0,0 0 0 0 0,-1-1-1 0 0,-1 4 1 0 0,1-5-137 0 0,1 1-1 0 0,-1 0 1 0 0,0 0-1 0 0,0-1 1 0 0,1 1-1 0 0,-1-1 1 0 0,0 1 0 0 0,0-1-1 0 0,-3 0 1 0 0,-4-1-854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43.161"/>
    </inkml:context>
    <inkml:brush xml:id="br0">
      <inkml:brushProperty name="width" value="0.1" units="cm"/>
      <inkml:brushProperty name="height" value="0.1" units="cm"/>
    </inkml:brush>
  </inkml:definitions>
  <inkml:trace contextRef="#ctx0" brushRef="#br0">0 3 5789 0 0,'0'0'16'0'0,"0"0"1"0"0,0 0-1 0 0,1-1 1 0 0,-1 1-1 0 0,0 0 1 0 0,0 0-1 0 0,0 0 1 0 0,0 0-1 0 0,0 0 1 0 0,0-1-1 0 0,0 1 1 0 0,1 0-1 0 0,-1 0 1 0 0,0 0-1 0 0,0 0 1 0 0,0 0-1 0 0,0 0 1 0 0,0 0-1 0 0,1 0 1 0 0,-1 0-1 0 0,0-1 1 0 0,0 1-1 0 0,0 0 1 0 0,0 0-1 0 0,1 0 1 0 0,-1 0-1 0 0,0 0 1 0 0,0 0-1 0 0,0 0 1 0 0,0 0-1 0 0,1 0 1 0 0,-1 0-1 0 0,0 0 1 0 0,0 0 0 0 0,0 0-1 0 0,1 1 1 0 0,-1-1-1 0 0,0 0 1 0 0,0 0-1 0 0,0 0 1 0 0,0 0-1 0 0,0 0 1 0 0,1 0-1 0 0,-1 0 1 0 0,0 0-1 0 0,0 0 1 0 0,0 1-1 0 0,0-1 1 0 0,1 0 11 0 0,0 1 0 0 0,0-1 1 0 0,0 1-1 0 0,0-1 0 0 0,0 1 1 0 0,0-1-1 0 0,0 1 0 0 0,0 0 1 0 0,-1-1-1 0 0,1 1 0 0 0,0 0 0 0 0,0 0 1 0 0,-1 0-1 0 0,1 0 0 0 0,-1-1 1 0 0,1 1-1 0 0,0 2 0 0 0,4 9 4 0 0,-1 0-1 0 0,-1 0 1 0 0,0 1-1 0 0,0-1 0 0 0,1 24 1 0 0,-4 67 254 0 0,-1-49-121 0 0,-4 119 130 0 0,1 37 160 0 0,5-167-381 0 0,-11 568 657 0 0,4-546-707 0 0,-10 301-55 0 0,16-355 32 0 0,1 0 0 0 0,0 0 0 0 0,1-1 1 0 0,1 1-1 0 0,-1 0 0 0 0,2-1 0 0 0,4 13 0 0 0,-5-18 4 0 0,-1 0-1 0 0,1 0 1 0 0,0-1-1 0 0,0 1 1 0 0,0-1-1 0 0,1 0 1 0 0,-1 0-1 0 0,1 0 0 0 0,0 0 1 0 0,0-1-1 0 0,1 0 1 0 0,-1 1-1 0 0,1-2 1 0 0,0 1-1 0 0,-1 0 1 0 0,9 2-1 0 0,5 1 11 0 0,0-2 0 0 0,0 0 1 0 0,0-1-1 0 0,24 1 0 0 0,76-3 31 0 0,-84-1-36 0 0,463-21 107 0 0,-51 1 268 0 0,456 32 961 0 0,-296 1-936 0 0,-566-13-405 0 0,6 2 27 0 0,0-2 0 0 0,1-3-1 0 0,-1-1 1 0 0,46-11 0 0 0,-87 13-58 0 0,1 1 1 0 0,-1-1-1 0 0,-1 1 1 0 0,1-2-1 0 0,0 1 1 0 0,0 0 0 0 0,-1-1-1 0 0,1 0 1 0 0,4-4-1 0 0,-8 5-21 0 0,1 1-1 0 0,-1 0 1 0 0,0-1-1 0 0,0 1 1 0 0,0 0-1 0 0,0-1 1 0 0,-1 1-1 0 0,1-1 0 0 0,0 1 1 0 0,-1-1-1 0 0,1 0 1 0 0,-1 1-1 0 0,1-1 1 0 0,-1 0-1 0 0,0 1 1 0 0,0-1-1 0 0,0 0 1 0 0,0 1-1 0 0,0-1 1 0 0,0 0-1 0 0,0 0 1 0 0,0 1-1 0 0,-1-1 1 0 0,1 1-1 0 0,-1-1 1 0 0,1 0-1 0 0,-1 1 1 0 0,0-1-1 0 0,1 1 0 0 0,-1-1 1 0 0,0 1-1 0 0,-2-3 1 0 0,-3-4-358 0 0,0 1 0 0 0,0-1 0 0 0,-10-7 0 0 0,14 13 330 0 0,-21-22-960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20.250"/>
    </inkml:context>
    <inkml:brush xml:id="br0">
      <inkml:brushProperty name="width" value="0.1" units="cm"/>
      <inkml:brushProperty name="height" value="0.1" units="cm"/>
    </inkml:brush>
  </inkml:definitions>
  <inkml:trace contextRef="#ctx0" brushRef="#br0">0 106 7549 0 0,'2'-7'110'0'0,"0"1"0"0"0,0-1 0 0 0,0 1 0 0 0,1 0 0 0 0,0-1 0 0 0,0 2 0 0 0,0-1 1 0 0,1 0-1 0 0,0 1 0 0 0,0-1 0 0 0,9-8 0 0 0,-9 11 33 0 0,-1 1-1 0 0,1-1 1 0 0,0 1 0 0 0,-1 0 0 0 0,1 0-1 0 0,0 0 1 0 0,0 0 0 0 0,1 1 0 0 0,-1-1 0 0 0,0 1-1 0 0,0 0 1 0 0,1 1 0 0 0,-1-1 0 0 0,0 1-1 0 0,1-1 1 0 0,-1 1 0 0 0,1 1 0 0 0,-1-1-1 0 0,6 2 1 0 0,4 1 8 0 0,-1 1 1 0 0,0 0-1 0 0,0 1 0 0 0,-1 0 0 0 0,1 1 1 0 0,-1 1-1 0 0,-1 0 0 0 0,1 0 0 0 0,-1 1 1 0 0,0 1-1 0 0,12 12 0 0 0,-17-15-133 0 0,0 0-1 0 0,0 0 1 0 0,-1 1 0 0 0,0 0-1 0 0,0 0 1 0 0,0 0-1 0 0,-1 0 1 0 0,0 1 0 0 0,0 0-1 0 0,-1 0 1 0 0,0 0-1 0 0,0 0 1 0 0,-1 0 0 0 0,0 1-1 0 0,-1-1 1 0 0,0 0-1 0 0,0 1 1 0 0,-1 16 0 0 0,-2-17-17 0 0,0-1 1 0 0,0 1 0 0 0,-1-1-1 0 0,0 0 1 0 0,0 0 0 0 0,0 0-1 0 0,-1 0 1 0 0,0 0 0 0 0,-1-1-1 0 0,0 0 1 0 0,0 0 0 0 0,0 0-1 0 0,0 0 1 0 0,-1-1 0 0 0,0 0-1 0 0,-11 7 1 0 0,4-3-50 0 0,-1-1 0 0 0,0 0 1 0 0,-1 0-1 0 0,0-2 0 0 0,0 0 1 0 0,0 0-1 0 0,-17 2 0 0 0,27-6-135 0 0,0-1 0 0 0,0 0-1 0 0,0-1 1 0 0,-1 1-1 0 0,1-1 1 0 0,0 0 0 0 0,0 0-1 0 0,0-1 1 0 0,-1 1 0 0 0,1-1-1 0 0,0 0 1 0 0,0-1 0 0 0,-9-3-1 0 0,13 4 106 0 0,1 1 0 0 0,-1-1 0 0 0,0 0-1 0 0,1 1 1 0 0,-1-1 0 0 0,0 0 0 0 0,1 0 0 0 0,-1 0-1 0 0,1 0 1 0 0,-1 0 0 0 0,1 0 0 0 0,0 0-1 0 0,-1 1 1 0 0,1-1 0 0 0,0 0 0 0 0,0 0-1 0 0,-1 0 1 0 0,1 0 0 0 0,0-1 0 0 0,0 1 0 0 0,0 0-1 0 0,0 0 1 0 0,1 0 0 0 0,-1-1 0 0 0,9-25-1462 0 0,2 12 570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20.571"/>
    </inkml:context>
    <inkml:brush xml:id="br0">
      <inkml:brushProperty name="width" value="0.1" units="cm"/>
      <inkml:brushProperty name="height" value="0.1" units="cm"/>
    </inkml:brush>
  </inkml:definitions>
  <inkml:trace contextRef="#ctx0" brushRef="#br0">91 1 7741 0 0,'0'0'29'0'0,"0"0"-1"0"0,0 0 1 0 0,1 0 0 0 0,-1 0 0 0 0,0 0 0 0 0,0 1 0 0 0,1-1 0 0 0,-1 0 0 0 0,0 0 0 0 0,0 0 0 0 0,0 1-1 0 0,1-1 1 0 0,-1 0 0 0 0,0 0 0 0 0,0 0 0 0 0,0 1 0 0 0,0-1 0 0 0,0 0 0 0 0,0 0 0 0 0,1 1-1 0 0,-1-1 1 0 0,0 0 0 0 0,0 0 0 0 0,0 1 0 0 0,0-1 0 0 0,0 0 0 0 0,0 0 0 0 0,0 1 0 0 0,0-1-1 0 0,0 0 1 0 0,0 0 0 0 0,0 1 0 0 0,0-1 0 0 0,0 0 0 0 0,0 0 0 0 0,-1 1 0 0 0,1-1 0 0 0,0 0 0 0 0,-17 16 1477 0 0,11-12-1261 0 0,0 0 1 0 0,1 0-1 0 0,-1 1 0 0 0,1 0 0 0 0,0 0 0 0 0,1 0 0 0 0,-1 1 0 0 0,1-1 0 0 0,0 1 0 0 0,0 0 1 0 0,1 0-1 0 0,-1 1 0 0 0,1-1 0 0 0,1 1 0 0 0,-1-1 0 0 0,1 1 0 0 0,1 0 0 0 0,-1 0 0 0 0,1 0 1 0 0,0 0-1 0 0,1 13 0 0 0,1 49 792 0 0,11 76 0 0 0,-12-139-1112 0 0,1-1 0 0 0,1 1 0 0 0,-1-1 0 0 0,1 0 0 0 0,-1 0 1 0 0,1 0-1 0 0,1 0 0 0 0,-1 0 0 0 0,1 0 0 0 0,0-1 0 0 0,0 1 0 0 0,0-1 0 0 0,1 0 0 0 0,-1 0 0 0 0,1 0 0 0 0,0 0 1 0 0,0 0-1 0 0,0-1 0 0 0,1 0 0 0 0,0 0 0 0 0,-1 0 0 0 0,1-1 0 0 0,0 1 0 0 0,0-1 0 0 0,0 0 0 0 0,0-1 0 0 0,0 1 1 0 0,1-1-1 0 0,-1 0 0 0 0,1 0 0 0 0,-1-1 0 0 0,0 1 0 0 0,10-2 0 0 0,-9 1-292 0 0,-1 0 0 0 0,1-1 1 0 0,0 0-1 0 0,-1 0 0 0 0,1 0 0 0 0,-1-1 0 0 0,1 1 1 0 0,-1-2-1 0 0,1 1 0 0 0,-1 0 0 0 0,6-5 1 0 0,-8 5 110 0 0,0-1 0 0 0,0 1 1 0 0,0-1-1 0 0,-1 0 1 0 0,1 1-1 0 0,-1-1 1 0 0,1 0-1 0 0,-1-1 1 0 0,0 1-1 0 0,-1 0 0 0 0,1-1 1 0 0,-1 1-1 0 0,1-1 1 0 0,-1 1-1 0 0,0-1 1 0 0,0 0-1 0 0,1-6 1 0 0,-2 9 222 0 0,1-6-242 0 0,0-1-1 0 0,0 0 1 0 0,0 1-1 0 0,-1-1 1 0 0,0 0-1 0 0,0 1 1 0 0,-1-1 0 0 0,0 0-1 0 0,-1 1 1 0 0,0-1-1 0 0,-5-13 1 0 0,2 9 384 0 0,-1 2 0 0 0,0-1 0 0 0,-1 1-1 0 0,0 0 1 0 0,-1 0 0 0 0,-11-11 0 0 0,15 17 239 0 0,-1 0 0 0 0,1 0 0 0 0,-1 1-1 0 0,0 0 1 0 0,1-1 0 0 0,-2 1 0 0 0,1 1 0 0 0,0-1 0 0 0,0 1 0 0 0,-1 0 0 0 0,1 0-1 0 0,-1 1 1 0 0,0-1 0 0 0,1 1 0 0 0,-10 0 0 0 0,7 3 1910 0 0,12 3-628 0 0,12 4-283 0 0,8-8-1048 0 0,0-1 0 0 0,46-5-1 0 0,-36 2-505 0 0,-17 1-138 0 0,-14 1 118 0 0,0 0 0 0 0,0 0 0 0 0,0 1 0 0 0,0-1 0 0 0,0 1 0 0 0,-1 0 0 0 0,1 0 0 0 0,0 0 0 0 0,0 0 0 0 0,0 1 0 0 0,0-1 0 0 0,0 1-1 0 0,0 0 1 0 0,-1-1 0 0 0,1 1 0 0 0,5 3 0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47.482"/>
    </inkml:context>
    <inkml:brush xml:id="br0">
      <inkml:brushProperty name="width" value="0.1" units="cm"/>
      <inkml:brushProperty name="height" value="0.1" units="cm"/>
    </inkml:brush>
  </inkml:definitions>
  <inkml:trace contextRef="#ctx0" brushRef="#br0">1 17 5849 0 0,'1'-2'146'0'0,"0"1"-1"0"0,1 0 1 0 0,-1-1 0 0 0,1 1 0 0 0,-1 0 0 0 0,1 0 0 0 0,-1 0 0 0 0,1 0 0 0 0,0 0 0 0 0,-1 0 0 0 0,1 0 0 0 0,0 1 0 0 0,0-1 0 0 0,0 1 0 0 0,0-1 0 0 0,-1 1 0 0 0,1 0 0 0 0,2-1 0 0 0,1 2 12 0 0,-1-1-1 0 0,0 0 1 0 0,1 1 0 0 0,-1 0 0 0 0,0 0 0 0 0,0 0-1 0 0,0 0 1 0 0,5 2 0 0 0,-2 0 12 0 0,0 1 0 0 0,-1 0-1 0 0,1 0 1 0 0,-1 0 0 0 0,1 1 0 0 0,-1-1 0 0 0,-1 2 0 0 0,1-1 0 0 0,7 9-1 0 0,2 12 258 0 0,0 0-1 0 0,-2 0 1 0 0,-1 1-1 0 0,10 30 0 0 0,-9-19 63 0 0,29 54 0 0 0,-4-33-24 0 0,2-1-1 0 0,80 88 1 0 0,12 14-187 0 0,-74-80-614 0 0,92 166 0 0 0,-121-201-2291 0 0,-22-35 1145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47.957"/>
    </inkml:context>
    <inkml:brush xml:id="br0">
      <inkml:brushProperty name="width" value="0.1" units="cm"/>
      <inkml:brushProperty name="height" value="0.1" units="cm"/>
    </inkml:brush>
  </inkml:definitions>
  <inkml:trace contextRef="#ctx0" brushRef="#br0">45 191 7841 0 0,'-2'0'82'0'0,"0"0"1"0"0,0 0-1 0 0,1 0 1 0 0,-1 0-1 0 0,0 0 1 0 0,0 0-1 0 0,1-1 1 0 0,-1 1-1 0 0,0-1 0 0 0,0 1 1 0 0,1-1-1 0 0,-1 1 1 0 0,1-1-1 0 0,-1 0 1 0 0,1 0-1 0 0,-1 0 1 0 0,1 0-1 0 0,-1 0 1 0 0,1 0-1 0 0,0 0 1 0 0,-1-1-1 0 0,1 1 1 0 0,0 0-1 0 0,0-1 1 0 0,0 1-1 0 0,0-1 1 0 0,0 1-1 0 0,0-1 0 0 0,0-2 1 0 0,1 3-25 0 0,0 1 1 0 0,0-1-1 0 0,0 0 1 0 0,1 1-1 0 0,-1-1 1 0 0,0 0-1 0 0,1 1 1 0 0,-1-1-1 0 0,0 1 0 0 0,1-1 1 0 0,-1 0-1 0 0,1 1 1 0 0,-1-1-1 0 0,1 1 1 0 0,-1-1-1 0 0,1 1 1 0 0,-1-1-1 0 0,1 1 1 0 0,-1 0-1 0 0,1-1 0 0 0,0 1 1 0 0,-1 0-1 0 0,1-1 1 0 0,0 1-1 0 0,-1 0 1 0 0,2 0-1 0 0,18-7 401 0 0,77-15 343 0 0,139-11 0 0 0,-35 6-998 0 0,-200 27 175 0 0,34-8-278 0 0,-34 8 225 0 0,1-1 1 0 0,0 1 0 0 0,-1-1-1 0 0,1 0 1 0 0,0 0 0 0 0,-1 1-1 0 0,1-1 1 0 0,0 0 0 0 0,-1 0-1 0 0,0 0 1 0 0,1-1 0 0 0,-1 1-1 0 0,0 0 1 0 0,1 0 0 0 0,-1-1-1 0 0,1-1 1 0 0,-2 2 30 0 0,1 1 0 0 0,-1 0 1 0 0,0-1-1 0 0,0 1 0 0 0,0-1 0 0 0,0 1 0 0 0,0-1 0 0 0,0 1 0 0 0,0 0 1 0 0,0-1-1 0 0,0 1 0 0 0,0-1 0 0 0,0 1 0 0 0,0-1 0 0 0,-1 1 0 0 0,1 0 1 0 0,0-1-1 0 0,0 1 0 0 0,0-1 0 0 0,-1 1 0 0 0,1 0 0 0 0,0-1 0 0 0,0 1 1 0 0,-1 0-1 0 0,1-1 0 0 0,0 1 0 0 0,0 0 0 0 0,-1-1 0 0 0,0 1 0 0 0,-16-8-873 0 0,-19 1-85 0 0,-169-1 26 0 0,193 8 1000 0 0,4 0 67 0 0,0 0 1 0 0,1 0 0 0 0,-1 1-1 0 0,1 0 1 0 0,-14 3 0 0 0,19-3-52 0 0,0-1 1 0 0,1 1 0 0 0,-1 0-1 0 0,0 0 1 0 0,0 0-1 0 0,1 0 1 0 0,-1 0-1 0 0,1 1 1 0 0,-1-1-1 0 0,1 0 1 0 0,0 1 0 0 0,-1-1-1 0 0,1 1 1 0 0,0-1-1 0 0,0 1 1 0 0,0 0-1 0 0,0-1 1 0 0,0 1 0 0 0,0 0-1 0 0,1 0 1 0 0,-1 0-1 0 0,1-1 1 0 0,-1 1-1 0 0,1 0 1 0 0,0 0-1 0 0,-1 0 1 0 0,1 3 0 0 0,0 55 692 0 0,2 0 1 0 0,10 63 0 0 0,-2-21-415 0 0,-8-88-371 0 0,0 0 1 0 0,5 17 0 0 0,-6-26-160 0 0,0-1-1 0 0,1 1 1 0 0,-1-1-1 0 0,1 0 1 0 0,0 0 0 0 0,0 1-1 0 0,1-1 1 0 0,-1-1 0 0 0,1 1-1 0 0,6 6 1 0 0,-1-5-761 0 0,0-3-196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48.272"/>
    </inkml:context>
    <inkml:brush xml:id="br0">
      <inkml:brushProperty name="width" value="0.1" units="cm"/>
      <inkml:brushProperty name="height" value="0.1" units="cm"/>
    </inkml:brush>
  </inkml:definitions>
  <inkml:trace contextRef="#ctx0" brushRef="#br0">1 1 7841 0 0,'0'0'43'0'0,"1"0"-1"0"0,-1 0 1 0 0,0 0 0 0 0,1 0 0 0 0,-1-1 0 0 0,1 1 0 0 0,-1 0 0 0 0,1 0-1 0 0,-1 0 1 0 0,1 0 0 0 0,-1 1 0 0 0,1-1 0 0 0,-1 0 0 0 0,0 0 0 0 0,1 0-1 0 0,-1 0 1 0 0,1 0 0 0 0,-1 1 0 0 0,1-1 0 0 0,0 0 0 0 0,0 4 197 0 0,0 0-1 0 0,-1 0 1 0 0,1 0 0 0 0,-1 0 0 0 0,0 0 0 0 0,0 0 0 0 0,0 5 0 0 0,0 16 562 0 0,8 125 1695 0 0,-5-120-2441 0 0,-2-9 236 0 0,2-1 0 0 0,7 34 1 0 0,-9-50-495 0 0,1 0 1 0 0,-1 1-1 0 0,1-1 1 0 0,0 0-1 0 0,0 0 0 0 0,0 0 1 0 0,0 0-1 0 0,0 0 1 0 0,1-1-1 0 0,0 1 1 0 0,0-1-1 0 0,0 0 0 0 0,0 0 1 0 0,1 0-1 0 0,-1 0 1 0 0,1 0-1 0 0,6 3 1 0 0,-4-4-2144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48.597"/>
    </inkml:context>
    <inkml:brush xml:id="br0">
      <inkml:brushProperty name="width" value="0.1" units="cm"/>
      <inkml:brushProperty name="height" value="0.1" units="cm"/>
    </inkml:brush>
  </inkml:definitions>
  <inkml:trace contextRef="#ctx0" brushRef="#br0">44 13 9533 0 0,'-17'-6'177'0'0,"-1"0"538"0"0,18 6-668 0 0,-1 0 1 0 0,1 0 0 0 0,0 0 0 0 0,-1 0 0 0 0,1 0 0 0 0,0 0 0 0 0,-1 0 0 0 0,1 0-1 0 0,0 1 1 0 0,-1-1 0 0 0,1 0 0 0 0,0 0 0 0 0,-1 0 0 0 0,1 1 0 0 0,0-1-1 0 0,-1 0 1 0 0,1 0 0 0 0,0 1 0 0 0,0-1 0 0 0,-1 0 0 0 0,1 1 0 0 0,0-1 0 0 0,0 0-1 0 0,0 1 1 0 0,0-1 0 0 0,-1 0 0 0 0,1 1 0 0 0,0-1 0 0 0,0 0 0 0 0,0 1-1 0 0,0-1 1 0 0,0 0 0 0 0,0 1 0 0 0,0-1 0 0 0,0 1 0 0 0,0-1 0 0 0,0 0 0 0 0,0 1-1 0 0,0-1 1 0 0,0 1 0 0 0,34 10-422 0 0,-9 8-1819 0 0,-15-11 1062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49.039"/>
    </inkml:context>
    <inkml:brush xml:id="br0">
      <inkml:brushProperty name="width" value="0.1" units="cm"/>
      <inkml:brushProperty name="height" value="0.1" units="cm"/>
    </inkml:brush>
  </inkml:definitions>
  <inkml:trace contextRef="#ctx0" brushRef="#br0">138 482 5881 0 0,'0'-1'15'0'0,"4"-21"842"0"0,3-44-1 0 0,-8 61-732 0 0,0 1 0 0 0,0-1-1 0 0,0 1 1 0 0,0-1-1 0 0,-1 1 1 0 0,1-1 0 0 0,-4-4-1 0 0,-4-14 508 0 0,9 22-614 0 0,0 1 0 0 0,0-1 0 0 0,0 1 0 0 0,0-1 0 0 0,0 1 0 0 0,0 0 0 0 0,0-1 0 0 0,0 1 0 0 0,-1-1 0 0 0,1 1 0 0 0,0-1 0 0 0,0 1 0 0 0,0 0 0 0 0,0-1 0 0 0,-1 1 0 0 0,1-1 0 0 0,0 1 0 0 0,0 0 0 0 0,-1-1 0 0 0,1 1 0 0 0,0 0 0 0 0,-1-1 0 0 0,1 1 0 0 0,0 0 0 0 0,-1 0 0 0 0,1-1 0 0 0,0 1 0 0 0,-1 0 1 0 0,1 0-1 0 0,-1-1 0 0 0,1 1 0 0 0,0 0 0 0 0,-1 0 0 0 0,1 0 0 0 0,-1 0 0 0 0,1 0 0 0 0,-1 0 0 0 0,1 0 0 0 0,-1 0 0 0 0,1 0 0 0 0,0 0 0 0 0,-1 0 0 0 0,1 0 0 0 0,-1 0 0 0 0,1 0 0 0 0,-1 0 0 0 0,0 1 0 0 0,-16 17 464 0 0,6-6-376 0 0,3-3-22 0 0,0 0 1 0 0,0 1 0 0 0,0-1 0 0 0,1 1 0 0 0,1 1-1 0 0,0 0 1 0 0,0-1 0 0 0,1 2 0 0 0,-7 22-1 0 0,10-26-23 0 0,0 0-1 0 0,0 0 1 0 0,1 0-1 0 0,0 0 1 0 0,0 0-1 0 0,1 0 1 0 0,0 0-1 0 0,0 0 1 0 0,1 0-1 0 0,0 0 1 0 0,0 0-1 0 0,1 0 1 0 0,0 0-1 0 0,1 0 1 0 0,6 14-1 0 0,-7-18-60 0 0,0-1-1 0 0,0 1 0 0 0,0-1 1 0 0,1 0-1 0 0,-1 0 1 0 0,1 0-1 0 0,0 0 0 0 0,0-1 1 0 0,0 1-1 0 0,0-1 0 0 0,0 1 1 0 0,0-1-1 0 0,1 0 1 0 0,-1 0-1 0 0,1-1 0 0 0,0 1 1 0 0,-1-1-1 0 0,1 1 1 0 0,0-1-1 0 0,0-1 0 0 0,0 1 1 0 0,0 0-1 0 0,-1-1 1 0 0,1 0-1 0 0,0 0 0 0 0,0 0 1 0 0,0 0-1 0 0,0-1 1 0 0,0 1-1 0 0,0-1 0 0 0,0 0 1 0 0,0 0-1 0 0,-1-1 1 0 0,1 1-1 0 0,0-1 0 0 0,-1 0 1 0 0,0 0-1 0 0,1 0 0 0 0,-1 0 1 0 0,0 0-1 0 0,0-1 1 0 0,0 0-1 0 0,4-3 0 0 0,0-2-100 0 0,0-1 0 0 0,-1 0 0 0 0,0 1 0 0 0,0-2 0 0 0,-1 1 0 0 0,0-1 0 0 0,-1 0 0 0 0,0 0 0 0 0,-1 0 0 0 0,0 0 0 0 0,0-1 0 0 0,-1 0 0 0 0,1-19 0 0 0,-1-12-135 0 0,-2 0-1 0 0,-6-54 1 0 0,0 26 237 0 0,3 5-5 0 0,-4-92 34 0 0,9 149 86 0 0,1 14 43 0 0,2 15 91 0 0,32 437 1667 0 0,-15-324-1875 0 0,-3-30-934 0 0,-5-37-868 0 0,-8-38 531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06.999"/>
    </inkml:context>
    <inkml:brush xml:id="br0">
      <inkml:brushProperty name="width" value="0.1" units="cm"/>
      <inkml:brushProperty name="height" value="0.1" units="cm"/>
    </inkml:brush>
  </inkml:definitions>
  <inkml:trace contextRef="#ctx0" brushRef="#br0">17 0 2528 0 0,'-4'5'25'0'0,"4"-5"8"0"0,-1 1-1 0 0,1-1 1 0 0,0 0 0 0 0,-1 1-1 0 0,1-1 1 0 0,0 0 0 0 0,-1 1-1 0 0,1-1 1 0 0,0 0 0 0 0,-1 0-1 0 0,1 1 1 0 0,0-1 0 0 0,-1 0-1 0 0,1 0 1 0 0,-1 0 0 0 0,1 0-1 0 0,-1 1 1 0 0,1-1 0 0 0,0 0-1 0 0,-1 0 1 0 0,1 0 0 0 0,-1 0-1 0 0,0 0-21 0 0,-2 3 77 0 0,3-2-187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08.008"/>
    </inkml:context>
    <inkml:brush xml:id="br0">
      <inkml:brushProperty name="width" value="0.1" units="cm"/>
      <inkml:brushProperty name="height" value="0.1" units="cm"/>
    </inkml:brush>
  </inkml:definitions>
  <inkml:trace contextRef="#ctx0" brushRef="#br0">991 34 4936 0 0,'0'-31'1023'0'0,"0"29"-406"0"0,0 4 39 0 0,0 16 568 0 0,2 92 103 0 0,0-19-1270 0 0,-12 113 1 0 0,7-185-25 0 0,-1 0 1 0 0,0 0 0 0 0,-2-1-1 0 0,0 1 1 0 0,-1-1 0 0 0,-1 0-1 0 0,0-1 1 0 0,-1 0 0 0 0,-1 0-1 0 0,-1-1 1 0 0,-1 0 0 0 0,0-1-1 0 0,0 0 1 0 0,-2-1 0 0 0,0-1-1 0 0,0 0 1 0 0,-1-1 0 0 0,-1 0-1 0 0,-23 12 1 0 0,-6 1 78 0 0,-1-3 0 0 0,-1-1 1 0 0,-65 18-1 0 0,-152 28-147 0 0,239-61 59 0 0,-21 3-17 0 0,-61 6-1 0 0,103-15-9 0 0,0 0-1 0 0,0 0 0 0 0,0 0 1 0 0,1 0-1 0 0,-1 0 1 0 0,0-1-1 0 0,0 0 0 0 0,1 0 1 0 0,-1 0-1 0 0,0 0 0 0 0,-3-2 1 0 0,5 2-79 0 0,1 0 0 0 0,-1 0 1 0 0,1 0-1 0 0,0 0 0 0 0,0 0 1 0 0,-1-1-1 0 0,1 1 0 0 0,0 0 1 0 0,0-1-1 0 0,0 1 0 0 0,0 0 1 0 0,1-1-1 0 0,-1 1 0 0 0,0-1 1 0 0,1 1-1 0 0,-1-1 0 0 0,1 0 1 0 0,-1 1-1 0 0,1-1 0 0 0,0 0 1 0 0,-1 1-1 0 0,1-1 0 0 0,0 0 1 0 0,0 1-1 0 0,0-1 0 0 0,1-2 0 0 0,4-24-1344 0 0,-1 12 560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08.318"/>
    </inkml:context>
    <inkml:brush xml:id="br0">
      <inkml:brushProperty name="width" value="0.1" units="cm"/>
      <inkml:brushProperty name="height" value="0.1" units="cm"/>
    </inkml:brush>
  </inkml:definitions>
  <inkml:trace contextRef="#ctx0" brushRef="#br0">123 1 4516 0 0,'-1'0'25'0'0,"1"0"10"0"0,-1-1 0 0 0,1 1 1 0 0,-1 0-1 0 0,1 0 0 0 0,0 0 1 0 0,-1 0-1 0 0,1 0 0 0 0,-1 0 1 0 0,1 0-1 0 0,0 0 0 0 0,-1 0 0 0 0,1 0 1 0 0,-1 0-1 0 0,1 0 0 0 0,0 0 1 0 0,-1 1-1 0 0,1-1 0 0 0,0 0 1 0 0,-1 0-1 0 0,1 0 0 0 0,0 0 1 0 0,-1 1-1 0 0,1-1 0 0 0,0 0 0 0 0,-1 0 1 0 0,1 1-1 0 0,0-1 0 0 0,-1 0 1 0 0,1 1-1 0 0,0-1 0 0 0,-1 1 1 0 0,-4 3 131 0 0,-2 3-81 0 0,1 0 1 0 0,-1 1-1 0 0,1-1 1 0 0,0 1 0 0 0,1 1-1 0 0,-6 11 1 0 0,-1 0-61 0 0,-32 39 461 0 0,60-45 1729 0 0,37 44-1627 0 0,-20-23-743 0 0,42 61 0 0 0,-34-39-979 0 0,-19-27 289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43.528"/>
    </inkml:context>
    <inkml:brush xml:id="br0">
      <inkml:brushProperty name="width" value="0.1" units="cm"/>
      <inkml:brushProperty name="height" value="0.1" units="cm"/>
    </inkml:brush>
  </inkml:definitions>
  <inkml:trace contextRef="#ctx0" brushRef="#br0">84 269 3752 0 0,'0'0'604'0'0,"-14"-5"-315"0"0,-42-13-9 0 0,42 14 502 0 0,45-6-654 0 0,140-34-106 0 0,-41 22 36 0 0,144-7-1 0 0,232-12 277 0 0,893-54 463 0 0,-1 112 493 0 0,-1341-12-1228 0 0,471 42 383 0 0,-6 27-192 0 0,-489-68-252 0 0,-15-3-46 0 0,0 0-1 0 0,0 1 1 0 0,-1 1-1 0 0,30 12 1 0 0,-46-16-1 0 0,1 0 0 0 0,0-1 1 0 0,-1 1-1 0 0,1 1 0 0 0,0-1 0 0 0,-1 0 1 0 0,0 0-1 0 0,1 0 0 0 0,-1 1 0 0 0,0-1 1 0 0,1 1-1 0 0,-1-1 0 0 0,0 1 0 0 0,0 0 1 0 0,0-1-1 0 0,0 1 0 0 0,-1 0 1 0 0,1 0-1 0 0,0-1 0 0 0,-1 1 0 0 0,1 0 1 0 0,-1 0-1 0 0,0 0 0 0 0,0 0 0 0 0,1 0 1 0 0,-1 0-1 0 0,-1 0 0 0 0,1-1 0 0 0,0 1 1 0 0,0 0-1 0 0,-1 0 0 0 0,1 0 0 0 0,-1 0 1 0 0,1 0-1 0 0,-1-1 0 0 0,0 1 1 0 0,0 0-1 0 0,1 0 0 0 0,-3 2 0 0 0,-13 13-690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10.527"/>
    </inkml:context>
    <inkml:brush xml:id="br0">
      <inkml:brushProperty name="width" value="0.1" units="cm"/>
      <inkml:brushProperty name="height" value="0.1" units="cm"/>
    </inkml:brush>
  </inkml:definitions>
  <inkml:trace contextRef="#ctx0" brushRef="#br0">0 73 6785 0 0,'2'-10'322'0'0,"-1"7"-88"0"0,-1-1 0 0 0,1 0 0 0 0,0 1 0 0 0,0-1 0 0 0,0 0 0 0 0,0 1 0 0 0,0 0 0 0 0,1-1 0 0 0,0 1 0 0 0,-1 0 0 0 0,1 0 0 0 0,1 0 0 0 0,-1 0 0 0 0,0 0 0 0 0,1 0-1 0 0,-1 0 1 0 0,5-2 0 0 0,-7 5-210 0 0,0-1-1 0 0,1 1 1 0 0,-1 0-1 0 0,0 0 1 0 0,0 0-1 0 0,0 0 1 0 0,1 0-1 0 0,-1 0 1 0 0,0 0-1 0 0,0 0 1 0 0,1-1-1 0 0,-1 1 1 0 0,0 0-1 0 0,0 0 1 0 0,1 0-1 0 0,-1 0 1 0 0,0 0-1 0 0,0 0 1 0 0,1 0-1 0 0,-1 0 1 0 0,0 1-1 0 0,0-1 1 0 0,1 0-1 0 0,-1 0 1 0 0,0 0-1 0 0,0 0 1 0 0,1 0-1 0 0,-1 0 1 0 0,0 0-1 0 0,0 1 1 0 0,0-1-1 0 0,1 0 0 0 0,-1 0 1 0 0,0 0-1 0 0,0 0 1 0 0,0 1-1 0 0,1-1 1 0 0,-1 0-1 0 0,0 0 1 0 0,0 1-1 0 0,0-1 1 0 0,0 0-1 0 0,0 0 1 0 0,0 0-1 0 0,0 1 1 0 0,0-1-1 0 0,1 0 1 0 0,-1 0-1 0 0,0 1 1 0 0,0-1-1 0 0,0 0 1 0 0,0 0-1 0 0,0 1 1 0 0,1 20 825 0 0,-1-10-480 0 0,4 23 461 0 0,0 40 0 0 0,0 9-436 0 0,4 77-200 0 0,-7-118-196 0 0,-7 62 1 0 0,1-43-418 0 0,5-49 27 0 0,0-7-76 0 0,0 0-1 0 0,0 0 0 0 0,-1 0 1 0 0,1 0-1 0 0,-1 0 1 0 0,0 0-1 0 0,-1 0 1 0 0,1 0-1 0 0,-3 4 1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10.848"/>
    </inkml:context>
    <inkml:brush xml:id="br0">
      <inkml:brushProperty name="width" value="0.1" units="cm"/>
      <inkml:brushProperty name="height" value="0.1" units="cm"/>
    </inkml:brush>
  </inkml:definitions>
  <inkml:trace contextRef="#ctx0" brushRef="#br0">157 6 6533 0 0,'-1'0'28'0'0,"0"-1"1"0"0,1 1 0 0 0,-1-1 0 0 0,0 1 0 0 0,1-1-1 0 0,-1 1 1 0 0,0-1 0 0 0,0 1 0 0 0,1 0-1 0 0,-1-1 1 0 0,0 1 0 0 0,0 0 0 0 0,0 0 0 0 0,0-1-1 0 0,1 1 1 0 0,-1 0 0 0 0,0 0 0 0 0,0 0 0 0 0,0 0-1 0 0,0 0 1 0 0,0 0 0 0 0,0 1 0 0 0,1-1-1 0 0,-1 0 1 0 0,-1 1 0 0 0,-1 0 32 0 0,1 0 1 0 0,0 0-1 0 0,0 1 0 0 0,-1-1 0 0 0,1 1 1 0 0,0 0-1 0 0,1 0 0 0 0,-5 3 1 0 0,-2 6 204 0 0,0 1 0 0 0,-10 19 0 0 0,15-25-154 0 0,-9 19 187 0 0,0 0-1 0 0,2 1 1 0 0,1 1 0 0 0,1-1 0 0 0,2 1 0 0 0,0 1 0 0 0,-1 27-1 0 0,4-21-80 0 0,2-1 1 0 0,1 1-1 0 0,2 0 0 0 0,1-1 0 0 0,11 50 0 0 0,26 49-2011 0 0,-30-106-31 0 0,-9-15 660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11.165"/>
    </inkml:context>
    <inkml:brush xml:id="br0">
      <inkml:brushProperty name="width" value="0.1" units="cm"/>
      <inkml:brushProperty name="height" value="0.1" units="cm"/>
    </inkml:brush>
  </inkml:definitions>
  <inkml:trace contextRef="#ctx0" brushRef="#br0">39 131 8893 0 0,'-4'0'8'0'0,"1"-1"0"0"0,0 1 0 0 0,0-1 0 0 0,0 0 0 0 0,0 0 0 0 0,0 0 1 0 0,-5-2-1 0 0,7 3 2 0 0,1 0 1 0 0,-1-1-1 0 0,1 1 0 0 0,0 0 1 0 0,-1 0-1 0 0,1 0 1 0 0,-1-1-1 0 0,1 1 0 0 0,0 0 1 0 0,-1 0-1 0 0,1-1 1 0 0,0 1-1 0 0,-1 0 1 0 0,1-1-1 0 0,0 1 0 0 0,-1 0 1 0 0,1-1-1 0 0,0 1 1 0 0,0 0-1 0 0,0-1 0 0 0,-1 1 1 0 0,1-1-1 0 0,0 1 1 0 0,0-1-1 0 0,0 1 1 0 0,0 0-1 0 0,0-1 0 0 0,0 1 1 0 0,0-1-1 0 0,0 1 1 0 0,0-1-1 0 0,0 1 0 0 0,0-1 1 0 0,0 1-1 0 0,0-1 1 0 0,0 1-1 0 0,0 0 1 0 0,0-1-1 0 0,0 1 0 0 0,1-1 1 0 0,-1 1-1 0 0,0 0 1 0 0,0-1-1 0 0,1 1 0 0 0,-1-1 1 0 0,0 1-1 0 0,0 0 1 0 0,1-1-1 0 0,-1 1 1 0 0,0 0-1 0 0,1 0 0 0 0,-1-1 1 0 0,0 1-1 0 0,1 0 1 0 0,-1 0-1 0 0,1-1 0 0 0,-1 1 1 0 0,1 0-1 0 0,-1 0 1 0 0,0 0-1 0 0,1 0 1 0 0,15-8 162 0 0,1 1 1 0 0,0 0 0 0 0,0 2 0 0 0,0 0 0 0 0,0 1-1 0 0,31-3 1 0 0,7-3 33 0 0,21-7-974 0 0,1 4 1 0 0,142-6-1 0 0,-198 19-159 0 0</inkml:trace>
  <inkml:trace contextRef="#ctx0" brushRef="#br0" timeOffset="1">92 348 7613 0 0,'-4'3'-89'0'0,"7"-2"127"0"0,21-5 316 0 0,36-10 760 0 0,327-63 950 0 0,-344 67-3510 0 0,-25 4 419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11.509"/>
    </inkml:context>
    <inkml:brush xml:id="br0">
      <inkml:brushProperty name="width" value="0.1" units="cm"/>
      <inkml:brushProperty name="height" value="0.1" units="cm"/>
    </inkml:brush>
  </inkml:definitions>
  <inkml:trace contextRef="#ctx0" brushRef="#br0">312 56 6845 0 0,'2'-15'307'0'0,"-1"14"-260"0"0,-1 0 1 0 0,0 0-1 0 0,0 1 0 0 0,1-1 1 0 0,-1 0-1 0 0,0 0 0 0 0,0 0 0 0 0,0 0 1 0 0,0 0-1 0 0,0 0 0 0 0,0 0 0 0 0,0 0 1 0 0,0 0-1 0 0,0 1 0 0 0,-1-1 0 0 0,1 0 1 0 0,0 0-1 0 0,-1 0 0 0 0,1 0 1 0 0,0 1-1 0 0,-1-1 0 0 0,1 0 0 0 0,-1 0 1 0 0,1 0-1 0 0,-1 1 0 0 0,1-1 0 0 0,-1 0 1 0 0,0 1-1 0 0,1-1 0 0 0,-1 1 0 0 0,0-1 1 0 0,0 1-1 0 0,1-1 0 0 0,-1 1 0 0 0,0-1 1 0 0,0 1-1 0 0,0 0 0 0 0,0-1 1 0 0,-1 1-1 0 0,-5-3 141 0 0,-1 1 0 0 0,1 0-1 0 0,-1 1 1 0 0,1-1 0 0 0,-1 1 0 0 0,1 1 0 0 0,-1 0 0 0 0,0 0-1 0 0,1 0 1 0 0,-1 1 0 0 0,0 0 0 0 0,1 0 0 0 0,-1 1 0 0 0,1 0-1 0 0,-9 4 1 0 0,4-1-29 0 0,1-1-1 0 0,1 1 0 0 0,-1 1 0 0 0,1 0 1 0 0,0 1-1 0 0,0 0 0 0 0,1 0 1 0 0,0 1-1 0 0,-10 11 0 0 0,12-11-53 0 0,1 1 0 0 0,0-1 1 0 0,0 1-1 0 0,1 0 0 0 0,0 1 0 0 0,1-1 0 0 0,0 1 0 0 0,0 0 0 0 0,1 0 0 0 0,1 0 0 0 0,-1 0 0 0 0,2 1 1 0 0,-1-1-1 0 0,2 1 0 0 0,-1 15 0 0 0,2-20-90 0 0,0 1 1 0 0,0 0-1 0 0,0-1 1 0 0,1 1-1 0 0,-1-1 0 0 0,2 1 1 0 0,-1-1-1 0 0,1 0 1 0 0,0 0-1 0 0,0 0 1 0 0,0 0-1 0 0,1-1 1 0 0,0 1-1 0 0,0-1 0 0 0,1 0 1 0 0,-1 0-1 0 0,1-1 1 0 0,0 1-1 0 0,0-1 1 0 0,1 0-1 0 0,-1 0 0 0 0,1-1 1 0 0,0 0-1 0 0,0 0 1 0 0,7 3-1 0 0,0-2-467 0 0,-1-1 0 0 0,1 0 0 0 0,0-1 0 0 0,0 0-1 0 0,0-1 1 0 0,0-1 0 0 0,0 0 0 0 0,1 0 0 0 0,-1-2 0 0 0,0 1 0 0 0,0-2-1 0 0,-1 0 1 0 0,23-7 0 0 0,-13 0-1103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11.825"/>
    </inkml:context>
    <inkml:brush xml:id="br0">
      <inkml:brushProperty name="width" value="0.1" units="cm"/>
      <inkml:brushProperty name="height" value="0.1" units="cm"/>
    </inkml:brush>
  </inkml:definitions>
  <inkml:trace contextRef="#ctx0" brushRef="#br0">118 31 6625 0 0,'-1'-3'125'0'0,"-1"1"1"0"0,0 0 0 0 0,0-1-1 0 0,0 1 1 0 0,0 0 0 0 0,0 0-1 0 0,0 0 1 0 0,-1 1 0 0 0,1-1-1 0 0,-1 0 1 0 0,1 1 0 0 0,-1 0-1 0 0,0-1 1 0 0,-3 0-1 0 0,5 2-48 0 0,0-1 0 0 0,-1 1 0 0 0,1 0 0 0 0,0-1-1 0 0,0 1 1 0 0,-1 0 0 0 0,1 0 0 0 0,0 0 0 0 0,-1 0-1 0 0,1 0 1 0 0,0 0 0 0 0,-1 1 0 0 0,1-1 0 0 0,0 0-1 0 0,-1 1 1 0 0,1-1 0 0 0,0 1 0 0 0,0-1 0 0 0,0 1-1 0 0,-1 0 1 0 0,1-1 0 0 0,0 1 0 0 0,0 0 0 0 0,0 0-1 0 0,0 0 1 0 0,0 0 0 0 0,0 0 0 0 0,0 0 0 0 0,1 0-1 0 0,-1 0 1 0 0,0 0 0 0 0,0 0 0 0 0,1 0 0 0 0,-1 0-1 0 0,1 1 1 0 0,-1-1 0 0 0,1 2 0 0 0,-12 25 550 0 0,7-18-466 0 0,1 0 0 0 0,0 0 0 0 0,-4 19 0 0 0,8-24-139 0 0,-2 4 31 0 0,0 1 0 0 0,0-1 0 0 0,2 1 0 0 0,-1 0 0 0 0,1 0 0 0 0,0-1 0 0 0,1 1 0 0 0,4 17 0 0 0,-4-20-40 0 0,1-1-1 0 0,0 0 1 0 0,0 0 0 0 0,1-1 0 0 0,0 1 0 0 0,0 0-1 0 0,0-1 1 0 0,1 0 0 0 0,-1 0 0 0 0,1 0 0 0 0,1 0-1 0 0,4 5 1 0 0,-6-8-11 0 0,1 1-1 0 0,-1-1 1 0 0,1 0-1 0 0,-1 0 1 0 0,1 0-1 0 0,-1-1 1 0 0,1 1-1 0 0,0-1 1 0 0,0 0-1 0 0,0 0 1 0 0,0 0-1 0 0,0 0 1 0 0,0-1-1 0 0,0 0 1 0 0,0 0-1 0 0,0 0 1 0 0,0 0-1 0 0,0-1 1 0 0,0 1-1 0 0,4-2 1 0 0,2-1-51 0 0,0 0 0 0 0,-1 0 0 0 0,0-1-1 0 0,1 0 1 0 0,-2-1 0 0 0,1 0 0 0 0,0 0 0 0 0,-1-1 0 0 0,0 0 0 0 0,-1-1 0 0 0,1 1 0 0 0,7-11-1 0 0,-11 13 3 0 0,-1 0 1 0 0,0 0-1 0 0,0 0 0 0 0,0-1 0 0 0,0 1 0 0 0,-1-1 0 0 0,0 0 0 0 0,0 0 0 0 0,0 0 0 0 0,-1 0 0 0 0,1 0 0 0 0,-1 0 0 0 0,0 0 0 0 0,-1 0 0 0 0,1-1 0 0 0,-1 1 0 0 0,0 0 0 0 0,-1 0 0 0 0,1-1 0 0 0,-1 1 1 0 0,0 0-1 0 0,0 0 0 0 0,0 0 0 0 0,-5-9 0 0 0,2 6 7 0 0,0 0 0 0 0,0 1 1 0 0,-1 0-1 0 0,0 0 1 0 0,0 0-1 0 0,-1 0 0 0 0,0 1 1 0 0,0 0-1 0 0,0 0 0 0 0,-1 1 1 0 0,0 0-1 0 0,-12-8 0 0 0,14 11-71 0 0,0-1 0 0 0,0 1 1 0 0,0 0-1 0 0,0 1 0 0 0,0-1 0 0 0,-1 1 0 0 0,1 0 0 0 0,0 0 0 0 0,-1 0 0 0 0,1 1 0 0 0,-1 0 0 0 0,1 0 0 0 0,-1 1 0 0 0,1-1 0 0 0,0 1 0 0 0,-1 0 0 0 0,1 1 0 0 0,0-1 0 0 0,0 1 0 0 0,0 0 0 0 0,-6 3 0 0 0,11-5 47 0 0,-1 1 0 0 0,1-1 0 0 0,-1 0 0 0 0,1 0 1 0 0,0 1-1 0 0,-1-1 0 0 0,1 0 0 0 0,0 1 0 0 0,-1-1 0 0 0,1 0 1 0 0,0 1-1 0 0,0-1 0 0 0,-1 1 0 0 0,1-1 0 0 0,0 1 0 0 0,0-1 1 0 0,0 0-1 0 0,-1 1 0 0 0,1-1 0 0 0,0 1 0 0 0,0-1 0 0 0,0 1 0 0 0,0-1 1 0 0,0 1-1 0 0,0-1 0 0 0,0 1 0 0 0,0-1 0 0 0,0 1 0 0 0,0-1 1 0 0,0 1-1 0 0,0-1 0 0 0,1 1 0 0 0,-1-1 0 0 0,0 1 0 0 0,0-1 1 0 0,4 4-713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12.277"/>
    </inkml:context>
    <inkml:brush xml:id="br0">
      <inkml:brushProperty name="width" value="0.1" units="cm"/>
      <inkml:brushProperty name="height" value="0.1" units="cm"/>
    </inkml:brush>
  </inkml:definitions>
  <inkml:trace contextRef="#ctx0" brushRef="#br0">77 157 8929 0 0,'-2'-1'6'0'0,"-1"0"-1"0"0,1 0 1 0 0,-1 0 0 0 0,1 1 0 0 0,-1-1 0 0 0,1 1 0 0 0,-1 0-1 0 0,0-1 1 0 0,1 1 0 0 0,-1 0 0 0 0,0 1 0 0 0,-3 0 0 0 0,4-1 24 0 0,1 0 1 0 0,0 1 0 0 0,0 0 0 0 0,0-1 0 0 0,0 1 0 0 0,0-1 0 0 0,0 1 0 0 0,0 0 0 0 0,0 0 0 0 0,0 0 0 0 0,0-1 0 0 0,0 1 0 0 0,0 0 0 0 0,0 0 0 0 0,1 0 0 0 0,-1 0 0 0 0,0 1 0 0 0,1-1 0 0 0,-1 0 0 0 0,1 0 0 0 0,0 0 0 0 0,-1 0 0 0 0,1 1 0 0 0,0-1-1 0 0,-1 0 1 0 0,1 0 0 0 0,0 1 0 0 0,0-1 0 0 0,0 0 0 0 0,0 2 0 0 0,2 36 238 0 0,8 47 0 0 0,-5-56-110 0 0,-2 1 0 0 0,-1 0-1 0 0,-2 35 1 0 0,-9-24-164 0 0,9-41-63 0 0,-2-17-1064 0 0,-16-194 1081 0 0,17 184 52 0 0,2 0 0 0 0,0 0 1 0 0,2 0-1 0 0,6-27 0 0 0,-6 34 8 0 0,12-35-36 0 0,-13 50 21 0 0,-1-1-1 0 0,1 1 1 0 0,0 0-1 0 0,0 1 1 0 0,1-1-1 0 0,-1 0 1 0 0,1 0-1 0 0,0 1 1 0 0,0 0-1 0 0,5-5 1 0 0,-7 7 4 0 0,0 1 0 0 0,1-1 0 0 0,-1 0 1 0 0,0 1-1 0 0,1-1 0 0 0,-1 0 0 0 0,1 1 1 0 0,-1 0-1 0 0,1-1 0 0 0,-1 1 0 0 0,1 0 1 0 0,2 0-1 0 0,1-1-3 0 0,0 1 1 0 0,0 0-1 0 0,0 0 0 0 0,0 0 1 0 0,0 1-1 0 0,0 0 0 0 0,-1-1 1 0 0,1 2-1 0 0,0-1 0 0 0,0 1 1 0 0,-1-1-1 0 0,1 1 0 0 0,-1 1 1 0 0,8 4-1 0 0,-9-5 5 0 0,0 1-1 0 0,1 0 1 0 0,-1 0 0 0 0,-1 0-1 0 0,1 0 1 0 0,0 0-1 0 0,-1 1 1 0 0,0-1 0 0 0,0 1-1 0 0,0 0 1 0 0,0 0 0 0 0,-1 0-1 0 0,1 0 1 0 0,-1 0 0 0 0,0 0-1 0 0,0 0 1 0 0,0 0 0 0 0,-1 0-1 0 0,1 0 1 0 0,-1 0 0 0 0,0 1-1 0 0,0-1 1 0 0,-1 0 0 0 0,1 0-1 0 0,-1 0 1 0 0,0 0 0 0 0,0 0-1 0 0,-1 0 1 0 0,1 0 0 0 0,-1 0-1 0 0,0 0 1 0 0,1 0 0 0 0,-2-1-1 0 0,1 1 1 0 0,0-1 0 0 0,-1 1-1 0 0,0-1 1 0 0,-4 4 0 0 0,-1 2 5 0 0,-1-1 0 0 0,0 0 0 0 0,0-1 1 0 0,-1 0-1 0 0,-17 10 0 0 0,-2-3 31 0 0,-48 15-1 0 0,74-27 443 0 0,15 12-343 0 0,35 42-3 0 0,-35-42 288 0 0,12 5-363 0 0,107 86-20 0 0,-128-101-238 0 0,2 0-1 0 0,-1 0 1 0 0,0-1 0 0 0,1 0-1 0 0,-1 0 1 0 0,1 0 0 0 0,0-1 0 0 0,0 0-1 0 0,0 1 1 0 0,1-2 0 0 0,-1 1-1 0 0,0-1 1 0 0,7 2 0 0 0,-2-5-909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12.649"/>
    </inkml:context>
    <inkml:brush xml:id="br0">
      <inkml:brushProperty name="width" value="0.1" units="cm"/>
      <inkml:brushProperty name="height" value="0.1" units="cm"/>
    </inkml:brush>
  </inkml:definitions>
  <inkml:trace contextRef="#ctx0" brushRef="#br0">115 23 7645 0 0,'0'-2'-2'0'0,"0"1"0"0"0,-1 0 0 0 0,1 0 0 0 0,0 0 1 0 0,-1 0-1 0 0,1 0 0 0 0,0 0 0 0 0,-1 0 0 0 0,0 0 1 0 0,1 0-1 0 0,-1 0 0 0 0,1 0 0 0 0,-1 0 0 0 0,0 1 1 0 0,0-1-1 0 0,1 0 0 0 0,-1 0 0 0 0,0 1 0 0 0,0-1 1 0 0,0 0-1 0 0,0 1 0 0 0,0-1 0 0 0,-2 0 0 0 0,1 2 31 0 0,0-1-1 0 0,0 1 1 0 0,1 0-1 0 0,-1 1 1 0 0,0-1-1 0 0,1 0 1 0 0,-1 0-1 0 0,1 1 1 0 0,-1-1-1 0 0,1 1 1 0 0,-3 2-1 0 0,-3 3 63 0 0,0 2 60 0 0,0 0 1 0 0,0 1-1 0 0,0-1 1 0 0,1 1-1 0 0,1 1 0 0 0,0-1 1 0 0,0 1-1 0 0,1 0 1 0 0,1 0-1 0 0,-1 0 0 0 0,2 0 1 0 0,0 1-1 0 0,0-1 0 0 0,1 1 1 0 0,0 11-1 0 0,1 8 243 0 0,2 0 0 0 0,0-1 0 0 0,3 0 0 0 0,11 47 0 0 0,-14-72-444 0 0,-1 0 0 0 0,1 0 0 0 0,0 0 0 0 0,0 0 0 0 0,0 0 0 0 0,0-1 0 0 0,1 1 0 0 0,0-1 0 0 0,0 0-1 0 0,0 1 1 0 0,1-1 0 0 0,-1-1 0 0 0,1 1 0 0 0,0 0 0 0 0,0-1 0 0 0,0 0 0 0 0,0 0 0 0 0,1 0-1 0 0,-1-1 1 0 0,1 1 0 0 0,0-1 0 0 0,0 0 0 0 0,0-1 0 0 0,0 1 0 0 0,0-1 0 0 0,0 0 0 0 0,0 0 0 0 0,0 0-1 0 0,0-1 1 0 0,1 0 0 0 0,-1 0 0 0 0,0 0 0 0 0,0-1 0 0 0,1 1 0 0 0,-1-1 0 0 0,0-1 0 0 0,0 1-1 0 0,0-1 1 0 0,6-2 0 0 0,-8 3-132 0 0,0-1-1 0 0,0 0 1 0 0,-1 1-1 0 0,1-1 1 0 0,0 0-1 0 0,-1 0 1 0 0,1 0-1 0 0,-1-1 1 0 0,0 1-1 0 0,1-1 1 0 0,-1 1-1 0 0,-1-1 1 0 0,1 0-1 0 0,0 0 1 0 0,0 1-1 0 0,-1-1 1 0 0,0 0-1 0 0,0-1 1 0 0,0 1-1 0 0,0 0 1 0 0,0 0-1 0 0,0 0 1 0 0,-1-1-1 0 0,1 1 1 0 0,-1 0-1 0 0,0 0 1 0 0,-1-7-1 0 0,0 1-89 0 0,0-1-1 0 0,-1 1 1 0 0,0 0-1 0 0,-1-1 0 0 0,0 1 1 0 0,-1 0-1 0 0,1 1 1 0 0,-8-13-1 0 0,-1 3 849 0 0,0 0 1 0 0,0 0-1 0 0,-2 1 0 0 0,0 1 1 0 0,-1 0-1 0 0,-26-20 0 0 0,30 28 221 0 0,4 2 717 0 0,18 7-680 0 0,21 4-1342 0 0,0 2-1 0 0,-1 1 0 0 0,41 16 0 0 0,-61-21-429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29.217"/>
    </inkml:context>
    <inkml:brush xml:id="br0">
      <inkml:brushProperty name="width" value="0.1" units="cm"/>
      <inkml:brushProperty name="height" value="0.1" units="cm"/>
    </inkml:brush>
  </inkml:definitions>
  <inkml:trace contextRef="#ctx0" brushRef="#br0">30 56 7517 0 0,'-8'-14'154'0'0,"3"8"43"0"0,1-1 1 0 0,1 0-1 0 0,-6-14 1 0 0,81 170 2253 0 0,-29-40-1971 0 0,-5 1 0 0 0,-4 2 1 0 0,-6 1-1 0 0,-4 2 1 0 0,13 186-1 0 0,-30-124-142 0 0,-8 0 0 0 0,-45 331 0 0 0,-74 171 152 0 0,113-648-443 0 0,-15 81 103 0 0,20-97-139 0 0,1 1 0 0 0,0 0 0 0 0,2-1 0 0 0,-1 1 0 0 0,4 15 0 0 0,-3-25-4 0 0,1 0 0 0 0,0 0-1 0 0,0 0 1 0 0,1 0-1 0 0,-1 0 1 0 0,1-1-1 0 0,0 1 1 0 0,1-1-1 0 0,0 0 1 0 0,-1 0-1 0 0,2-1 1 0 0,-1 1-1 0 0,0-1 1 0 0,1 1 0 0 0,0-1-1 0 0,0-1 1 0 0,0 1-1 0 0,0-1 1 0 0,1 0-1 0 0,-1 0 1 0 0,1 0-1 0 0,0-1 1 0 0,8 2-1 0 0,7 2 25 0 0,0-1 0 0 0,1-1 0 0 0,-1 0-1 0 0,1-2 1 0 0,31-1 0 0 0,456-39 336 0 0,-308 16-221 0 0,1167-51 1391 0 0,-497 81-464 0 0,-201 1-249 0 0,0-22-122 0 0,-317-13-509 0 0,-254 14-344 0 0,149-38 0 0 0,-220 42-78 0 0,50-21 0 0 0,-69 26 82 0 0,-1-1 0 0 0,0-1 0 0 0,0 0 0 0 0,-1 0 0 0 0,1 0 0 0 0,-1-1 1 0 0,0 0-1 0 0,-1 0 0 0 0,1-1 0 0 0,5-8 0 0 0,-11 13 30 0 0,1 0-1 0 0,-1-1 1 0 0,1 1 0 0 0,-1-1-1 0 0,0 1 1 0 0,0-1 0 0 0,0 1-1 0 0,-1-1 1 0 0,1 0 0 0 0,-1 0 0 0 0,1 1-1 0 0,-1-1 1 0 0,0 0 0 0 0,0 0-1 0 0,0 1 1 0 0,0-1 0 0 0,-1 0-1 0 0,1 0 1 0 0,-1 1 0 0 0,0-1-1 0 0,1 0 1 0 0,-1 1 0 0 0,0-1-1 0 0,-2-3 1 0 0,-2-1-327 0 0,0 0 0 0 0,0 0 0 0 0,0 0 0 0 0,-1 0-1 0 0,0 1 1 0 0,-12-10 0 0 0,-25-17-1614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29.814"/>
    </inkml:context>
    <inkml:brush xml:id="br0">
      <inkml:brushProperty name="width" value="0.1" units="cm"/>
      <inkml:brushProperty name="height" value="0.1" units="cm"/>
    </inkml:brush>
  </inkml:definitions>
  <inkml:trace contextRef="#ctx0" brushRef="#br0">31 303 4996 0 0,'-6'-13'66'0'0,"1"1"-1"0"0,1-1 0 0 0,0 0 0 0 0,0 0 0 0 0,1 0 0 0 0,1 0 1 0 0,-1-26-1 0 0,3 33-27 0 0,0 1 0 0 0,1 0 0 0 0,0-1 0 0 0,0 1 0 0 0,0 0 0 0 0,0 0 0 0 0,1-1 0 0 0,0 1 0 0 0,0 0 0 0 0,0 0 0 0 0,1 1 0 0 0,-1-1 0 0 0,1 0 0 0 0,0 1 0 0 0,1 0 0 0 0,-1 0 0 0 0,1 0 0 0 0,0 0 0 0 0,0 0 0 0 0,0 1 1 0 0,0 0-1 0 0,8-5 0 0 0,4 0 19 0 0,1 0 0 0 0,0 1 0 0 0,1 1 0 0 0,-1 0 0 0 0,1 2 0 0 0,20-3 0 0 0,114-10 132 0 0,-135 16-154 0 0,507 2 898 0 0,-413 3-695 0 0,1233 60 2217 0 0,-863-38-1930 0 0,58 4-216 0 0,381 18-216 0 0,-1-31 174 0 0,-747-27 1473 0 0,-175 11-1675 0 0,1 0-1 0 0,-1 0 1 0 0,0 1 0 0 0,0-1 0 0 0,0 1-1 0 0,1 0 1 0 0,-6 4 0 0 0,-7 10 129 0 0,0 2 0 0 0,2 0 0 0 0,0 0-1 0 0,-18 34 1 0 0,-33 86 671 0 0,42-87-626 0 0,-30 72 582 0 0,-65 233 0 0 0,90-237-378 0 0,5 2 1 0 0,-9 150-1 0 0,24-100-41 0 0,16 175 0 0 0,-5-289-382 0 0,13 399 153 0 0,-18-426-170 0 0,-2 1 0 0 0,-9 44 0 0 0,11-70-67 0 0,-9-2-1070 0 0,-1-1 832 0 0,-8 3 38 0 0,1 3-4009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44.915"/>
    </inkml:context>
    <inkml:brush xml:id="br0">
      <inkml:brushProperty name="width" value="0.1" units="cm"/>
      <inkml:brushProperty name="height" value="0.1" units="cm"/>
    </inkml:brush>
  </inkml:definitions>
  <inkml:trace contextRef="#ctx0" brushRef="#br0">68 277 7069 0 0,'-4'-18'32'0'0,"3"16"-27"0"0,1 1 1 0 0,-1-1-1 0 0,1 0 1 0 0,-1 0 0 0 0,1 1-1 0 0,0-1 1 0 0,0 0-1 0 0,0 0 1 0 0,0 0-1 0 0,0 1 1 0 0,0-1-1 0 0,0 0 1 0 0,1 0-1 0 0,-1 0 1 0 0,1 1-1 0 0,0-3 1 0 0,3-6 44 0 0,-4 8-26 0 0,1 5 4 0 0,1 8 28 0 0,-1-3 33 0 0,-1 0 1 0 0,0 0 0 0 0,0 0 0 0 0,-1 0-1 0 0,0 0 1 0 0,0 0 0 0 0,-3 9-1 0 0,-1 9 232 0 0,-32 178 874 0 0,31-181-1192 0 0,6-23 0 0 0,0 1 0 0 0,-1 0 0 0 0,1 0 0 0 0,0 0 0 0 0,0-1 1 0 0,0 1-1 0 0,-1 0 0 0 0,1 0 0 0 0,0-1 0 0 0,-1 1 0 0 0,1 0 0 0 0,-1-1 0 0 0,1 1 0 0 0,-1 0 0 0 0,1-1 0 0 0,-1 1 0 0 0,1-1 0 0 0,-1 1 0 0 0,0-1 0 0 0,1 1 0 0 0,-1-1 0 0 0,0 1 0 0 0,0 0 0 0 0,0-2 0 0 0,1 0 0 0 0,-1 1 0 0 0,1-1 0 0 0,-1 1 0 0 0,1-1 0 0 0,0 0 0 0 0,-1 0 0 0 0,1 1 0 0 0,0-1-1 0 0,-1 0 1 0 0,1 1 0 0 0,0-1 0 0 0,0 0 0 0 0,0 0 0 0 0,0 0 0 0 0,0 1 0 0 0,0-1 0 0 0,0 0 0 0 0,0 0 0 0 0,0 1 0 0 0,0-1-1 0 0,0 0 1 0 0,1 0 0 0 0,-1 0 0 0 0,5-24 24 0 0,-4 23-21 0 0,17-53-15 0 0,2 0 0 0 0,3 1 1 0 0,31-53-1 0 0,-31 63 0 0 0,36-63-31 0 0,-51 94 34 0 0,0 1 0 0 0,2 0 0 0 0,-1 0 0 0 0,2 1 0 0 0,-1 0 0 0 0,13-9 0 0 0,-21 19 4 0 0,0-1-1 0 0,-1 1 0 0 0,1 0 1 0 0,0 0-1 0 0,0 0 1 0 0,0 0-1 0 0,0 0 1 0 0,0 1-1 0 0,0-1 0 0 0,0 1 1 0 0,0-1-1 0 0,4 0 1 0 0,-5 1 1 0 0,0 1-1 0 0,0-1 1 0 0,0 0 0 0 0,0 0 0 0 0,0 0 0 0 0,1 1-1 0 0,-1-1 1 0 0,0 1 0 0 0,0-1 0 0 0,0 1 0 0 0,0-1-1 0 0,0 1 1 0 0,0 0 0 0 0,0-1 0 0 0,0 1 0 0 0,-1 0-1 0 0,2 1 1 0 0,1 2-1 0 0,0 0 0 0 0,0 1 1 0 0,-1-1-1 0 0,0 1 0 0 0,0 0 0 0 0,0 0 0 0 0,-1-1 0 0 0,2 11 0 0 0,3 16 58 0 0,-2-1 0 0 0,-1 1 0 0 0,-1 0 0 0 0,-2 1 0 0 0,-1-1 0 0 0,-1 0 0 0 0,-7 31 0 0 0,2-29-28 0 0,7-32-6 0 0,11-16 50 0 0,31-30-31 0 0,-17 18-26 0 0,29-25 1 0 0,-45 45-21 0 0,-1 0 0 0 0,1 1 0 0 0,-1 0 0 0 0,2 1 0 0 0,-1 0 0 0 0,0 1 0 0 0,1 0 1 0 0,13-4-1 0 0,-19 7 5 0 0,-1 0 0 0 0,1 0 0 0 0,0 0 0 0 0,-1 1 0 0 0,1-1 1 0 0,0 1-1 0 0,0 0 0 0 0,-1 0 0 0 0,1 1 0 0 0,0-1 0 0 0,-1 1 1 0 0,1 0-1 0 0,0 0 0 0 0,-1 0 0 0 0,1 0 0 0 0,-1 1 0 0 0,1-1 0 0 0,-1 1 1 0 0,4 3-1 0 0,-4-3 15 0 0,0 1-1 0 0,0 0 1 0 0,-1 0 0 0 0,1 0 0 0 0,-1 0 0 0 0,0 1-1 0 0,0-1 1 0 0,0 1 0 0 0,0-1 0 0 0,-1 1 0 0 0,0 0 0 0 0,1-1-1 0 0,-1 1 1 0 0,-1 0 0 0 0,1 0 0 0 0,0 0 0 0 0,-1 0-1 0 0,0 4 1 0 0,0 11 59 0 0,-2 1 0 0 0,0-1 0 0 0,-1 0-1 0 0,-1 0 1 0 0,-8 22 0 0 0,6-20-134 0 0,1-1 1 0 0,1 1 0 0 0,0 0-1 0 0,0 25 1 0 0,4-37-88 0 0,-1-5-7 0 0,1 0 0 0 0,0 0 1 0 0,1 1-1 0 0,-1-1 0 0 0,1 0 0 0 0,-1 0 0 0 0,1 0 0 0 0,0 1 1 0 0,2 3-1 0 0,4 3-738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44.135"/>
    </inkml:context>
    <inkml:brush xml:id="br0">
      <inkml:brushProperty name="width" value="0.1" units="cm"/>
      <inkml:brushProperty name="height" value="0.1" units="cm"/>
    </inkml:brush>
  </inkml:definitions>
  <inkml:trace contextRef="#ctx0" brushRef="#br0">1 0 3960 0 0,'1'0'95'0'0,"0"1"1"0"0,0-1-1 0 0,1 0 0 0 0,-1 0 0 0 0,0 1 0 0 0,0-1 0 0 0,0 1 0 0 0,0-1 1 0 0,0 1-1 0 0,0-1 0 0 0,1 1 0 0 0,-1 0 0 0 0,0-1 0 0 0,0 1 0 0 0,-1 0 0 0 0,1 0 1 0 0,0 0-1 0 0,0-1 0 0 0,1 3 0 0 0,0 0 87 0 0,0 1 0 0 0,0-1 1 0 0,0 1-1 0 0,0 0 0 0 0,2 7 1 0 0,-1 0 97 0 0,0 0 0 0 0,-1 1 0 0 0,2 19 0 0 0,-4 46 296 0 0,-19 142 0 0 0,1-39-648 0 0,16-137 94 0 0,2 0 0 0 0,6 51 0 0 0,-5-84-19 0 0,0-1-1 0 0,1 0 1 0 0,1 0 0 0 0,-1 0-1 0 0,9 17 1 0 0,-10-23 9 0 0,1 0 1 0 0,0 0-1 0 0,0 0 1 0 0,0 0-1 0 0,0 0 1 0 0,0 0-1 0 0,1-1 0 0 0,-1 1 1 0 0,1-1-1 0 0,0 0 1 0 0,-1 0-1 0 0,1 0 1 0 0,0 0-1 0 0,0 0 0 0 0,1 0 1 0 0,-1-1-1 0 0,0 0 1 0 0,0 0-1 0 0,5 1 1 0 0,30 4 52 0 0,1-2 0 0 0,0-3 1 0 0,66-4-1 0 0,-34 1-51 0 0,1109 20 787 0 0,288 82 1076 0 0,-1232-84-1582 0 0,-220-16-103 0 0,-23-4 212 0 0,-12-7-499 0 0,18 9-153 0 0,-1 1 1 0 0,0 0-1 0 0,0 0 0 0 0,0 0 0 0 0,0 0 1 0 0,0 0-1 0 0,0 1 0 0 0,0-1 0 0 0,0 1 0 0 0,0-1 1 0 0,0 1-1 0 0,0 0 0 0 0,-1 0 0 0 0,1 0 1 0 0,-3 0-1 0 0,-2 0-992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45.237"/>
    </inkml:context>
    <inkml:brush xml:id="br0">
      <inkml:brushProperty name="width" value="0.1" units="cm"/>
      <inkml:brushProperty name="height" value="0.1" units="cm"/>
    </inkml:brush>
  </inkml:definitions>
  <inkml:trace contextRef="#ctx0" brushRef="#br0">45 0 6625 0 0,'-1'1'14'0'0,"1"-1"1"0"0,-1 1-1 0 0,0-1 1 0 0,0 1 0 0 0,0 0-1 0 0,0 0 1 0 0,1 0-1 0 0,-1-1 1 0 0,0 1 0 0 0,1 0-1 0 0,-1 0 1 0 0,1 0-1 0 0,-1 0 1 0 0,1 0 0 0 0,-1 0-1 0 0,1 0 1 0 0,0 0-1 0 0,-1 0 1 0 0,1 0 0 0 0,0 2-1 0 0,-4 28 383 0 0,2-19-163 0 0,-8 50 895 0 0,4-32-582 0 0,1 1 0 0 0,-1 41 0 0 0,8-14-424 0 0,0-29-320 0 0,-3 37-1 0 0,-1-32-3075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45.554"/>
    </inkml:context>
    <inkml:brush xml:id="br0">
      <inkml:brushProperty name="width" value="0.1" units="cm"/>
      <inkml:brushProperty name="height" value="0.1" units="cm"/>
    </inkml:brush>
  </inkml:definitions>
  <inkml:trace contextRef="#ctx0" brushRef="#br0">90 49 4784 0 0,'1'-3'36'0'0,"1"-1"-1"0"0,-1 1 1 0 0,1 0 0 0 0,-1 0-1 0 0,1 0 1 0 0,0 1-1 0 0,0-1 1 0 0,1 0-1 0 0,-1 1 1 0 0,0-1-1 0 0,1 1 1 0 0,0 0-1 0 0,-1 0 1 0 0,1 0-1 0 0,4-2 1 0 0,-4 3 16 0 0,0 0 0 0 0,0 0 1 0 0,0 1-1 0 0,0-1 0 0 0,0 1 0 0 0,-1 0 1 0 0,1 0-1 0 0,0 0 0 0 0,0 0 0 0 0,0 0 0 0 0,0 1 1 0 0,0 0-1 0 0,0-1 0 0 0,0 1 0 0 0,-1 0 1 0 0,1 0-1 0 0,0 0 0 0 0,4 3 0 0 0,13 9 231 0 0,0 0-1 0 0,-1 2 0 0 0,0 0 1 0 0,-1 1-1 0 0,-1 0 0 0 0,0 2 1 0 0,21 29-1 0 0,-34-42-219 0 0,-1-1 1 0 0,1 1-1 0 0,-1 0 0 0 0,-1 0 1 0 0,1 0-1 0 0,-1 0 0 0 0,1 1 0 0 0,-1-1 1 0 0,-1 1-1 0 0,1-1 0 0 0,-1 1 1 0 0,0 5-1 0 0,-1-7-48 0 0,0 1 1 0 0,0-1-1 0 0,-1 0 0 0 0,1 0 1 0 0,-1 0-1 0 0,0 0 1 0 0,-1-1-1 0 0,1 1 0 0 0,-1 0 1 0 0,1 0-1 0 0,-1-1 0 0 0,0 1 1 0 0,0-1-1 0 0,-1 1 0 0 0,1-1 1 0 0,-1 0-1 0 0,-5 5 1 0 0,-3 3 8 0 0,-1-1 0 0 0,-1-1 1 0 0,0 0-1 0 0,0 0 0 0 0,-25 11 1 0 0,-78 26-17 0 0,10-4-1197 0 0,94-38 797 0 0,10-4 218 0 0,0 1 0 0 0,0-1 0 0 0,0 1 0 0 0,1 0-1 0 0,-1 0 1 0 0,0 0 0 0 0,0 0 0 0 0,1 0 0 0 0,-4 2 0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45.889"/>
    </inkml:context>
    <inkml:brush xml:id="br0">
      <inkml:brushProperty name="width" value="0.1" units="cm"/>
      <inkml:brushProperty name="height" value="0.1" units="cm"/>
    </inkml:brush>
  </inkml:definitions>
  <inkml:trace contextRef="#ctx0" brushRef="#br0">264 1 6125 0 0,'-34'10'529'0'0,"-10"4"25"0"0,26-6-189 0 0,0 1 0 0 0,1 0-1 0 0,0 1 1 0 0,-30 25 0 0 0,43-32-279 0 0,1 1-1 0 0,-1 0 1 0 0,1-1 0 0 0,-1 2-1 0 0,1-1 1 0 0,0 0-1 0 0,0 0 1 0 0,1 1 0 0 0,0 0-1 0 0,-1-1 1 0 0,1 1 0 0 0,1 0-1 0 0,-1 0 1 0 0,1 0 0 0 0,0 0-1 0 0,0 1 1 0 0,0-1 0 0 0,1 0-1 0 0,0 0 1 0 0,0 1-1 0 0,0-1 1 0 0,1 0 0 0 0,0 0-1 0 0,1 6 1 0 0,1-1-52 0 0,0-1-1 0 0,1 1 1 0 0,0 0-1 0 0,1-1 1 0 0,0 0 0 0 0,0 0-1 0 0,1 0 1 0 0,0-1 0 0 0,1 0-1 0 0,-1 0 1 0 0,2-1-1 0 0,14 13 1 0 0,-5-7-673 0 0,0-2 1 0 0,0 0-1 0 0,1-1 0 0 0,0-1 1 0 0,31 12-1 0 0,-37-19-486 0 0</inkml:trace>
  <inkml:trace contextRef="#ctx0" brushRef="#br0" timeOffset="1">49 205 7873 0 0,'-11'-3'-39'0'0,"8"2"84"0"0,1 1-1 0 0,-1-1 1 0 0,0 0-1 0 0,1 1 1 0 0,-1-1 0 0 0,1 0-1 0 0,-1 0 1 0 0,1-1 0 0 0,0 1-1 0 0,-1-1 1 0 0,1 1 0 0 0,0-1-1 0 0,-4-3 1 0 0,41 6 1789 0 0,9 0-1642 0 0,0-2 0 0 0,0-1 0 0 0,68-14 0 0 0,-69 6-1623 0 0,71-25 0 0 0,-80 23 405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46.198"/>
    </inkml:context>
    <inkml:brush xml:id="br0">
      <inkml:brushProperty name="width" value="0.1" units="cm"/>
      <inkml:brushProperty name="height" value="0.1" units="cm"/>
    </inkml:brush>
  </inkml:definitions>
  <inkml:trace contextRef="#ctx0" brushRef="#br0">2163 198 5328 0 0,'-40'-34'107'0'0,"22"17"53"0"0,-2 1 0 0 0,0 0 0 0 0,-1 2-1 0 0,0 0 1 0 0,-37-17 0 0 0,28 20 156 0 0,1 2-1 0 0,-2 1 1 0 0,-57-8 0 0 0,-95 4 905 0 0,70 13-340 0 0,1 5-1 0 0,-140 25 0 0 0,-214 79 1122 0 0,400-90-1793 0 0,1 2-1 0 0,1 3 0 0 0,1 3 0 0 0,-61 37 1 0 0,99-49-150 0 0,1 0 0 0 0,1 2 0 0 0,1 1 1 0 0,-39 42-1 0 0,47-44-40 0 0,1 1 1 0 0,0 0-1 0 0,2 0 0 0 0,0 1 1 0 0,1 1-1 0 0,1 0 1 0 0,-10 31-1 0 0,13-29-13 0 0,0 1 1 0 0,2-1-1 0 0,1 1 0 0 0,0 1 1 0 0,2-1-1 0 0,1 0 0 0 0,0 0 1 0 0,2 1-1 0 0,1-1 0 0 0,1 0 1 0 0,0-1-1 0 0,2 1 0 0 0,1-1 1 0 0,0 0-1 0 0,2 0 0 0 0,1-1 1 0 0,0 0-1 0 0,1-1 0 0 0,2 0 1 0 0,0-1-1 0 0,1 0 0 0 0,0-1 1 0 0,28 25-1 0 0,-9-14-6 0 0,1-2 0 0 0,1-1 0 0 0,1-2 1 0 0,1-1-1 0 0,2-2 0 0 0,0-2 0 0 0,62 22 0 0 0,-37-20-145 0 0,0-3-1 0 0,1-3 1 0 0,1-3 0 0 0,82 4 0 0 0,-87-12-172 0 0,-1-4 1 0 0,0-2 0 0 0,0-3-1 0 0,0-2 1 0 0,-1-3 0 0 0,0-2-1 0 0,83-29 1 0 0,-104 26 88 0 0,-1 0 0 0 0,0-3 0 0 0,-1-1-1 0 0,-1-1 1 0 0,0-2 0 0 0,-2-1 0 0 0,-1-2 0 0 0,-1-2 0 0 0,-1 0-1 0 0,-1-2 1 0 0,48-64 0 0 0,-35 32-154 0 0,64-130 0 0 0,-83 142 335 0 0,-3-1 0 0 0,-1-1 1 0 0,15-73-1 0 0,-30 104 51 0 0,0-1-1 0 0,-1 0 1 0 0,-2 0 0 0 0,0 0 0 0 0,-1 0 0 0 0,0 0-1 0 0,-5-20 1 0 0,3 32-1 0 0,0 0 1 0 0,0 1-1 0 0,-1-1 0 0 0,0 1 0 0 0,0 0 0 0 0,-1 0 0 0 0,0 0 1 0 0,-1 1-1 0 0,1-1 0 0 0,-2 1 0 0 0,1 0 0 0 0,-1 1 1 0 0,0-1-1 0 0,0 1 0 0 0,-1 0 0 0 0,1 0 0 0 0,-1 1 0 0 0,-1 0 1 0 0,-8-5-1 0 0,-14-4 1 0 0,1 1 0 0 0,-2 2 0 0 0,1 1 0 0 0,-2 1 0 0 0,1 1 1 0 0,-1 2-1 0 0,0 1 0 0 0,-53 0 0 0 0,41 5-264 0 0,0 1 0 0 0,0 3 0 0 0,0 2 0 0 0,1 1 0 0 0,-78 25 0 0 0,69-12-423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46.766"/>
    </inkml:context>
    <inkml:brush xml:id="br0">
      <inkml:brushProperty name="width" value="0.1" units="cm"/>
      <inkml:brushProperty name="height" value="0.1" units="cm"/>
    </inkml:brush>
  </inkml:definitions>
  <inkml:trace contextRef="#ctx0" brushRef="#br0">423 37 6753 0 0,'0'-2'39'0'0,"0"0"0"0"0,1 0 1 0 0,-1 0-1 0 0,0 0 0 0 0,1 0 1 0 0,-1 0-1 0 0,1 0 0 0 0,0 1 1 0 0,0-1-1 0 0,-1 0 0 0 0,1 0 1 0 0,3-3-1 0 0,1-3 566 0 0,-20 39 2228 0 0,-31 57-1615 0 0,-177 221 108 0 0,136-195-1224 0 0,76-97-90 0 0,-12 15 16 0 0,22-30-24 0 0,-1 0 1 0 0,0 0-1 0 0,1 0 0 0 0,-1-1 1 0 0,0 1-1 0 0,0-1 0 0 0,0 1 1 0 0,0-1-1 0 0,0 0 1 0 0,-1 0-1 0 0,1 0 0 0 0,-4 2 1 0 0,2-3 231 0 0,8-3-1049 0 0,11-10-3408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47.079"/>
    </inkml:context>
    <inkml:brush xml:id="br0">
      <inkml:brushProperty name="width" value="0.1" units="cm"/>
      <inkml:brushProperty name="height" value="0.1" units="cm"/>
    </inkml:brush>
  </inkml:definitions>
  <inkml:trace contextRef="#ctx0" brushRef="#br0">18 28 5300 0 0,'0'0'92'0'0,"-3"-5"63"0"0,-12-17 5672 0 0,20 33-5701 0 0,14 33-42 0 0,-19-43-82 0 0,0-1 0 0 0,0 1 0 0 0,0 0 0 0 0,1 0 0 0 0,-1-1 1 0 0,0 1-1 0 0,1 0 0 0 0,-1 0 0 0 0,1-1 0 0 0,-1 1 0 0 0,1-1 1 0 0,-1 1-1 0 0,1 0 0 0 0,-1-1 0 0 0,1 1 0 0 0,0-1 0 0 0,-1 1 0 0 0,1-1 1 0 0,0 1-1 0 0,-1-1 0 0 0,1 0 0 0 0,0 1 0 0 0,-1-1 0 0 0,1 0 0 0 0,0 0 1 0 0,1 1-1 0 0,22 6 13 0 0,1-1 1 0 0,46 5-1 0 0,-58-10-73 0 0,-4-4-295 0 0,29-9-1 0 0,-29 9-167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52.051"/>
    </inkml:context>
    <inkml:brush xml:id="br0">
      <inkml:brushProperty name="width" value="0.1" units="cm"/>
      <inkml:brushProperty name="height" value="0.1" units="cm"/>
    </inkml:brush>
  </inkml:definitions>
  <inkml:trace contextRef="#ctx0" brushRef="#br0">82 90 5973 0 0,'0'0'1183'0'0,"-10"-11"-755"0"0,-30-32 69 0 0,30 32 2562 0 0,6 7-2641 0 0,-10-12-70 0 0,10 11 1152 0 0,23 18-1339 0 0,57 35-6 0 0,-57-36 138 0 0,47 15-234 0 0,210 86-29 0 0,-223-92-1 0 0,79 22 0 0 0,-96-34-13 0 0,31 10 81 0 0,1-2 1 0 0,1-4-1 0 0,119 8 0 0 0,-175-21-46 0 0,0 0 0 0 0,0-1 0 0 0,-1 0 0 0 0,1-1-1 0 0,0-1 1 0 0,0 0 0 0 0,15-6 0 0 0,-25 8-65 0 0,1 0 0 0 0,-1-1 0 0 0,1 0 0 0 0,-1 0 0 0 0,0 0 0 0 0,0 0 0 0 0,0-1 0 0 0,0 1 1 0 0,0-1-1 0 0,0 1 0 0 0,-1-1 0 0 0,1 0 0 0 0,-1 0 0 0 0,0 0 0 0 0,0-1 0 0 0,0 1 0 0 0,0 0 0 0 0,0-1 0 0 0,-1 1 0 0 0,1-1 0 0 0,-1 0 0 0 0,0 1 1 0 0,-1-1-1 0 0,1 0 0 0 0,0 0 0 0 0,-1 0 0 0 0,0 0 0 0 0,0-6 0 0 0,-2 3-320 0 0,1-1-1 0 0,-1 0 1 0 0,0 0-1 0 0,-1 1 1 0 0,0 0 0 0 0,0-1-1 0 0,0 1 1 0 0,-1 0 0 0 0,0 0-1 0 0,-9-11 1 0 0,-1-2-890 0 0,1 0-175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52.378"/>
    </inkml:context>
    <inkml:brush xml:id="br0">
      <inkml:brushProperty name="width" value="0.1" units="cm"/>
      <inkml:brushProperty name="height" value="0.1" units="cm"/>
    </inkml:brush>
  </inkml:definitions>
  <inkml:trace contextRef="#ctx0" brushRef="#br0">552 1 7133 0 0,'3'0'1406'0'0,"9"-1"763"0"0,-11 2-2061 0 0,0 0 0 0 0,0-1-1 0 0,0 1 1 0 0,0 0 0 0 0,0 0-1 0 0,0 0 1 0 0,0 0 0 0 0,0 0-1 0 0,-1 0 1 0 0,1 0 0 0 0,0 0-1 0 0,-1 0 1 0 0,1 0-1 0 0,0 0 1 0 0,-1 0 0 0 0,1 1-1 0 0,-1-1 1 0 0,0 0 0 0 0,1 2-1 0 0,5 31 781 0 0,-4-20-460 0 0,19 73 761 0 0,-11-49-835 0 0,-1 1 0 0 0,5 62 0 0 0,-14-88-333 0 0,0 0 0 0 0,0-1 0 0 0,-1 1 0 0 0,0-1 0 0 0,-2 1 0 0 0,1-1-1 0 0,-1 0 1 0 0,-1 0 0 0 0,0 0 0 0 0,-1 0 0 0 0,0-1 0 0 0,-10 16 0 0 0,9-18-45 0 0,-1-1 0 0 0,0 0 0 0 0,-1 0 0 0 0,0 0 1 0 0,-1-1-1 0 0,1 0 0 0 0,-1 0 0 0 0,-1-1 0 0 0,1 0 1 0 0,-1-1-1 0 0,0 0 0 0 0,-15 5 0 0 0,-16 3-604 0 0,-76 16 0 0 0,100-25 432 0 0,-207 38-3184 0 0,149-28 1879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13.731"/>
    </inkml:context>
    <inkml:brush xml:id="br0">
      <inkml:brushProperty name="width" value="0.1" units="cm"/>
      <inkml:brushProperty name="height" value="0.1" units="cm"/>
    </inkml:brush>
  </inkml:definitions>
  <inkml:trace contextRef="#ctx0" brushRef="#br0">1 536 7549 0 0,'1'-2'39'0'0,"0"0"1"0"0,0 0-1 0 0,1 0 1 0 0,-1 0-1 0 0,0 1 0 0 0,1-1 1 0 0,0 1-1 0 0,2-3 1 0 0,8-9 387 0 0,-11 13-411 0 0,-1 0-1 0 0,0-1 1 0 0,0 1 0 0 0,1 0 0 0 0,-1-1 0 0 0,0 1 0 0 0,1 0 0 0 0,-1 0-1 0 0,0-1 1 0 0,1 1 0 0 0,-1 0 0 0 0,0 0 0 0 0,1 0 0 0 0,-1 0 0 0 0,0-1-1 0 0,1 1 1 0 0,-1 0 0 0 0,1 0 0 0 0,-1 0 0 0 0,0 0 0 0 0,1 0 0 0 0,-1 0-1 0 0,1 0 1 0 0,-1 0 0 0 0,0 0 0 0 0,1 0 0 0 0,-1 0 0 0 0,1 0 0 0 0,-1 1-1 0 0,0-1 1 0 0,1 0 0 0 0,-1 0 0 0 0,0 0 0 0 0,1 0 0 0 0,-1 1 0 0 0,1-1-1 0 0,-1 0 1 0 0,0 0 0 0 0,0 1 0 0 0,1-1 0 0 0,-1 0 0 0 0,0 1-1 0 0,1-1 1 0 0,-1 0 0 0 0,0 1 0 0 0,0-1 0 0 0,0 0 0 0 0,1 1 0 0 0,-1-1-1 0 0,0 0 1 0 0,0 1 0 0 0,0-1 0 0 0,0 1 0 0 0,0 0 0 0 0,12 25 417 0 0,-12-25-429 0 0,9 29 197 0 0,-1 1 1 0 0,-1 0-1 0 0,4 63 0 0 0,-7 99 14 0 0,-5-137-186 0 0,1-41-35 0 0,-3 86 60 0 0,2-88-71 0 0,-1 1 0 0 0,0-1-1 0 0,-1 0 1 0 0,-1 1 0 0 0,-6 14 0 0 0,10-27-4 0 0,0 0 0 0 0,-1-1 0 0 0,1 1 0 0 0,0-1 0 0 0,0 1 0 0 0,0-1 0 0 0,-1 1 0 0 0,1-1 0 0 0,0 1 0 0 0,-1-1 0 0 0,1 1 0 0 0,0-1 0 0 0,-1 1 0 0 0,1-1 0 0 0,-1 1 0 0 0,1-1 0 0 0,-1 0 0 0 0,1 1 0 0 0,-1-1 0 0 0,1 0 0 0 0,-1 1 0 0 0,1-1 0 0 0,-1 0 0 0 0,1 0 0 0 0,-2 1 0 0 0,2-2-26 0 0,-1 1 0 0 0,1 0 0 0 0,-1 0 0 0 0,1-1 0 0 0,-1 1 0 0 0,1 0 0 0 0,-1-1 0 0 0,1 1 0 0 0,-1-1 0 0 0,1 1 0 0 0,0-1 0 0 0,-1 1 0 0 0,1-1 0 0 0,-1 1 0 0 0,1-1 0 0 0,0 1 0 0 0,0-1 0 0 0,-1 1 0 0 0,1-1 0 0 0,-9-33-1212 0 0,3-72-687 0 0,9-130 1 0 0,1 18 2019 0 0,-17-1 1172 0 0,1-88 937 0 0,12 303-2094 0 0,1-1 1 0 0,-1 1 0 0 0,1 0 0 0 0,-1 0-1 0 0,1-1 1 0 0,0 1 0 0 0,1 0 0 0 0,-1 0-1 0 0,5-7 1 0 0,-6 9-58 0 0,1 1 1 0 0,0 0-1 0 0,1 0 0 0 0,-1 0 0 0 0,0 0 1 0 0,0 0-1 0 0,0 0 0 0 0,1 0 1 0 0,-1 0-1 0 0,0 0 0 0 0,1 0 0 0 0,-1 1 1 0 0,1-1-1 0 0,-1 1 0 0 0,1-1 1 0 0,-1 1-1 0 0,1-1 0 0 0,-1 1 0 0 0,1 0 1 0 0,0 0-1 0 0,-1 0 0 0 0,1 0 1 0 0,-1 0-1 0 0,1 0 0 0 0,-1 0 0 0 0,1 1 1 0 0,0-1-1 0 0,1 1 0 0 0,9 2-2 0 0,-1 0 0 0 0,0 0 0 0 0,0 1 1 0 0,0 1-1 0 0,0-1 0 0 0,-1 2 0 0 0,0 0 0 0 0,0 0 0 0 0,0 0 0 0 0,-1 2 0 0 0,0-1 0 0 0,0 1 0 0 0,-1 0 0 0 0,0 1 0 0 0,0 0 0 0 0,9 15 1 0 0,-10-14-23 0 0,-1 0 1 0 0,-1 0 0 0 0,0 1 0 0 0,0 0 0 0 0,-1 0 0 0 0,0 0-1 0 0,-1 0 1 0 0,0 1 0 0 0,-1-1 0 0 0,0 1 0 0 0,-1 0 0 0 0,-1 0-1 0 0,1-1 1 0 0,-2 1 0 0 0,0 0 0 0 0,0 0 0 0 0,-1-1 0 0 0,0 1 0 0 0,-1-1-1 0 0,-1 1 1 0 0,0-1 0 0 0,0 0 0 0 0,-1 0 0 0 0,0-1 0 0 0,-1 0-1 0 0,0 0 1 0 0,-1 0 0 0 0,0 0 0 0 0,0-1 0 0 0,-17 16 0 0 0,11-13-370 0 0,-1-1 1 0 0,1 1-1 0 0,-2-2 1 0 0,1 0-1 0 0,-1-1 1 0 0,-1-1-1 0 0,0 0 1 0 0,0-1-1 0 0,-27 8 1 0 0,33-13-574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14.150"/>
    </inkml:context>
    <inkml:brush xml:id="br0">
      <inkml:brushProperty name="width" value="0.1" units="cm"/>
      <inkml:brushProperty name="height" value="0.1" units="cm"/>
    </inkml:brush>
  </inkml:definitions>
  <inkml:trace contextRef="#ctx0" brushRef="#br0">206 214 6501 0 0,'0'0'417'0'0,"7"-15"-289"0"0,20-44-31 0 0,-20 45 531 0 0,-14-5-474 0 0,-23-56 90 0 0,29 73-204 0 0,0 0-1 0 0,0 0 0 0 0,0 0 0 0 0,0-1 0 0 0,0 1 0 0 0,-1 0 0 0 0,1 1 0 0 0,-1-1 1 0 0,1 0-1 0 0,-1 0 0 0 0,0 1 0 0 0,0-1 0 0 0,1 1 0 0 0,-4-2 0 0 0,4 2-22 0 0,0 1 0 0 0,0-1-1 0 0,0 1 1 0 0,0 0 0 0 0,-1 0-1 0 0,1-1 1 0 0,0 1 0 0 0,0 0-1 0 0,0 0 1 0 0,-1 0 0 0 0,1 0-1 0 0,0 0 1 0 0,0 1 0 0 0,0-1-1 0 0,-1 0 1 0 0,1 1 0 0 0,0-1-1 0 0,0 0 1 0 0,-1 2 0 0 0,-3 0 15 0 0,1 1-1 0 0,-1 1 1 0 0,1-1 0 0 0,0 0 0 0 0,0 1 0 0 0,1 0-1 0 0,-6 7 1 0 0,7-9-21 0 0,-10 15 93 0 0,0 1 0 0 0,1 0 0 0 0,1 1 0 0 0,1 0 0 0 0,-12 32 0 0 0,7-6 101 0 0,-12 65 1 0 0,24-99-174 0 0,0 0 1 0 0,1 1-1 0 0,0-1 1 0 0,1 0 0 0 0,1 15-1 0 0,0-20-6 0 0,0 1-1 0 0,1-1 1 0 0,-1 0 0 0 0,1 0 0 0 0,0 0-1 0 0,1 0 1 0 0,0 0 0 0 0,0-1-1 0 0,0 1 1 0 0,7 8 0 0 0,-8-12-22 0 0,0 0 0 0 0,-1-1 0 0 0,1 1 0 0 0,1-1 0 0 0,-1 1 0 0 0,0-1 0 0 0,0 0 0 0 0,0 0 0 0 0,1 0 0 0 0,-1 0 0 0 0,0-1 0 0 0,1 1 0 0 0,-1 0 0 0 0,1-1 0 0 0,-1 0 0 0 0,1 0 0 0 0,-1 1 0 0 0,1-1 0 0 0,-1-1 0 0 0,1 1 0 0 0,-1 0 0 0 0,1-1 0 0 0,-1 1-1 0 0,1-1 1 0 0,-1 0 0 0 0,0 0 0 0 0,1 0 0 0 0,1-1 0 0 0,2 0-5 0 0,0-1 0 0 0,0 0 0 0 0,-1 0 0 0 0,1-1 0 0 0,-1 1 0 0 0,0-1 0 0 0,0-1 0 0 0,0 1-1 0 0,7-9 1 0 0,-9 9 3 0 0,10-14-22 0 0,0-1 0 0 0,12-24 0 0 0,-17 26 13 0 0,-3 6-12 0 0,0 0 0 0 0,1 1 0 0 0,9-13 0 0 0,-7 67-144 0 0,1 32-920 0 0,-8-74 884 0 0,-1 0-1 0 0,1 0 1 0 0,0 0 0 0 0,0 0-1 0 0,0 0 1 0 0,0-1 0 0 0,0 1-1 0 0,0 0 1 0 0,1 0 0 0 0,-1-1 0 0 0,1 1-1 0 0,-1-1 1 0 0,3 2 0 0 0,3 0-835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44.613"/>
    </inkml:context>
    <inkml:brush xml:id="br0">
      <inkml:brushProperty name="width" value="0.1" units="cm"/>
      <inkml:brushProperty name="height" value="0.1" units="cm"/>
    </inkml:brush>
  </inkml:definitions>
  <inkml:trace contextRef="#ctx0" brushRef="#br0">9 20 6941 0 0,'-1'-9'-9'0'0,"-1"-1"189"0"0,2 10-178 0 0,-1 0-1 0 0,1 0 1 0 0,0 0-1 0 0,0 0 0 0 0,0 0 1 0 0,0 0-1 0 0,0 0 1 0 0,0 0-1 0 0,0-1 0 0 0,-1 1 1 0 0,1 0-1 0 0,0 0 1 0 0,0 0-1 0 0,0 0 0 0 0,0 0 1 0 0,0 0-1 0 0,0 0 1 0 0,0 0-1 0 0,-1 0 0 0 0,1 0 1 0 0,0 0-1 0 0,0 0 0 0 0,0 0 1 0 0,0 0-1 0 0,0 1 1 0 0,0-1-1 0 0,-1 0 0 0 0,1 0 1 0 0,0 0-1 0 0,0 0 1 0 0,0 0-1 0 0,0 0 0 0 0,0 0 1 0 0,0 0-1 0 0,0 0 1 0 0,0 0-1 0 0,-1 0 0 0 0,1 1 1 0 0,0-1-1 0 0,0 0 1 0 0,0 0-1 0 0,0 0 0 0 0,0 0 1 0 0,0 0-1 0 0,0 0 1 0 0,0 0-1 0 0,0 1 0 0 0,0-1 1 0 0,0 0-1 0 0,0 0 0 0 0,0 0 1 0 0,0 0-1 0 0,0 0 1 0 0,0 0-1 0 0,0 1 0 0 0,0-1 1 0 0,0 0-1 0 0,0 0 1 0 0,0 0-1 0 0,3 27 430 0 0,-4-5-300 0 0,1 0 0 0 0,2 0 0 0 0,0 0 0 0 0,9 38 0 0 0,-3-11 64 0 0,91 742 1635 0 0,-96-764-1894 0 0,5 86 120 0 0,-8-101-342 0 0,-1 0-1 0 0,0 0 1 0 0,0-1-1 0 0,-1 1 1 0 0,-1 0-1 0 0,0-1 1 0 0,-6 16-1 0 0,3-16-615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14.469"/>
    </inkml:context>
    <inkml:brush xml:id="br0">
      <inkml:brushProperty name="width" value="0.1" units="cm"/>
      <inkml:brushProperty name="height" value="0.1" units="cm"/>
    </inkml:brush>
  </inkml:definitions>
  <inkml:trace contextRef="#ctx0" brushRef="#br0">1 108 6813 0 0,'0'-10'162'0'0,"0"-1"1"0"0,0 1 0 0 0,1-1 0 0 0,1 1 0 0 0,4-18-1 0 0,-5 25 1 0 0,-1 1 0 0 0,1 0 0 0 0,-1 0 1 0 0,1-1-1 0 0,-1 1 0 0 0,0 0 0 0 0,0 0 0 0 0,0-1 0 0 0,-1-4 655 0 0,2 9-270 0 0,8 12-171 0 0,22 35 587 0 0,-3-6-262 0 0,24 49 1 0 0,-46-79-647 0 0,0 1-1 0 0,0 0 1 0 0,-1 0 0 0 0,-1 1-1 0 0,-1-1 1 0 0,0 1 0 0 0,-1 0-1 0 0,1 18 1 0 0,-3-30-55 0 0,0-1 0 0 0,0 1-1 0 0,0-1 1 0 0,-1 1 0 0 0,1-1 0 0 0,-1 1 0 0 0,1-1-1 0 0,-1 1 1 0 0,0-1 0 0 0,0 0 0 0 0,0 1 0 0 0,0-1-1 0 0,0 0 1 0 0,0 0 0 0 0,-1 0 0 0 0,1 0 0 0 0,-1 0 0 0 0,0 0-1 0 0,1 0 1 0 0,-1 0 0 0 0,-4 2 0 0 0,4-3 2 0 0,0 0 0 0 0,0 0 0 0 0,0 0 0 0 0,0-1 0 0 0,-1 1 0 0 0,1-1 0 0 0,0 0 0 0 0,0 1 0 0 0,-1-1 0 0 0,1 0 0 0 0,0 0 0 0 0,0 0 0 0 0,-1-1 0 0 0,1 1 0 0 0,0-1 1 0 0,0 1-1 0 0,-1-1 0 0 0,1 0 0 0 0,0 1 0 0 0,0-1 0 0 0,0 0 0 0 0,0 0 0 0 0,0-1 0 0 0,-3-1 0 0 0,0-1 2 0 0,1 1 0 0 0,-1-1 0 0 0,1 0 0 0 0,0 0 0 0 0,0-1 1 0 0,0 1-1 0 0,1-1 0 0 0,0 0 0 0 0,0 0 0 0 0,0 0 0 0 0,0 0 0 0 0,-3-9 0 0 0,3 5-6 0 0,1 0-1 0 0,0-1 0 0 0,0 1 0 0 0,1 0 0 0 0,0 0 0 0 0,1-1 0 0 0,1-13 1 0 0,0 9-11 0 0,1 1 0 0 0,0 0 1 0 0,2-1-1 0 0,-1 1 1 0 0,1 0-1 0 0,1 1 0 0 0,0-1 1 0 0,1 1-1 0 0,1 0 1 0 0,14-22-1 0 0,-16 29-72 0 0,0 0 1 0 0,1 0-1 0 0,-1 0 0 0 0,1 0 1 0 0,0 1-1 0 0,0 0 0 0 0,0 1 1 0 0,0-1-1 0 0,1 1 0 0 0,-1 0 1 0 0,1 1-1 0 0,0-1 0 0 0,0 1 1 0 0,0 1-1 0 0,0-1 0 0 0,0 1 0 0 0,0 0 1 0 0,1 1-1 0 0,-1 0 0 0 0,0 0 1 0 0,0 1-1 0 0,0-1 0 0 0,0 2 1 0 0,1-1-1 0 0,-1 1 0 0 0,-1 0 1 0 0,9 3-1 0 0,13 1-1879 0 0,-15-2 790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14.867"/>
    </inkml:context>
    <inkml:brush xml:id="br0">
      <inkml:brushProperty name="width" value="0.1" units="cm"/>
      <inkml:brushProperty name="height" value="0.1" units="cm"/>
    </inkml:brush>
  </inkml:definitions>
  <inkml:trace contextRef="#ctx0" brushRef="#br0">73 144 7357 0 0,'1'-14'0'0'0,"0"0"1"0"0,1 1-1 0 0,5-19 1 0 0,4-25 625 0 0,-8 43 755 0 0,1 26-811 0 0,0 24 24 0 0,-3-14-234 0 0,-2-1-1 0 0,0 1 0 0 0,-2-1 1 0 0,-6 26-1 0 0,-27 83 696 0 0,31-112-916 0 0,-7 20 119 0 0,1 0 0 0 0,2 1-1 0 0,1 0 1 0 0,3 0 0 0 0,-2 57-1 0 0,8-84-213 0 0,1 0 0 0 0,-1 0-1 0 0,2 0 1 0 0,0 0 0 0 0,0 0-1 0 0,1-1 1 0 0,1 1 0 0 0,7 15-1 0 0,-9-23-91 0 0,-1 0 0 0 0,1 0-1 0 0,0-1 1 0 0,0 1 0 0 0,0-1-1 0 0,0 1 1 0 0,1-1 0 0 0,-1 0 0 0 0,1 0-1 0 0,0 0 1 0 0,4 2 0 0 0,-5-4-96 0 0,0 0 1 0 0,0 0 0 0 0,0 0 0 0 0,0 0 0 0 0,0 0-1 0 0,0-1 1 0 0,0 0 0 0 0,0 1 0 0 0,0-1 0 0 0,0 0-1 0 0,0 0 1 0 0,0-1 0 0 0,1 1 0 0 0,-1-1 0 0 0,0 1-1 0 0,0-1 1 0 0,0 0 0 0 0,3-2 0 0 0,-3 2-110 0 0,-1 0 0 0 0,1-1 0 0 0,0 1 0 0 0,-1-1 0 0 0,1 0 0 0 0,-1 0 1 0 0,0 0-1 0 0,1 0 0 0 0,-1 0 0 0 0,0-1 0 0 0,0 1 0 0 0,-1 0 0 0 0,1-1 0 0 0,0 0 0 0 0,-1 1 1 0 0,0-1-1 0 0,1 0 0 0 0,-1 0 0 0 0,0 0 0 0 0,0 0 0 0 0,-1 0 0 0 0,1 0 0 0 0,-1 0 0 0 0,1-5 1 0 0,-1 1-23 0 0,0 0 0 0 0,0 0 1 0 0,-1 0-1 0 0,0-1 1 0 0,0 1-1 0 0,-1 0 0 0 0,0 0 1 0 0,0 0-1 0 0,-5-10 1 0 0,-12-24 711 0 0,-17-51 0 0 0,32 78-83 0 0,0 1 1 0 0,1-1-1 0 0,1 0 0 0 0,0 0 1 0 0,1 1-1 0 0,0-1 1 0 0,1-1-1 0 0,2-15 0 0 0,-2 26-239 0 0,1 1-1 0 0,0-1 1 0 0,0 1-1 0 0,0-1 0 0 0,0 1 1 0 0,0-1-1 0 0,1 1 1 0 0,-1 0-1 0 0,1 0 0 0 0,0 0 1 0 0,0 0-1 0 0,0 0 1 0 0,1 0-1 0 0,-1 1 0 0 0,1-1 1 0 0,5-4-1 0 0,-3 4 51 0 0,0 0 0 0 0,0 0 0 0 0,0 1 0 0 0,0 0 0 0 0,1 0 0 0 0,-1 0 0 0 0,1 1 1 0 0,0-1-1 0 0,9 0 0 0 0,8 1 252 0 0,0 2 1 0 0,-1 0 0 0 0,1 1 0 0 0,26 6 0 0 0,-47-8-401 0 0,178 37 501 0 0,-174-36-910 0 0,1 1 0 0 0,-1 0-1 0 0,0 1 1 0 0,0-1 0 0 0,6 4 0 0 0,-7-2-917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22.967"/>
    </inkml:context>
    <inkml:brush xml:id="br0">
      <inkml:brushProperty name="width" value="0.1" units="cm"/>
      <inkml:brushProperty name="height" value="0.1" units="cm"/>
    </inkml:brush>
  </inkml:definitions>
  <inkml:trace contextRef="#ctx0" brushRef="#br0">273 26 8397 0 0,'-11'-19'418'0'0,"11"19"-356"0"0,0 0 1 0 0,-1 0 0 0 0,1-1-1 0 0,0 1 1 0 0,0 0 0 0 0,0-1-1 0 0,0 1 1 0 0,0 0 0 0 0,0 0-1 0 0,0-1 1 0 0,0 1-1 0 0,0 0 1 0 0,-1 0 0 0 0,1-1-1 0 0,0 1 1 0 0,0 0 0 0 0,0 0-1 0 0,0 0 1 0 0,-1-1 0 0 0,1 1-1 0 0,0 0 1 0 0,0 0-1 0 0,-1 0 1 0 0,1 0 0 0 0,0-1-1 0 0,0 1 1 0 0,-1 0 0 0 0,1 0-1 0 0,0 0 1 0 0,0 0 0 0 0,-1 0-1 0 0,1 0 1 0 0,-13 15 1584 0 0,-1 5-1079 0 0,6-11-316 0 0,1 2 0 0 0,0-1 0 0 0,-6 13 0 0 0,-79 235 2182 0 0,52-133-1992 0 0,23-72-304 0 0,-18 86 0 0 0,31-117-126 0 0,1 0 0 0 0,1 0-1 0 0,1 0 1 0 0,1 1 0 0 0,1-1-1 0 0,7 41 1 0 0,-6-57-105 0 0,0 0 0 0 0,0 0-1 0 0,0 0 1 0 0,1 0 0 0 0,0 0 0 0 0,0-1 0 0 0,0 1-1 0 0,1-1 1 0 0,0 0 0 0 0,0 0 0 0 0,0 0 0 0 0,0-1 0 0 0,1 1-1 0 0,6 4 1 0 0,-7-6-261 0 0,1 0 0 0 0,0 0 0 0 0,-1-1 0 0 0,1 1 0 0 0,0-1 0 0 0,0 0 0 0 0,1 0 0 0 0,-1-1 0 0 0,0 0 0 0 0,10 2 0 0 0,0-3-1124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24.228"/>
    </inkml:context>
    <inkml:brush xml:id="br0">
      <inkml:brushProperty name="width" value="0.1" units="cm"/>
      <inkml:brushProperty name="height" value="0.1" units="cm"/>
    </inkml:brush>
  </inkml:definitions>
  <inkml:trace contextRef="#ctx0" brushRef="#br0">274 106 7681 0 0,'0'-1'54'0'0,"-1"0"1"0"0,1 1 0 0 0,-1-1 0 0 0,1 0-1 0 0,-1 0 1 0 0,1 0 0 0 0,0 0-1 0 0,-1 0 1 0 0,1 0 0 0 0,0 0 0 0 0,0 0-1 0 0,0 0 1 0 0,0 0 0 0 0,0-1-1 0 0,0 1 1 0 0,0 0 0 0 0,0 0 0 0 0,0 0-1 0 0,1 0 1 0 0,-1 0 0 0 0,0 0-1 0 0,1 0 1 0 0,-1 0 0 0 0,0 0 0 0 0,1 1-1 0 0,0-1 1 0 0,-1 0 0 0 0,1 0-1 0 0,-1 0 1 0 0,1 0 0 0 0,0 1-1 0 0,1-2 1 0 0,5-1 337 0 0,0 0 0 0 0,0 1 0 0 0,0 0-1 0 0,1 0 1 0 0,7 0 0 0 0,2-1-149 0 0,-6 1-35 0 0,13-2 109 0 0,-24 3-283 0 0,1 1 1 0 0,0 0 0 0 0,-1 0 0 0 0,1 0 0 0 0,-1 0 0 0 0,1 0 0 0 0,0-1 0 0 0,-1 1 0 0 0,1 0 0 0 0,-1 0 0 0 0,1-1 0 0 0,-1 1 0 0 0,1 0-1 0 0,-1-1 1 0 0,1 1 0 0 0,-1-1 0 0 0,1 1 0 0 0,-1-1 0 0 0,0 1 0 0 0,1-1 0 0 0,-1 1 0 0 0,0-1 0 0 0,1 1 0 0 0,-1-1 0 0 0,0 0 0 0 0,0 0 39 0 0,0-1 0 0 0,-1 1 0 0 0,1 0 0 0 0,-1 0 0 0 0,1 0 0 0 0,-1 0 0 0 0,0 0 0 0 0,0 0 0 0 0,1 0 0 0 0,-1 0 1 0 0,0 0-1 0 0,0 0 0 0 0,0 0 0 0 0,0 0 0 0 0,0 0 0 0 0,0 1 0 0 0,0-1 0 0 0,0 0 0 0 0,-2 0 0 0 0,-22-11 263 0 0,17 10-333 0 0,0 0 0 0 0,0 0 0 0 0,0 1 0 0 0,0 0 0 0 0,-1 1 0 0 0,1 0 0 0 0,0 0 0 0 0,0 0-1 0 0,-1 1 1 0 0,1 0 0 0 0,0 1 0 0 0,0 0 0 0 0,0 0 0 0 0,0 1 0 0 0,1 0 0 0 0,-1 0 0 0 0,1 1 0 0 0,0 0-1 0 0,0 0 1 0 0,0 1 0 0 0,0 0 0 0 0,-8 7 0 0 0,5-3 32 0 0,1 0-1 0 0,0 1 1 0 0,0 0 0 0 0,1 0 0 0 0,0 1-1 0 0,1 0 1 0 0,0 1 0 0 0,1-1 0 0 0,0 1-1 0 0,1 0 1 0 0,0 1 0 0 0,1-1 0 0 0,-4 17-1 0 0,7-19 2 0 0,-1 0-1 0 0,1 0 0 0 0,1-1 0 0 0,0 1 0 0 0,0 0 0 0 0,1 0 0 0 0,0 0 0 0 0,1 0 0 0 0,0 0 0 0 0,5 12 0 0 0,-5-17-33 0 0,-1-1 0 0 0,2 0 0 0 0,-1 0 0 0 0,0 0 0 0 0,1 0 0 0 0,0 0 0 0 0,-1-1 0 0 0,2 1-1 0 0,-1-1 1 0 0,0 0 0 0 0,1 0 0 0 0,-1 0 0 0 0,1 0 0 0 0,0 0 0 0 0,0-1 0 0 0,0 0 0 0 0,0 0 0 0 0,0 0-1 0 0,1 0 1 0 0,-1-1 0 0 0,1 1 0 0 0,-1-1 0 0 0,1 0 0 0 0,5 0 0 0 0,-6-1 2 0 0,47 3 28 0 0,-48-3-32 0 0,0 0 1 0 0,0 0-1 0 0,0-1 0 0 0,0 1 0 0 0,0-1 0 0 0,0 1 0 0 0,0-1 0 0 0,0 0 0 0 0,0-1 0 0 0,0 1 1 0 0,0 0-1 0 0,0-1 0 0 0,4-2 0 0 0,-13 1-8 0 0,1 1-1 0 0,-1 1 1 0 0,1-1 0 0 0,-1 1 0 0 0,0 0-1 0 0,-6 0 1 0 0,4 0 4 0 0,0 1 1 0 0,0 0-1 0 0,1 0 0 0 0,-1 1 1 0 0,0 0-1 0 0,0 0 0 0 0,0 1 1 0 0,1 0-1 0 0,-1 1 0 0 0,1 0 1 0 0,-1 0-1 0 0,1 0 0 0 0,0 1 1 0 0,0 0-1 0 0,1 0 0 0 0,-1 1 0 0 0,1 0 1 0 0,-6 6-1 0 0,4-4 15 0 0,1 1 0 0 0,0 0 0 0 0,1 0 0 0 0,0 0 0 0 0,0 1 0 0 0,1 0 0 0 0,0 0 0 0 0,1 1 0 0 0,0 0 0 0 0,0-1 0 0 0,1 1 0 0 0,0 0 0 0 0,-2 14 1 0 0,5-20-7 0 0,-1-1 1 0 0,1 0 0 0 0,0 0 0 0 0,0 0 0 0 0,0 0 0 0 0,0 0 0 0 0,1 0 0 0 0,-1 0 0 0 0,1 0 0 0 0,0 0 0 0 0,-1 0 0 0 0,1 0 0 0 0,1 0 0 0 0,-1 0 0 0 0,0-1 0 0 0,1 1 0 0 0,0 0 0 0 0,-1-1 0 0 0,3 3 0 0 0,0-2-24 0 0,-1 0 1 0 0,1 0 0 0 0,0 0-1 0 0,0 0 1 0 0,0-1 0 0 0,0 0 0 0 0,0 0-1 0 0,0 0 1 0 0,1-1 0 0 0,-1 1-1 0 0,8 1 1 0 0,1-1-228 0 0,1 0 0 0 0,0-1 0 0 0,0-1 0 0 0,-1 0 0 0 0,1 0 0 0 0,0-2 0 0 0,20-4 0 0 0,-9 1-746 0 0,-1-2 0 0 0,-1-1 0 0 0,1-1 0 0 0,-1 0 0 0 0,33-21 0 0 0,-48 25 818 0 0,0 0 0 0 0,0-1 0 0 0,0 0 0 0 0,-1 0 0 0 0,0-1 0 0 0,-1 0 0 0 0,1 0 1 0 0,-1-1-1 0 0,0 1 0 0 0,-1-2 0 0 0,0 1 0 0 0,-1 0 0 0 0,1-1 0 0 0,-1 0 0 0 0,-1 0 0 0 0,0 0 0 0 0,3-12 1 0 0,2-44 1527 0 0,-2 0 1 0 0,-3-91-1 0 0,-3 120 354 0 0,1 28-672 0 0,0 15-238 0 0,1 14-303 0 0,-2 36-74 0 0,1-1 0 0 0,20 111 0 0 0,-20-161-410 0 0,1 1 0 0 0,0-1 1 0 0,0 0-1 0 0,1 0 0 0 0,-1-1 0 0 0,2 1 0 0 0,-1-1 1 0 0,0 1-1 0 0,1-1 0 0 0,6 7 0 0 0,-8-10-21 0 0,0 0 0 0 0,0-1 0 0 0,-1 1 0 0 0,1-1-1 0 0,0 1 1 0 0,1-1 0 0 0,-1 0 0 0 0,0 0 0 0 0,0 0 0 0 0,0 0-1 0 0,1 0 1 0 0,-1-1 0 0 0,0 1 0 0 0,1 0 0 0 0,-1-1-1 0 0,1 0 1 0 0,-1 0 0 0 0,0 0 0 0 0,1 0 0 0 0,-1 0 0 0 0,1 0-1 0 0,-1 0 1 0 0,1-1 0 0 0,-1 1 0 0 0,0-1 0 0 0,1 0 0 0 0,-1 0-1 0 0,0 0 1 0 0,4-2 0 0 0,0-1-30 0 0,0 0-1 0 0,0-1 1 0 0,0 0 0 0 0,-1 0-1 0 0,0 0 1 0 0,0 0 0 0 0,0-1-1 0 0,-1 0 1 0 0,0 0-1 0 0,0 0 1 0 0,-1 0 0 0 0,1-1-1 0 0,-1 0 1 0 0,2-7 0 0 0,4-14 44 0 0,-1 0 1 0 0,5-35 0 0 0,-7 30-9 0 0,0-8 74 0 0,-5 30-24 0 0,0 1 1 0 0,1-1 0 0 0,0 1 0 0 0,1 0-1 0 0,0 0 1 0 0,5-11 0 0 0,-9 48-118 0 0,-20 88 65 0 0,2-17 204 0 0,-7 185 1117 0 0,15-132-679 0 0,9-131-615 0 0,0-1 1 0 0,-2 1-1 0 0,-7 23 0 0 0,10-38-18 0 0,-1 0 1 0 0,0 0-1 0 0,0 0 0 0 0,0 0 0 0 0,0-1 1 0 0,-1 1-1 0 0,0-1 0 0 0,0 0 1 0 0,0 1-1 0 0,-1-1 0 0 0,1-1 0 0 0,-1 1 1 0 0,0 0-1 0 0,0-1 0 0 0,0 0 1 0 0,-9 5-1 0 0,10-7 0 0 0,0 0 0 0 0,0 0 1 0 0,0 0-1 0 0,-1-1 0 0 0,1 0 1 0 0,0 1-1 0 0,0-1 0 0 0,0 0 1 0 0,0-1-1 0 0,0 1 0 0 0,-1-1 1 0 0,1 1-1 0 0,0-1 0 0 0,0 0 1 0 0,0 0-1 0 0,0 0 0 0 0,0 0 0 0 0,1-1 1 0 0,-1 1-1 0 0,0-1 0 0 0,1 0 1 0 0,-1 0-1 0 0,1 0 0 0 0,-1 0 1 0 0,1 0-1 0 0,0 0 0 0 0,-2-3 1 0 0,-3-2-5 0 0,1 0 0 0 0,1-1 0 0 0,-1 1 1 0 0,1-1-1 0 0,0 0 0 0 0,1-1 0 0 0,-7-16 1 0 0,8 13-30 0 0,0 0 0 0 0,0 0 0 0 0,1 0 0 0 0,0-1 0 0 0,1 1 0 0 0,1-16 0 0 0,0 24-179 0 0,0 0 0 0 0,0-1 1 0 0,1 1-1 0 0,0 0 1 0 0,0 0-1 0 0,0 0 0 0 0,0 0 1 0 0,1 0-1 0 0,-1 0 0 0 0,1 0 1 0 0,0 1-1 0 0,0-1 0 0 0,0 0 1 0 0,1 1-1 0 0,-1 0 1 0 0,1-1-1 0 0,0 1 0 0 0,0 0 1 0 0,0 1-1 0 0,0-1 0 0 0,7-4 1 0 0,13-5-2180 0 0,-10 8 1055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24.553"/>
    </inkml:context>
    <inkml:brush xml:id="br0">
      <inkml:brushProperty name="width" value="0.1" units="cm"/>
      <inkml:brushProperty name="height" value="0.1" units="cm"/>
    </inkml:brush>
  </inkml:definitions>
  <inkml:trace contextRef="#ctx0" brushRef="#br0">47 0 9401 0 0,'16'2'2848'0'0,"-19"8"440"0"0,0 4-2548 0 0,1-4-734 0 0,-28 120-27 0 0,5-26-5666 0 0,25-101 4330 0 0,0 0-120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24.868"/>
    </inkml:context>
    <inkml:brush xml:id="br0">
      <inkml:brushProperty name="width" value="0.1" units="cm"/>
      <inkml:brushProperty name="height" value="0.1" units="cm"/>
    </inkml:brush>
  </inkml:definitions>
  <inkml:trace contextRef="#ctx0" brushRef="#br0">60 309 8861 0 0,'20'-40'291'0'0,"-20"40"-279"0"0,0 0 0 0 0,0 0 0 0 0,0 0 0 0 0,0 0 0 0 0,0 0 0 0 0,0 0 0 0 0,0 0 0 0 0,0 0 1 0 0,0 0-1 0 0,0 1 0 0 0,0-1 0 0 0,0 0 0 0 0,0 0 0 0 0,-1 0 0 0 0,1 0 0 0 0,0 0 1 0 0,0 0-1 0 0,0 0 0 0 0,0 0 0 0 0,0 0 0 0 0,0 0 0 0 0,0 0 0 0 0,0 0 0 0 0,0 0 1 0 0,0 0-1 0 0,0 0 0 0 0,0 0 0 0 0,-1 0 0 0 0,1-1 0 0 0,0 1 0 0 0,0 0 0 0 0,0 0 1 0 0,0 0-1 0 0,0 0 0 0 0,0 0 0 0 0,0 0 0 0 0,0 0 0 0 0,0 0 0 0 0,0 0 0 0 0,0 0 1 0 0,0 0-1 0 0,0 0 0 0 0,0 0 0 0 0,0 0 0 0 0,0 0 0 0 0,0 0 0 0 0,0-1 0 0 0,-8 8 531 0 0,2 4-222 0 0,0 0 1 0 0,1 0-1 0 0,0 0 0 0 0,1 1 0 0 0,0 0 0 0 0,0 0 1 0 0,-1 15-1 0 0,-8 93 661 0 0,10-70-743 0 0,0-11-173 0 0,1-15-44 0 0,-5 32 0 0 0,5-40-227 0 0,3-14-287 0 0,1-11-177 0 0,37-100-2576 0 0,-3 8 2328 0 0,-4-47 649 0 0,1-4 344 0 0,-27 132 5 0 0,0 0-1 0 0,2 1 1 0 0,0 0-1 0 0,2 0 1 0 0,14-22-1 0 0,-22 38-33 0 0,0-1 0 0 0,0 1 0 0 0,1 0 0 0 0,-1 0 0 0 0,1 1 0 0 0,0-1 0 0 0,0 0 0 0 0,5-2 0 0 0,-7 4-29 0 0,0 1 0 0 0,0-1 1 0 0,0 1-1 0 0,0 0 0 0 0,-1 0 0 0 0,1 0 0 0 0,0-1 0 0 0,0 1 0 0 0,0 0 1 0 0,0 0-1 0 0,0 0 0 0 0,0 1 0 0 0,0-1 0 0 0,0 0 0 0 0,0 0 0 0 0,0 0 1 0 0,0 1-1 0 0,0-1 0 0 0,0 0 0 0 0,-1 1 0 0 0,1-1 0 0 0,0 1 0 0 0,0-1 1 0 0,0 1-1 0 0,-1-1 0 0 0,1 1 0 0 0,0 0 0 0 0,0-1 0 0 0,-1 1 0 0 0,1 0 1 0 0,-1-1-1 0 0,1 1 0 0 0,0 0 0 0 0,-1 0 0 0 0,0 0 0 0 0,1 0 0 0 0,-1 0 1 0 0,1-1-1 0 0,-1 2 0 0 0,3 5 77 0 0,0-1-1 0 0,-1 1 1 0 0,0 0 0 0 0,0 0-1 0 0,-1-1 1 0 0,1 13-1 0 0,0 47 323 0 0,-1-39-282 0 0,-4 499 1347 0 0,3-516-1563 0 0,-4 37-442 0 0,4-45 409 0 0,-1 1-1 0 0,0-1 1 0 0,1 1 0 0 0,-1-1-1 0 0,0 1 1 0 0,0-1-1 0 0,0 0 1 0 0,0 0-1 0 0,-1 0 1 0 0,1 1-1 0 0,-1-1 1 0 0,1 0 0 0 0,-1-1-1 0 0,0 1 1 0 0,-2 2-1 0 0,3-4-45 0 0,0 1-1 0 0,0-1 1 0 0,-1 1-1 0 0,1-1 1 0 0,0 1 0 0 0,-1-1-1 0 0,1 0 1 0 0,0 0-1 0 0,-1 0 1 0 0,1 0-1 0 0,-1 0 1 0 0,1 0-1 0 0,0 0 1 0 0,-1 0-1 0 0,1 0 1 0 0,0-1-1 0 0,-3 0 1 0 0,-6-3-965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25.172"/>
    </inkml:context>
    <inkml:brush xml:id="br0">
      <inkml:brushProperty name="width" value="0.1" units="cm"/>
      <inkml:brushProperty name="height" value="0.1" units="cm"/>
    </inkml:brush>
  </inkml:definitions>
  <inkml:trace contextRef="#ctx0" brushRef="#br0">1 16 6721 0 0,'0'0'42'0'0,"0"0"-1"0"0,0 0 1 0 0,0-1 0 0 0,0 1 0 0 0,0 0 0 0 0,0 0 0 0 0,0-1 0 0 0,0 1 0 0 0,0 0 0 0 0,0 0 0 0 0,0 0-1 0 0,0-1 1 0 0,0 1 0 0 0,0 0 0 0 0,0 0 0 0 0,0-1 0 0 0,0 1 0 0 0,0 0 0 0 0,0 0 0 0 0,0 0 0 0 0,1-1-1 0 0,-1 1 1 0 0,0 0 0 0 0,0 0 0 0 0,0 0 0 0 0,0 0 0 0 0,0-1 0 0 0,1 1 0 0 0,-1 0 0 0 0,0 0 0 0 0,0 0-1 0 0,0 0 1 0 0,1 0 0 0 0,-1 0 0 0 0,0 0 0 0 0,0-1 0 0 0,0 1 0 0 0,1 0 0 0 0,-1 0 0 0 0,0 0 0 0 0,0 0-1 0 0,0 0 1 0 0,1 0 0 0 0,-1 0 0 0 0,0 0 0 0 0,1 0 0 0 0,21-4 1003 0 0,27 0-704 0 0,139 4-5149 0 0,-161-1 3944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25.480"/>
    </inkml:context>
    <inkml:brush xml:id="br0">
      <inkml:brushProperty name="width" value="0.1" units="cm"/>
      <inkml:brushProperty name="height" value="0.1" units="cm"/>
    </inkml:brush>
  </inkml:definitions>
  <inkml:trace contextRef="#ctx0" brushRef="#br0">170 142 4964 0 0,'11'-2'239'0'0,"0"-1"-1"0"0,0 0 1 0 0,0 0-1 0 0,-1-1 0 0 0,18-10 1 0 0,-26 13-149 0 0,0 0 0 0 0,0 0 0 0 0,0 0 0 0 0,0-1 0 0 0,-1 1 0 0 0,1 0 0 0 0,0-1 0 0 0,-1 0 0 0 0,1 1 0 0 0,-1-1 0 0 0,0 0 0 0 0,1 0 0 0 0,-1 0 0 0 0,0 0 0 0 0,0 0 0 0 0,0 0 0 0 0,-1 0 0 0 0,1 0 0 0 0,0 0 0 0 0,-1 0 1 0 0,0-1-1 0 0,1 1 0 0 0,-1 0 0 0 0,0 0 0 0 0,0-1 0 0 0,0 1 0 0 0,0 0 0 0 0,-1 0 0 0 0,1 0 0 0 0,0-1 0 0 0,-1 1 0 0 0,0 0 0 0 0,1 0 0 0 0,-1 0 0 0 0,0 0 0 0 0,-2-3 0 0 0,2 2 2 0 0,-1 1-1 0 0,1-1 1 0 0,-1 1-1 0 0,1-1 1 0 0,-1 1-1 0 0,0 0 1 0 0,0 0-1 0 0,0-1 1 0 0,-1 1-1 0 0,1 1 1 0 0,0-1-1 0 0,-1 0 0 0 0,1 1 1 0 0,-1-1-1 0 0,0 1 1 0 0,1 0-1 0 0,-1 0 1 0 0,0 0-1 0 0,0 0 1 0 0,0 0-1 0 0,1 0 1 0 0,-1 1-1 0 0,0 0 1 0 0,0-1-1 0 0,0 1 1 0 0,0 0-1 0 0,0 1 1 0 0,0-1-1 0 0,0 0 1 0 0,0 1-1 0 0,-5 1 1 0 0,1 0-11 0 0,-1 1 0 0 0,1 0 1 0 0,0 0-1 0 0,0 1 1 0 0,0-1-1 0 0,0 2 1 0 0,0-1-1 0 0,1 1 0 0 0,0 0 1 0 0,-11 11-1 0 0,5-1 21 0 0,0 0 0 0 0,1 1-1 0 0,1 0 1 0 0,0 1 0 0 0,1 0 0 0 0,-11 32-1 0 0,16-38-87 0 0,0 0 0 0 0,1 0 0 0 0,1 1 0 0 0,0-1 0 0 0,0 1 0 0 0,1 0 0 0 0,1 0 0 0 0,0 0 0 0 0,1-1 0 0 0,0 1 0 0 0,0 0 0 0 0,4 13 0 0 0,-3-20-84 0 0,0 0 0 0 0,1 0-1 0 0,-1 0 1 0 0,1 0 0 0 0,0-1-1 0 0,0 1 1 0 0,1-1 0 0 0,-1 0-1 0 0,1 1 1 0 0,0-2-1 0 0,0 1 1 0 0,0 0 0 0 0,1-1-1 0 0,-1 0 1 0 0,1 0 0 0 0,0 0-1 0 0,0 0 1 0 0,0-1 0 0 0,0 0-1 0 0,7 2 1 0 0,-1-1-519 0 0,0 0 0 0 0,0-1 0 0 0,1 0 0 0 0,-1-1 0 0 0,1 0 0 0 0,-1 0 0 0 0,1-2 0 0 0,21-2 0 0 0,-10-1-643 0 0</inkml:trace>
  <inkml:trace contextRef="#ctx0" brushRef="#br0" timeOffset="1">531 217 7549 0 0,'10'-13'-239'0'0,"-2"4"587"0"0,-2-1 1 0 0,1 1-1 0 0,-1-1 0 0 0,0 0 0 0 0,7-19 0 0 0,-12 26-229 0 0,-1 1-1 0 0,1-1 0 0 0,-1 1 0 0 0,1-1 0 0 0,-1 1 1 0 0,0-1-1 0 0,0 1 0 0 0,0-1 0 0 0,0 1 0 0 0,0-1 1 0 0,-1 1-1 0 0,1-1 0 0 0,-1 1 0 0 0,0-1 0 0 0,0 1 1 0 0,0 0-1 0 0,0-1 0 0 0,0 1 0 0 0,0 0 0 0 0,0 0 1 0 0,-1 0-1 0 0,1 0 0 0 0,-1 0 0 0 0,0 0 0 0 0,1 0 1 0 0,-1 0-1 0 0,0 1 0 0 0,0-1 0 0 0,0 0 0 0 0,0 1 1 0 0,0 0-1 0 0,-5-2 0 0 0,5 1-52 0 0,-1 1 1 0 0,0-1-1 0 0,0 1 1 0 0,0 0 0 0 0,0 0-1 0 0,0 0 1 0 0,0 0-1 0 0,0 0 1 0 0,0 1-1 0 0,-1-1 1 0 0,1 1-1 0 0,0 0 1 0 0,0 0-1 0 0,0 0 1 0 0,-1 0-1 0 0,1 1 1 0 0,0-1 0 0 0,0 1-1 0 0,0 0 1 0 0,0 0-1 0 0,0 0 1 0 0,0 0-1 0 0,0 1 1 0 0,-4 2-1 0 0,2-1 17 0 0,0 1 0 0 0,0 1 0 0 0,1-1 0 0 0,0 1 0 0 0,-1 0-1 0 0,2 0 1 0 0,-1 0 0 0 0,0 0 0 0 0,1 1 0 0 0,0-1 0 0 0,-4 11-1 0 0,0 2 29 0 0,1 0-1 0 0,0 1 0 0 0,1 0 0 0 0,1 0 0 0 0,1 0 0 0 0,1 0 0 0 0,0 1 1 0 0,1-1-1 0 0,3 25 0 0 0,-1-39-124 0 0,-1-1 0 0 0,1 1 0 0 0,1-1 0 0 0,-1 1 0 0 0,1-1 0 0 0,-1 1 1 0 0,1-1-1 0 0,1 0 0 0 0,-1 0 0 0 0,1 0 0 0 0,-1 0 0 0 0,1 0 0 0 0,0 0 0 0 0,0-1 0 0 0,1 0 0 0 0,-1 1 0 0 0,1-1 0 0 0,-1 0 1 0 0,1-1-1 0 0,0 1 0 0 0,0-1 0 0 0,1 0 0 0 0,-1 0 0 0 0,0 0 0 0 0,8 2 0 0 0,-3-2-387 0 0,-1 0 0 0 0,0 0 0 0 0,1-1 1 0 0,-1 0-1 0 0,1 0 0 0 0,-1-1 0 0 0,1 0 0 0 0,-1-1 0 0 0,1 0 0 0 0,-1 0 0 0 0,0-1 0 0 0,1 0 0 0 0,11-5 0 0 0,3-4-1142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25.882"/>
    </inkml:context>
    <inkml:brush xml:id="br0">
      <inkml:brushProperty name="width" value="0.1" units="cm"/>
      <inkml:brushProperty name="height" value="0.1" units="cm"/>
    </inkml:brush>
  </inkml:definitions>
  <inkml:trace contextRef="#ctx0" brushRef="#br0">5 50 4728 0 0,'0'-2'1'0'0,"-1"1"-1"0"0,0-1 1 0 0,1 1 0 0 0,-1-1-1 0 0,1 0 1 0 0,-1 1-1 0 0,1-1 1 0 0,0 0-1 0 0,0 1 1 0 0,-1-1-1 0 0,1 0 1 0 0,0 0-1 0 0,1 1 1 0 0,-1-1-1 0 0,1-2 1 0 0,-1 3 4 0 0,0 0 1 0 0,0 0 0 0 0,0 0 0 0 0,0 0 0 0 0,1 0-1 0 0,-1 0 1 0 0,0 0 0 0 0,1 1 0 0 0,-1-1-1 0 0,0 0 1 0 0,1 0 0 0 0,-1 0 0 0 0,1 1-1 0 0,-1-1 1 0 0,1 0 0 0 0,0 0 0 0 0,-1 1-1 0 0,1-1 1 0 0,0 0 0 0 0,-1 1 0 0 0,1-1-1 0 0,0 1 1 0 0,0-1 0 0 0,0 1 0 0 0,-1 0 0 0 0,1-1-1 0 0,0 1 1 0 0,1-1 0 0 0,-2 1 48 0 0,1 0 1 0 0,-1 0 0 0 0,1 1-1 0 0,-1-1 1 0 0,1 0 0 0 0,-1 0 0 0 0,0 0-1 0 0,1 0 1 0 0,-1 1 0 0 0,1-1-1 0 0,-1 0 1 0 0,0 0 0 0 0,1 0-1 0 0,-1 1 1 0 0,0-1 0 0 0,1 0-1 0 0,-1 1 1 0 0,0-1 0 0 0,1 0-1 0 0,-1 1 1 0 0,1 0 0 0 0,-1-1-17 0 0,0 0 0 0 0,0 0-1 0 0,0 0 1 0 0,0 1 0 0 0,0-1 0 0 0,0 0 0 0 0,0 0 0 0 0,0 0 0 0 0,0 0 0 0 0,0 0 0 0 0,0 1 0 0 0,0-1 0 0 0,0 0-1 0 0,0 0 1 0 0,-1 0 0 0 0,1 0 0 0 0,0 0 0 0 0,0 1 0 0 0,0-1 0 0 0,0 0 0 0 0,0 0 0 0 0,0 0 0 0 0,0 0 0 0 0,0 0-1 0 0,0 0 1 0 0,0 0 0 0 0,-1 1 0 0 0,1-1 0 0 0,0 0 0 0 0,0 0 0 0 0,0 0 0 0 0,0 0 0 0 0,0 0 0 0 0,0 0 0 0 0,-1 0 0 0 0,1 0-1 0 0,0 0 1 0 0,0 0 0 0 0,0 0 0 0 0,0 0 0 0 0,0 0 0 0 0,-1 0 0 0 0,1 0 0 0 0,0 0 0 0 0,0 0 0 0 0,0 0 0 0 0,0 0-1 0 0,0 0 1 0 0,-1 0 0 0 0,1 0 0 0 0,0 0 0 0 0,0 0 0 0 0,0 0 0 0 0,0 0 0 0 0,0 0 0 0 0,-1 0 0 0 0,1 0 0 0 0,0 0 0 0 0,0 0-1 0 0,0-1 1 0 0,0 1 0 0 0,0 0 0 0 0,0 0 0 0 0,0 0 0 0 0,0 0 0 0 0,-1 0 0 0 0,1 0 57 0 0,0 0 1 0 0,-1 0 0 0 0,1 0 0 0 0,0 0-1 0 0,-1 0 1 0 0,1 0 0 0 0,0 0-1 0 0,-1 0 1 0 0,1 0 0 0 0,0 0-1 0 0,-1 0 1 0 0,1 0 0 0 0,0 1-1 0 0,-1-1 1 0 0,1 0 0 0 0,0 0-1 0 0,0 0 1 0 0,-1 1 0 0 0,1-1-1 0 0,0 0 1 0 0,0 0 0 0 0,-1 1-1 0 0,1-1 1 0 0,0 0 0 0 0,0 1-1 0 0,0-1 1 0 0,-1 0 0 0 0,1 1 0 0 0,0-1-1 0 0,0 0 1 0 0,0 1 0 0 0,0-1-1 0 0,0 0 1 0 0,0 1 0 0 0,0-1-1 0 0,0 0 1 0 0,0 1 0 0 0,0-1-1 0 0,0 0 1 0 0,0 1 0 0 0,0-1-1 0 0,0 0 1 0 0,0 1 0 0 0,0-1-1 0 0,0 0 1 0 0,0 1 0 0 0,0-1-1 0 0,1 0 1 0 0,-1 1 0 0 0,0-1 0 0 0,0 0-1 0 0,0 1 1 0 0,1-1 0 0 0,-1 0-1 0 0,0 0 1 0 0,0 1 0 0 0,1-1-1 0 0,-1 0 1 0 0,21 10-2932 0 0,-15-9 1557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26.193"/>
    </inkml:context>
    <inkml:brush xml:id="br0">
      <inkml:brushProperty name="width" value="0.1" units="cm"/>
      <inkml:brushProperty name="height" value="0.1" units="cm"/>
    </inkml:brush>
  </inkml:definitions>
  <inkml:trace contextRef="#ctx0" brushRef="#br0">368 29 10253 0 0,'-42'-29'1721'0'0,"58"53"932"0"0,19 13-1705 0 0,54 76 1 0 0,-73-89-886 0 0,-1 1 0 0 0,-1 0 0 0 0,-2 1 0 0 0,17 47 0 0 0,-24-57-55 0 0,-1 0 0 0 0,-1 0-1 0 0,-1 0 1 0 0,0 0 0 0 0,-1 1 0 0 0,-1-1 0 0 0,0 0 0 0 0,-2 1 0 0 0,1-1 0 0 0,-2 0-1 0 0,0 0 1 0 0,-1 0 0 0 0,-1 0 0 0 0,0-1 0 0 0,-10 19 0 0 0,6-17-3 0 0,0 0 0 0 0,-2 0-1 0 0,0-1 1 0 0,-1 0 0 0 0,0-1 0 0 0,-1-1 0 0 0,-1 0 0 0 0,-1 0 0 0 0,0-2 0 0 0,0 1-1 0 0,-1-2 1 0 0,-26 14 0 0 0,4-6-352 0 0,-2-2 0 0 0,-66 21 0 0 0,-23-5-3862 0 0,106-30 2608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44.928"/>
    </inkml:context>
    <inkml:brush xml:id="br0">
      <inkml:brushProperty name="width" value="0.1" units="cm"/>
      <inkml:brushProperty name="height" value="0.1" units="cm"/>
    </inkml:brush>
  </inkml:definitions>
  <inkml:trace contextRef="#ctx0" brushRef="#br0">14 115 5757 0 0,'-1'0'9'0'0,"0"-1"0"0"0,0 1 0 0 0,0-1 0 0 0,0 1 0 0 0,1-1 1 0 0,-1 0-1 0 0,0 1 0 0 0,1-1 0 0 0,-1 0 0 0 0,0 0 0 0 0,1 0 1 0 0,-1 1-1 0 0,1-1 0 0 0,-1 0 0 0 0,1 0 0 0 0,-1 0 0 0 0,1 0 0 0 0,0 0 1 0 0,0 0-1 0 0,-1 0 0 0 0,1-2 0 0 0,0 3 5 0 0,1-1 0 0 0,-1 0 0 0 0,0 0 1 0 0,1 0-1 0 0,-1 1 0 0 0,1-1 0 0 0,-1 0 0 0 0,1 0 0 0 0,-1 1 0 0 0,1-1 0 0 0,-1 1 0 0 0,1-1 0 0 0,0 0 0 0 0,-1 1 1 0 0,1-1-1 0 0,0 1 0 0 0,0-1 0 0 0,-1 1 0 0 0,2-1 0 0 0,5-2 94 0 0,0 1 0 0 0,0 0 0 0 0,0 0-1 0 0,13-1 1 0 0,528-43 1253 0 0,-410 38-982 0 0,475-9 1087 0 0,-429 24-1115 0 0,242 40 0 0 0,-414-45-383 0 0,92 20-188 0 0,-94-19 37 0 0,0 0-1 0 0,0 1 1 0 0,0 0 0 0 0,-1 1-1 0 0,1 0 1 0 0,-1 1-1 0 0,14 10 1 0 0,-13-5-516 0 0,-10 0-185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02.690"/>
    </inkml:context>
    <inkml:brush xml:id="br0">
      <inkml:brushProperty name="width" value="0.1" units="cm"/>
      <inkml:brushProperty name="height" value="0.1" units="cm"/>
    </inkml:brush>
  </inkml:definitions>
  <inkml:trace contextRef="#ctx0" brushRef="#br0">63 1 4756 0 0,'-7'2'79'0'0,"-29"12"1995"0"0,17-5 2445 0 0,26-8-4009 0 0,20 4-100 0 0,-20-4-76 0 0,14 0-91 0 0,-2 0-195 0 0,141 3 236 0 0,-62-4-204 0 0,75-3-883 0 0,-157 5-10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02.999"/>
    </inkml:context>
    <inkml:brush xml:id="br0">
      <inkml:brushProperty name="width" value="0.1" units="cm"/>
      <inkml:brushProperty name="height" value="0.1" units="cm"/>
    </inkml:brush>
  </inkml:definitions>
  <inkml:trace contextRef="#ctx0" brushRef="#br0">16 0 6469 0 0,'0'0'1342'0'0,"-3"5"-865"0"0,-9 16 3225 0 0,25-20-3343 0 0,154 3 179 0 0,118-15-708 0 0,-274 11-164 0 0,0 0 0 0 0,0 1 0 0 0,18 3 0 0 0,-8-1-577 0 0,-2-1-226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13.686"/>
    </inkml:context>
    <inkml:brush xml:id="br0">
      <inkml:brushProperty name="width" value="0.1" units="cm"/>
      <inkml:brushProperty name="height" value="0.1" units="cm"/>
    </inkml:brush>
  </inkml:definitions>
  <inkml:trace contextRef="#ctx0" brushRef="#br0">97 87 7873 0 0,'-3'-39'-44'0'0,"3"33"268"0"0,0 0 0 0 0,0 0 1 0 0,-1 0-1 0 0,0 1 0 0 0,0-1 0 0 0,-2-6 0 0 0,-7 65 3223 0 0,-57 450 863 0 0,65-490-4358 0 0,-2 7 154 0 0,-1 40 0 0 0,5-56-182 0 0,0 1 1 0 0,0 0 0 0 0,1-1 0 0 0,-1 1 0 0 0,1 0 0 0 0,0-1 0 0 0,0 1 0 0 0,1-1 0 0 0,0 1 0 0 0,-1-1 0 0 0,1 0-1 0 0,1 0 1 0 0,-1 0 0 0 0,4 5 0 0 0,-6-9-34 0 0,0 1 0 0 0,0-1-1 0 0,1 1 1 0 0,-1-1 0 0 0,0 1-1 0 0,1-1 1 0 0,-1 0 0 0 0,1 1-1 0 0,-1-1 1 0 0,1 1 0 0 0,-1-1 0 0 0,0 0-1 0 0,1 1 1 0 0,-1-1 0 0 0,1 0-1 0 0,-1 0 1 0 0,1 1 0 0 0,0-1-1 0 0,-1 0 1 0 0,1 0 0 0 0,-1 0-1 0 0,1 0 1 0 0,-1 0 0 0 0,1 0 0 0 0,0 1-1 0 0,-1-1 1 0 0,1-1 0 0 0,-1 1-1 0 0,1 0 1 0 0,-1 0 0 0 0,1 0-1 0 0,0 0 1 0 0,-1 0 0 0 0,1 0 0 0 0,-1-1-1 0 0,1 1 1 0 0,-1 0 0 0 0,1-1-1 0 0,1-1-277 0 0,-1 1-1 0 0,1-1 0 0 0,-1 0 1 0 0,0 0-1 0 0,0 0 0 0 0,1 0 0 0 0,-1 0 1 0 0,1-4-1 0 0,2-10-955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14.031"/>
    </inkml:context>
    <inkml:brush xml:id="br0">
      <inkml:brushProperty name="width" value="0.1" units="cm"/>
      <inkml:brushProperty name="height" value="0.1" units="cm"/>
    </inkml:brush>
  </inkml:definitions>
  <inkml:trace contextRef="#ctx0" brushRef="#br0">0 117 6881 0 0,'5'-17'122'0'0,"5"-32"0"0"0,-1 3 788 0 0,-9 46-881 0 0,0 0-1 0 0,0 0 1 0 0,0 0 0 0 0,0 0-1 0 0,0-1 1 0 0,0 1-1 0 0,0 0 1 0 0,0 0-1 0 0,0 0 1 0 0,0 0-1 0 0,0-1 1 0 0,0 1-1 0 0,0 0 1 0 0,0 0-1 0 0,0 0 1 0 0,0 0-1 0 0,0-1 1 0 0,0 1 0 0 0,0 0-1 0 0,0 0 1 0 0,0 0-1 0 0,1 0 1 0 0,-1 0-1 0 0,0 0 1 0 0,0-1-1 0 0,0 1 1 0 0,0 0-1 0 0,0 0 1 0 0,0 0-1 0 0,1 0 1 0 0,-1 0 0 0 0,0 0-1 0 0,0 0 1 0 0,0 0-1 0 0,0 0 1 0 0,0 0-1 0 0,1 0 1 0 0,-1 0-1 0 0,0-1 1 0 0,0 1-1 0 0,0 0 1 0 0,0 0-1 0 0,1 0 1 0 0,-1 0-1 0 0,0 0 1 0 0,0 1 0 0 0,0-1-1 0 0,0 0 1 0 0,1 0-1 0 0,-1 0 1 0 0,0 0-1 0 0,0 0 1 0 0,0 0-1 0 0,0 0 1 0 0,0 0-1 0 0,1 0 1 0 0,-1 0-1 0 0,0 0 1 0 0,0 0-1 0 0,0 1 1 0 0,0-1 0 0 0,0 0-1 0 0,0 0 1 0 0,1 0-1 0 0,-1 0 1 0 0,0 0-1 0 0,0 1 1 0 0,0-1-1 0 0,10 19 938 0 0,6 31 8 0 0,0 80 793 0 0,-9-54-1178 0 0,-3-37-370 0 0,26 166-389 0 0,-29-201-76 0 0,0 0-1 0 0,0 1 1 0 0,0-1 0 0 0,-1 0 0 0 0,0 0 0 0 0,1 1 0 0 0,-2-1 0 0 0,1 0 0 0 0,0 0-1 0 0,-1 1 1 0 0,0-1 0 0 0,0 0 0 0 0,0 0 0 0 0,0 0 0 0 0,-1 0 0 0 0,0 0-1 0 0,1 0 1 0 0,-5 5 0 0 0,-6 3-1165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14.334"/>
    </inkml:context>
    <inkml:brush xml:id="br0">
      <inkml:brushProperty name="width" value="0.1" units="cm"/>
      <inkml:brushProperty name="height" value="0.1" units="cm"/>
    </inkml:brush>
  </inkml:definitions>
  <inkml:trace contextRef="#ctx0" brushRef="#br0">23 107 9029 0 0,'-1'-1'-11'0'0,"-1"0"0"0"0,1 0 0 0 0,-1 0-1 0 0,1 0 1 0 0,-1 0 0 0 0,1 0 0 0 0,0 0 0 0 0,-1 0 0 0 0,1-1 0 0 0,-2-1 0 0 0,-3-3 103 0 0,11 3 71 0 0,-1 1 0 0 0,0 0 1 0 0,1 0-1 0 0,0 0 0 0 0,-1 1 0 0 0,8-2 1 0 0,207-26 1026 0 0,-108 17-1079 0 0,17 0-287 0 0,29-4-1990 0 0,-134 13 1279 0 0,-7 5-126 0 0</inkml:trace>
  <inkml:trace contextRef="#ctx0" brushRef="#br0" timeOffset="1">30 245 6065 0 0,'-6'4'1564'0'0,"24"-4"-379"0"0,31-6 14 0 0,173-23 516 0 0,-106 11-1696 0 0,89-16-2788 0 0,-165 27 1636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14.688"/>
    </inkml:context>
    <inkml:brush xml:id="br0">
      <inkml:brushProperty name="width" value="0.1" units="cm"/>
      <inkml:brushProperty name="height" value="0.1" units="cm"/>
    </inkml:brush>
  </inkml:definitions>
  <inkml:trace contextRef="#ctx0" brushRef="#br0">61 20 8297 0 0,'-2'0'47'0'0,"0"-1"1"0"0,0 1-1 0 0,0-1 0 0 0,0 1 1 0 0,0-1-1 0 0,1 0 1 0 0,-1 0-1 0 0,0 0 1 0 0,1 0-1 0 0,-1 0 0 0 0,1 0 1 0 0,-3-2-1 0 0,4 3 57 0 0,-1-1-1 0 0,0 0 1 0 0,0 0 0 0 0,0 1-1 0 0,0-1 1 0 0,0 1-1 0 0,0-1 1 0 0,0 1-1 0 0,0-1 1 0 0,0 1-1 0 0,0 0 1 0 0,0-1-1 0 0,0 1 1 0 0,0 0 0 0 0,0 0-1 0 0,-2 0 1 0 0,3 28 1694 0 0,7 108-1283 0 0,-3-79-678 0 0,-3 66-1 0 0,-1-116-243 0 0,-1 1-1 0 0,0-1 1 0 0,-1 0 0 0 0,0 1-1 0 0,0-1 1 0 0,0 0 0 0 0,-1 0-1 0 0,0-1 1 0 0,-4 9 0 0 0,0-6-699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14.997"/>
    </inkml:context>
    <inkml:brush xml:id="br0">
      <inkml:brushProperty name="width" value="0.1" units="cm"/>
      <inkml:brushProperty name="height" value="0.1" units="cm"/>
    </inkml:brush>
  </inkml:definitions>
  <inkml:trace contextRef="#ctx0" brushRef="#br0">3 362 5725 0 0,'-2'-19'66'0'0,"2"0"0"0"0,0 1 0 0 0,1-1 0 0 0,0 0 0 0 0,2 1 0 0 0,0-1 0 0 0,1 1 0 0 0,1 0 0 0 0,1 0 0 0 0,0 0 1 0 0,1 1-1 0 0,1 0 0 0 0,1 0 0 0 0,13-19 0 0 0,-17 30-5 0 0,1 0 1 0 0,-1 0-1 0 0,1 0 1 0 0,0 1-1 0 0,0 0 0 0 0,1 0 1 0 0,0 1-1 0 0,0 0 1 0 0,0 0-1 0 0,0 0 0 0 0,0 1 1 0 0,1 0-1 0 0,-1 1 1 0 0,1-1-1 0 0,0 1 1 0 0,0 1-1 0 0,0 0 0 0 0,0 0 1 0 0,0 0-1 0 0,0 1 1 0 0,0 0-1 0 0,10 2 0 0 0,-9-1-22 0 0,-1 1 0 0 0,1 0-1 0 0,-1 0 1 0 0,1 1-1 0 0,-1 0 1 0 0,0 0-1 0 0,0 1 1 0 0,-1 0-1 0 0,1 0 1 0 0,-1 1 0 0 0,0 0-1 0 0,0 0 1 0 0,0 1-1 0 0,-1 0 1 0 0,0 0-1 0 0,0 0 1 0 0,0 1-1 0 0,-1 0 1 0 0,0 0 0 0 0,6 11-1 0 0,-8-12-33 0 0,-1 0 1 0 0,1 0-1 0 0,-1 0 0 0 0,0 0 1 0 0,-1 0-1 0 0,1 0 0 0 0,-1 0 0 0 0,0 1 1 0 0,-1-1-1 0 0,0 1 0 0 0,0-1 0 0 0,0 0 1 0 0,-1 1-1 0 0,0-1 0 0 0,0 0 1 0 0,0 0-1 0 0,-1 1 0 0 0,0-1 0 0 0,0 0 1 0 0,-5 9-1 0 0,1-6 0 0 0,1-1 0 0 0,-1 0 0 0 0,0 0 0 0 0,-1 0 0 0 0,0-1 0 0 0,0 0 0 0 0,-1-1 0 0 0,0 1 0 0 0,0-1 0 0 0,0-1 0 0 0,-1 0 0 0 0,-14 7-1 0 0,-3 1-358 0 0,-1-2-1 0 0,-1-1 0 0 0,0-1 0 0 0,0-1 0 0 0,0-1 0 0 0,-1-2 0 0 0,-42 3 0 0 0,60-9-326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15.315"/>
    </inkml:context>
    <inkml:brush xml:id="br0">
      <inkml:brushProperty name="width" value="0.1" units="cm"/>
      <inkml:brushProperty name="height" value="0.1" units="cm"/>
    </inkml:brush>
  </inkml:definitions>
  <inkml:trace contextRef="#ctx0" brushRef="#br0">112 167 6813 0 0,'-3'1'67'0'0,"0"1"1"0"0,0-1-1 0 0,-1 0 0 0 0,1-1 1 0 0,0 1-1 0 0,0 0 1 0 0,-6-1-1 0 0,5 1 99 0 0,0-1-1 0 0,1 0 1 0 0,-1 1-1 0 0,1 0 1 0 0,-1 0-1 0 0,1 0 1 0 0,-6 2-1 0 0,8-2-114 0 0,0 0-1 0 0,0 0 1 0 0,0 0-1 0 0,0 0 0 0 0,1 0 1 0 0,-1 0-1 0 0,0 0 1 0 0,0 0-1 0 0,0 0 1 0 0,1 0-1 0 0,-1 0 1 0 0,1 0-1 0 0,-1 1 0 0 0,1-1 1 0 0,-1 0-1 0 0,1 0 1 0 0,0 1-1 0 0,-1-1 1 0 0,1 0-1 0 0,0 1 1 0 0,0-1-1 0 0,0 0 0 0 0,0 1 1 0 0,0-1-1 0 0,0 0 1 0 0,1 2-1 0 0,2 17 535 0 0,12 39 0 0 0,-10-41-504 0 0,0 1 0 0 0,-2-1 0 0 0,3 20 0 0 0,-6-23-66 0 0,0 0 0 0 0,0-1 0 0 0,-5 27 1 0 0,4-33-18 0 0,-1-1 0 0 0,-1 1 0 0 0,1-1 1 0 0,-1 0-1 0 0,0 0 0 0 0,-1 0 0 0 0,0 0 1 0 0,0-1-1 0 0,-5 7 0 0 0,9-13-7 0 0,0 1 0 0 0,-1-1 0 0 0,1 0-1 0 0,0 1 1 0 0,-1-1 0 0 0,1 0 0 0 0,-1 1 0 0 0,1-1-1 0 0,0 0 1 0 0,-1 0 0 0 0,1 1 0 0 0,-1-1 0 0 0,1 0 0 0 0,-1 0-1 0 0,1 0 1 0 0,-1 0 0 0 0,1 0 0 0 0,-1 0 0 0 0,1 0-1 0 0,-1 0 1 0 0,1 0 0 0 0,0 0 0 0 0,-1 0 0 0 0,1 0 0 0 0,-1 0-1 0 0,1 0 1 0 0,-1 0 0 0 0,1 0 0 0 0,-1 0 0 0 0,1-1-1 0 0,-1 1 1 0 0,1 0 0 0 0,0 0 0 0 0,-1-1 0 0 0,1 1 0 0 0,-1 0-1 0 0,1 0 1 0 0,0-1 0 0 0,-1 1 0 0 0,1 0 0 0 0,0-1-1 0 0,-1 1 1 0 0,1-1 0 0 0,0 1 0 0 0,0 0 0 0 0,-1-1 0 0 0,1 1-1 0 0,0-1 1 0 0,0 1 0 0 0,0-1 0 0 0,0 1 0 0 0,0-1-1 0 0,-1 0 1 0 0,-9-26-688 0 0,9 20 603 0 0,1-1-1 0 0,-1 1 0 0 0,1 0 0 0 0,1-1 0 0 0,-1 1 1 0 0,1-1-1 0 0,3-9 0 0 0,17-53-9 0 0,-13 44 65 0 0,6-13 30 0 0,1-1 0 0 0,2 2 0 0 0,1 0 0 0 0,3 1 0 0 0,48-67 0 0 0,-65 98 3 0 0,1 0 1 0 0,0 1-1 0 0,1-1 0 0 0,0 1 1 0 0,0 0-1 0 0,0 0 1 0 0,12-6-1 0 0,-16 10 5 0 0,0 0 0 0 0,-1 0 0 0 0,1 1 0 0 0,0-1 0 0 0,-1 1 1 0 0,1-1-1 0 0,0 1 0 0 0,0 0 0 0 0,-1 0 0 0 0,1 0 0 0 0,0 0 0 0 0,0 0 0 0 0,0 0 0 0 0,-1 0 0 0 0,1 0 0 0 0,0 1 0 0 0,0-1 0 0 0,-1 1 1 0 0,1-1-1 0 0,0 1 0 0 0,-1 0 0 0 0,1 0 0 0 0,0-1 0 0 0,-1 1 0 0 0,1 0 0 0 0,-1 1 0 0 0,0-1 0 0 0,1 0 0 0 0,-1 0 0 0 0,0 0 1 0 0,0 1-1 0 0,0-1 0 0 0,0 1 0 0 0,0-1 0 0 0,0 1 0 0 0,0-1 0 0 0,0 1 0 0 0,1 2 0 0 0,6 16 23 0 0,-1 1 1 0 0,-1 0-1 0 0,0 0 0 0 0,-2 0 0 0 0,0 0 1 0 0,0 37-1 0 0,7 30 37 0 0,25 97-1380 0 0,-34-172 620 0 0,-4-3-181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15.851"/>
    </inkml:context>
    <inkml:brush xml:id="br0">
      <inkml:brushProperty name="width" value="0.1" units="cm"/>
      <inkml:brushProperty name="height" value="0.1" units="cm"/>
    </inkml:brush>
  </inkml:definitions>
  <inkml:trace contextRef="#ctx0" brushRef="#br0">0 311 4904 0 0,'1'-2'12'0'0,"-1"0"0"0"0,0 0 0 0 0,1 0 0 0 0,0 0-1 0 0,-1 0 1 0 0,1 0 0 0 0,0 0 0 0 0,0 0 0 0 0,0 1-1 0 0,0-1 1 0 0,1 0 0 0 0,-1 1 0 0 0,0-1 0 0 0,1 0-1 0 0,-1 1 1 0 0,1 0 0 0 0,-1-1 0 0 0,1 1 0 0 0,0 0-1 0 0,0 0 1 0 0,-1 0 0 0 0,1 0 0 0 0,0 0 0 0 0,0 0-1 0 0,0 1 1 0 0,2-1 0 0 0,10-4 65 0 0,-1 1 0 0 0,25-3-1 0 0,-30 6-40 0 0,271-24 25 0 0,-195 20-72 0 0,-22 1 885 0 0,-64-6 2038 0 0,-1 8-2654 0 0,2 14-279 0 0,1 36 41 0 0,1-13 20 0 0,-3 34 1 0 0,-1-42-17 0 0,-4 72 33 0 0,4-77-22 0 0,3-22-33 0 0,0 0 1 0 0,0 0-1 0 0,0 0 0 0 0,-1 0 0 0 0,1 0 0 0 0,0 0 0 0 0,0 0 0 0 0,-1-1 0 0 0,1 1 1 0 0,0 0-1 0 0,0 0 0 0 0,-1 0 0 0 0,1 0 0 0 0,0 0 0 0 0,0 0 0 0 0,0 0 0 0 0,0-1 0 0 0,-1 1 1 0 0,1 0-1 0 0,0 0 0 0 0,0 0 0 0 0,0-1 0 0 0,0 1 0 0 0,-1 0 0 0 0,1 0 0 0 0,0 0 0 0 0,0-1 1 0 0,0 1-1 0 0,0 0 0 0 0,0 0 0 0 0,0 0 0 0 0,0-1 0 0 0,0 1 0 0 0,0 0 0 0 0,0 0 0 0 0,0-1 1 0 0,0 1-1 0 0,0-1 0 0 0,-13-43 108 0 0,10 35-137 0 0,0-7 8 0 0,0-1 0 0 0,0 1 1 0 0,2 0-1 0 0,0-1 0 0 0,1 1 0 0 0,0-1 0 0 0,2 1 1 0 0,0-1-1 0 0,1 1 0 0 0,4-17 0 0 0,1 8-28 0 0,0 0-1 0 0,2 1 1 0 0,1 0-1 0 0,0 0 0 0 0,24-34 1 0 0,-29 50 42 0 0,0 0 1 0 0,0 0-1 0 0,0 1 0 0 0,1-1 0 0 0,0 2 1 0 0,1-1-1 0 0,0 1 0 0 0,12-8 1 0 0,-18 13 3 0 0,1-1 0 0 0,-1 1 0 0 0,1 0 0 0 0,-1 0 0 0 0,1 0 0 0 0,0 0 0 0 0,0 0 0 0 0,-1 1 0 0 0,1-1 0 0 0,0 1 0 0 0,0 0 0 0 0,0 0 0 0 0,-1 0 0 0 0,1 0 0 0 0,0 0-1 0 0,0 1 1 0 0,0-1 0 0 0,-1 1 0 0 0,1 0 0 0 0,0-1 0 0 0,-1 2 0 0 0,1-1 0 0 0,0 0 0 0 0,-1 0 0 0 0,1 1 0 0 0,-1-1 0 0 0,0 1 0 0 0,0 0 0 0 0,1-1 0 0 0,-1 1 0 0 0,0 0 0 0 0,-1 1 0 0 0,4 3 0 0 0,-1-2 0 0 0,-1 1 1 0 0,0 0-1 0 0,0 1 0 0 0,0-1 0 0 0,-1 1 1 0 0,0-1-1 0 0,0 1 0 0 0,0 0 0 0 0,-1-1 0 0 0,1 1 1 0 0,-1 0-1 0 0,-1 0 0 0 0,1 0 0 0 0,-1 0 1 0 0,0 0-1 0 0,-1 0 0 0 0,1 0 0 0 0,-1 0 0 0 0,0 0 1 0 0,-1 0-1 0 0,1-1 0 0 0,-1 1 0 0 0,0 0 1 0 0,-1-1-1 0 0,-4 10 0 0 0,1-6 0 0 0,1 0-1 0 0,-1 0 1 0 0,-1-1 0 0 0,1 1-1 0 0,-2-1 1 0 0,1-1-1 0 0,-1 0 1 0 0,0 0 0 0 0,0 0-1 0 0,-1-1 1 0 0,0 0 0 0 0,0-1-1 0 0,-17 8 1 0 0,-30 6 24 0 0,63-17 42 0 0,-1 0 1 0 0,1 1 0 0 0,-1 0-1 0 0,9 5 1 0 0,2 0 76 0 0,12 8 142 0 0,-1 0-1 0 0,-1 2 1 0 0,-1 1-1 0 0,29 27 1 0 0,-12-11-115 0 0,-32-26-221 0 0,1-1 1 0 0,15 9-1 0 0,-22-14-221 0 0,0-1 0 0 0,0 0-1 0 0,1 0 1 0 0,-1 0 0 0 0,0 0 0 0 0,0-1 0 0 0,1 0 0 0 0,10 1-1 0 0,-4-1-724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16.190"/>
    </inkml:context>
    <inkml:brush xml:id="br0">
      <inkml:brushProperty name="width" value="0.1" units="cm"/>
      <inkml:brushProperty name="height" value="0.1" units="cm"/>
    </inkml:brush>
  </inkml:definitions>
  <inkml:trace contextRef="#ctx0" brushRef="#br0">15 172 6345 0 0,'-3'-9'34'0'0,"0"-1"1"0"0,0 1 0 0 0,1-1 0 0 0,0 0 0 0 0,0-10 0 0 0,2 18-10 0 0,0-1 1 0 0,0 1 0 0 0,0-1 0 0 0,1 0-1 0 0,-1 1 1 0 0,1-1 0 0 0,-1 1 0 0 0,1-1 0 0 0,0 1-1 0 0,0 0 1 0 0,1-3 0 0 0,-1 4-5 0 0,0 0 0 0 0,0 0 0 0 0,0 0 0 0 0,0 0 0 0 0,0 0 0 0 0,0 0 0 0 0,0 0 0 0 0,0 0 0 0 0,0 0 0 0 0,0 1 0 0 0,0-1 0 0 0,0 1 0 0 0,1-1 0 0 0,-1 1 0 0 0,0-1 0 0 0,1 1 0 0 0,-1 0 0 0 0,0-1 1 0 0,1 1-1 0 0,-1 0 0 0 0,0 0 0 0 0,2 0 0 0 0,6 1 120 0 0,-1 0 1 0 0,0 0-1 0 0,0 1 1 0 0,0 1 0 0 0,14 5-1 0 0,7 2 132 0 0,-20-8-243 0 0,12 4-52 0 0,-1-1-1 0 0,1 0 1 0 0,32 2-1 0 0,-53-7-20 0 0,1 0 0 0 0,0 0 0 0 0,0 0 0 0 0,0 0 0 0 0,0 0 0 0 0,0 0-1 0 0,0 0 1 0 0,0 0 0 0 0,-1 0 0 0 0,1 0 0 0 0,0-1 0 0 0,0 1 0 0 0,0 0-1 0 0,0-1 1 0 0,0 1 0 0 0,-1-1 0 0 0,1 1 0 0 0,0 0 0 0 0,0-1 0 0 0,-1 0-1 0 0,1 1 1 0 0,0-1 0 0 0,-1 1 0 0 0,2-2 0 0 0,-2 1 7 0 0,0 0 0 0 0,0 0 0 0 0,0 0 0 0 0,0 0 0 0 0,0 0 1 0 0,0 0-1 0 0,0 1 0 0 0,0-1 0 0 0,-1 0 0 0 0,1 0 0 0 0,0 0 0 0 0,-1 0 0 0 0,1 0 1 0 0,0 1-1 0 0,-1-1 0 0 0,1 0 0 0 0,-1 0 0 0 0,1 1 0 0 0,-2-2 0 0 0,-1-2-12 0 0,-1-1 0 0 0,0 1 0 0 0,0 0 0 0 0,0 0 0 0 0,-1 1 0 0 0,-7-6 0 0 0,-10-2 396 0 0,-1 0 1 0 0,-46-15 0 0 0,68 26-322 0 0,0 0 1 0 0,0-1-1 0 0,0 1 1 0 0,0 0-1 0 0,0 0 1 0 0,0 0 0 0 0,-1 0-1 0 0,1 0 1 0 0,0 0-1 0 0,0 0 1 0 0,0 0-1 0 0,0 0 1 0 0,0 1-1 0 0,0-1 1 0 0,0 0 0 0 0,0 1-1 0 0,0-1 1 0 0,0 1-1 0 0,0-1 1 0 0,0 1-1 0 0,0 0 1 0 0,0-1-1 0 0,1 1 1 0 0,-1 0 0 0 0,0-1-1 0 0,0 1 1 0 0,1 0-1 0 0,-1 0 1 0 0,0 0-1 0 0,1 0 1 0 0,-1 0 0 0 0,1 0-1 0 0,-1 0 1 0 0,1 0-1 0 0,-1 0 1 0 0,1 0-1 0 0,0 0 1 0 0,-1 0-1 0 0,1 0 1 0 0,0 0 0 0 0,0 0-1 0 0,0 0 1 0 0,0 2-1 0 0,-1 7 211 0 0,1 1 1 0 0,0-1-1 0 0,4 19 0 0 0,-3-13-34 0 0,6 97 1071 0 0,-2-27-333 0 0,18 110 0 0 0,-9-148-1656 0 0,-13-45 459 0 0,1 1 0 0 0,0 0 0 0 0,-1 0 0 0 0,1-1 0 0 0,1 1 1 0 0,-1-1-1 0 0,0 0 0 0 0,1 1 0 0 0,4 3 0 0 0,2 1-908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45.257"/>
    </inkml:context>
    <inkml:brush xml:id="br0">
      <inkml:brushProperty name="width" value="0.1" units="cm"/>
      <inkml:brushProperty name="height" value="0.1" units="cm"/>
    </inkml:brush>
  </inkml:definitions>
  <inkml:trace contextRef="#ctx0" brushRef="#br0">29 1 4312 0 0,'-25'32'438'0'0,"25"-31"-405"0"0,-1 0 0 0 0,1 0 0 0 0,-1 0 0 0 0,1 0 0 0 0,0 0 0 0 0,-1 0 0 0 0,1 0 0 0 0,0 0 0 0 0,0 0 0 0 0,0 0 0 0 0,0 0 0 0 0,0-1 0 0 0,0 1 0 0 0,0 0 0 0 0,0 0-1 0 0,0 0 1 0 0,0 0 0 0 0,0 0 0 0 0,0 0 0 0 0,1 0 0 0 0,-1 0 0 0 0,0 0 0 0 0,1 0 0 0 0,-1 0 0 0 0,1 0 0 0 0,-1-1 0 0 0,1 1 0 0 0,-1 0 0 0 0,1 0 0 0 0,0-1 0 0 0,-1 1 0 0 0,1 0 0 0 0,0-1 0 0 0,1 2 0 0 0,1 1 79 0 0,0 0 0 0 0,1-1 0 0 0,-1 1 0 0 0,0-1 0 0 0,1 0 0 0 0,0 0-1 0 0,6 3 1 0 0,13 1 121 0 0,-1-1-1 0 0,1-1 0 0 0,46 1 1 0 0,75-7 392 0 0,-88 1-306 0 0,551 17 2605 0 0,-2 47-350 0 0,-499-49-2286 0 0,651 63 432 0 0,-753-77-770 0 0,-1 0 0 0 0,1 0 1 0 0,0 0-1 0 0,0-1 0 0 0,-1 1 1 0 0,1-1-1 0 0,0 0 0 0 0,5-2 1 0 0,-8 3 24 0 0,-1-1 0 0 0,1 1 0 0 0,-1 0 0 0 0,0 0 1 0 0,1-1-1 0 0,-1 1 0 0 0,0 0 0 0 0,1 0 1 0 0,-1-1-1 0 0,0 1 0 0 0,1 0 0 0 0,-1-1 0 0 0,0 1 1 0 0,1 0-1 0 0,-1-1 0 0 0,0 1 0 0 0,0-1 0 0 0,0 1 1 0 0,1-1-1 0 0,-1 1 0 0 0,0 0 0 0 0,0-1 1 0 0,0 1-1 0 0,0-1 0 0 0,0 0 0 0 0,0 0-17 0 0,0 0-1 0 0,-1 0 1 0 0,1 0-1 0 0,-1 0 1 0 0,1 0 0 0 0,-1 0-1 0 0,1 0 1 0 0,-1 0-1 0 0,0 1 1 0 0,0-1-1 0 0,1 0 1 0 0,-1 0 0 0 0,0 1-1 0 0,0-1 1 0 0,0 0-1 0 0,-1 0 1 0 0,-5-3-315 0 0,0 0 0 0 0,0 0 0 0 0,-1 0-1 0 0,-12-3 1 0 0,-15-7-709 0 0,-59-26-1226 0 0,37 20 975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16.528"/>
    </inkml:context>
    <inkml:brush xml:id="br0">
      <inkml:brushProperty name="width" value="0.1" units="cm"/>
      <inkml:brushProperty name="height" value="0.1" units="cm"/>
    </inkml:brush>
  </inkml:definitions>
  <inkml:trace contextRef="#ctx0" brushRef="#br0">41 1 8993 0 0,'-1'0'3'0'0,"0"0"0"0"0,0 0 1 0 0,0 0-1 0 0,0 0 0 0 0,-1 0 1 0 0,1 1-1 0 0,0-1 0 0 0,0 0 1 0 0,0 1-1 0 0,0-1 0 0 0,0 1 0 0 0,0-1 1 0 0,0 1-1 0 0,0-1 0 0 0,0 1 1 0 0,1 0-1 0 0,-1-1 0 0 0,0 1 0 0 0,0 0 1 0 0,0 0-1 0 0,0 1 0 0 0,0 0 56 0 0,-1 0-1 0 0,1 0 0 0 0,1 0 0 0 0,-1 1 0 0 0,0-1 1 0 0,0 0-1 0 0,1 1 0 0 0,-1-1 0 0 0,1 5 1 0 0,-1 6 327 0 0,2 0 0 0 0,0 0 0 0 0,3 15 0 0 0,-2-14-110 0 0,3 25 326 0 0,10 112 621 0 0,-14-125-1188 0 0,-1-1 0 0 0,-1 1 1 0 0,-9 48-1 0 0,10-73 10 0 0,-6 20-571 0 0,6-21 466 0 0,0 0-1 0 0,-1 1 0 0 0,1-1 1 0 0,0 1-1 0 0,0-1 1 0 0,0 0-1 0 0,0 1 1 0 0,-1-1-1 0 0,1 0 0 0 0,0 1 1 0 0,0-1-1 0 0,-1 0 1 0 0,1 1-1 0 0,0-1 0 0 0,-1 0 1 0 0,1 0-1 0 0,0 1 1 0 0,-1-1-1 0 0,1 0 1 0 0,-1 0-1 0 0,1 0 0 0 0,0 1 1 0 0,-1-1-1 0 0,1 0 1 0 0,0 0-1 0 0,-1 0 1 0 0,1 0-1 0 0,-1 0 0 0 0,1 0 1 0 0,-1 0-1 0 0,1 0 1 0 0,0 0-1 0 0,-1 0 0 0 0,1 0 1 0 0,-1 0-1 0 0,1 0 1 0 0,0 0-1 0 0,-1 0 1 0 0,1 0-1 0 0,-1-1 0 0 0,1 1 1 0 0,-1 0-1 0 0,-3-12-1870 0 0,3 6 983 0 0,-1-1-152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16.841"/>
    </inkml:context>
    <inkml:brush xml:id="br0">
      <inkml:brushProperty name="width" value="0.1" units="cm"/>
      <inkml:brushProperty name="height" value="0.1" units="cm"/>
    </inkml:brush>
  </inkml:definitions>
  <inkml:trace contextRef="#ctx0" brushRef="#br0">15 69 7453 0 0,'0'0'12'0'0,"0"0"0"0"0,-1-1 0 0 0,1 1 0 0 0,0 0 0 0 0,0-1 0 0 0,-1 1 0 0 0,1 0 0 0 0,0-1 0 0 0,-1 1 0 0 0,1 0 0 0 0,-1 0 0 0 0,1-1 0 0 0,0 1 0 0 0,-1 0 0 0 0,1 0 0 0 0,-1 0 0 0 0,1 0 0 0 0,-1 0 0 0 0,1 0 0 0 0,-1 0 0 0 0,1 0 0 0 0,0 0 0 0 0,-1 0 0 0 0,1 0 0 0 0,-1 0 0 0 0,1 0 0 0 0,-1 0 0 0 0,1 0 0 0 0,-1 0 0 0 0,1 0 0 0 0,0 0 0 0 0,-1 0 0 0 0,1 1 0 0 0,-1-1 0 0 0,1 0 0 0 0,0 1 71 0 0,0 0 0 0 0,0 0 0 0 0,0 0 0 0 0,1 0 0 0 0,-1 0-1 0 0,1 0 1 0 0,-1 0 0 0 0,1 0 0 0 0,-1-1 0 0 0,1 1-1 0 0,-1 0 1 0 0,1 0 0 0 0,0 0 0 0 0,-1-1 0 0 0,1 1 0 0 0,0-1-1 0 0,1 2 1 0 0,24 23 450 0 0,-2 1 0 0 0,0 2 0 0 0,32 49 0 0 0,-35-46-510 0 0,1-2 1 0 0,1 0-1 0 0,39 36 1 0 0,-53-57-119 0 0,0 0 0 0 0,1 0 0 0 0,0-1 1 0 0,0-1-1 0 0,1 0 0 0 0,15 7 0 0 0,-25-13 27 0 0,0 0-1 0 0,0 0 1 0 0,0 0-1 0 0,0 0 1 0 0,0 0-1 0 0,0 0 1 0 0,0 0-1 0 0,0 0 1 0 0,0 0-1 0 0,0-1 1 0 0,0 1-1 0 0,0 0 1 0 0,0-1-1 0 0,0 1 1 0 0,0-1-1 0 0,0 1 1 0 0,0-1-1 0 0,-1 1 1 0 0,1-1-1 0 0,0 0 0 0 0,0 1 1 0 0,0-1-1 0 0,-1 0 1 0 0,1 1-1 0 0,0-1 1 0 0,-1 0-1 0 0,1 0 1 0 0,-1 0-1 0 0,1 0 1 0 0,-1 0-1 0 0,1 0 1 0 0,-1 0-1 0 0,0 0 1 0 0,1 0-1 0 0,-1 0 1 0 0,0 0-1 0 0,0-1 1 0 0,3-8-262 0 0,-1 0 1 0 0,1-19-1 0 0,-2 19 161 0 0,3-60 243 0 0,-8-127 0 0 0,2 156-86 0 0,2 36-1 0 0,-1-1 0 0 0,1 0 0 0 0,-1 0 1 0 0,-1 1-1 0 0,-3-12 0 0 0,5 17 9 0 0,-1-1 0 0 0,1 0 1 0 0,0 0-1 0 0,0 1 0 0 0,-1-1 0 0 0,1 0 1 0 0,-1 0-1 0 0,1 1 0 0 0,-1-1 0 0 0,1 1 1 0 0,-1-1-1 0 0,1 0 0 0 0,-1 1 0 0 0,1-1 1 0 0,-1 1-1 0 0,0-1 0 0 0,1 1 0 0 0,-1 0 1 0 0,0-1-1 0 0,0 1 0 0 0,1-1 0 0 0,-1 1 1 0 0,0 0-1 0 0,0 0 0 0 0,1 0 0 0 0,-1-1 1 0 0,0 1-1 0 0,0 0 0 0 0,0 0 0 0 0,1 0 1 0 0,-1 0-1 0 0,0 0 0 0 0,0 0 0 0 0,0 1 1 0 0,1-1-1 0 0,-1 0 0 0 0,0 0 0 0 0,0 1 0 0 0,1-1 1 0 0,-1 0-1 0 0,0 1 0 0 0,0-1 0 0 0,1 0 1 0 0,-1 1-1 0 0,0-1 0 0 0,1 1 0 0 0,-1-1 1 0 0,1 1-1 0 0,-1 0 0 0 0,1-1 0 0 0,-2 2 1 0 0,-3 3 20 0 0,-1 1 0 0 0,1 0-1 0 0,0 0 1 0 0,1 0 0 0 0,-1 0 0 0 0,1 1 0 0 0,1 0 0 0 0,-5 10 0 0 0,7-15-79 0 0,-1 1-1 0 0,2 0 1 0 0,-1-1-1 0 0,0 1 1 0 0,0 0-1 0 0,1 0 1 0 0,-1 0 0 0 0,1-1-1 0 0,0 1 1 0 0,0 0-1 0 0,0 0 1 0 0,0 0-1 0 0,1 0 1 0 0,-1-1 0 0 0,1 1-1 0 0,0 0 1 0 0,-1 0-1 0 0,1-1 1 0 0,1 1-1 0 0,-1-1 1 0 0,0 1 0 0 0,0-1-1 0 0,1 1 1 0 0,0-1-1 0 0,2 4 1 0 0,3 0-620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17.186"/>
    </inkml:context>
    <inkml:brush xml:id="br0">
      <inkml:brushProperty name="width" value="0.1" units="cm"/>
      <inkml:brushProperty name="height" value="0.1" units="cm"/>
    </inkml:brush>
  </inkml:definitions>
  <inkml:trace contextRef="#ctx0" brushRef="#br0">133 76 6689 0 0,'0'-3'31'0'0,"0"-1"0"0"0,-1 0 0 0 0,0 0 0 0 0,0 0 0 0 0,0 1 0 0 0,0-1 1 0 0,0 1-1 0 0,-1-1 0 0 0,1 1 0 0 0,-1-1 0 0 0,0 1 0 0 0,0 0 0 0 0,-1 0 0 0 0,1 0 1 0 0,0 0-1 0 0,-4-3 0 0 0,4 5 25 0 0,1-1 1 0 0,-1 1-1 0 0,0 0 1 0 0,1-1 0 0 0,-1 1-1 0 0,0 0 1 0 0,0 0-1 0 0,0 0 1 0 0,0 1-1 0 0,0-1 1 0 0,0 0-1 0 0,0 1 1 0 0,0-1-1 0 0,0 1 1 0 0,0 0-1 0 0,-1 0 1 0 0,1 0-1 0 0,0 0 1 0 0,0 0-1 0 0,0 0 1 0 0,0 0 0 0 0,0 1-1 0 0,0-1 1 0 0,0 1-1 0 0,0-1 1 0 0,0 1-1 0 0,0 0 1 0 0,0 0-1 0 0,0 0 1 0 0,0 0-1 0 0,-2 2 1 0 0,1-1 14 0 0,0 1 0 0 0,1 0 1 0 0,-1 0-1 0 0,1 0 0 0 0,-1 1 1 0 0,1-1-1 0 0,0 0 0 0 0,0 1 1 0 0,0 0-1 0 0,1-1 0 0 0,-1 1 1 0 0,1 0-1 0 0,0 0 0 0 0,0 0 0 0 0,-1 7 1 0 0,-1 10 81 0 0,1 38 1 0 0,1-35-67 0 0,1-16-106 0 0,-2 33 198 0 0,7 74 0 0 0,-4-104-281 0 0,1 0-1 0 0,0 0 1 0 0,1-1 0 0 0,0 1 0 0 0,0 0-1 0 0,1-1 1 0 0,1 0 0 0 0,-1 0-1 0 0,2 0 1 0 0,-1 0 0 0 0,14 15 0 0 0,-18-23-29 0 0,0-1 0 0 0,1 1 1 0 0,-1-1-1 0 0,1 1 0 0 0,-1-1 0 0 0,1 0 1 0 0,-1 0-1 0 0,1 0 0 0 0,0 0 1 0 0,-1 0-1 0 0,1 0 0 0 0,0 0 1 0 0,0 0-1 0 0,0-1 0 0 0,0 1 1 0 0,2 0-1 0 0,5-2-948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17.739"/>
    </inkml:context>
    <inkml:brush xml:id="br0">
      <inkml:brushProperty name="width" value="0.1" units="cm"/>
      <inkml:brushProperty name="height" value="0.1" units="cm"/>
    </inkml:brush>
  </inkml:definitions>
  <inkml:trace contextRef="#ctx0" brushRef="#br0">13 336 4428 0 0,'-13'4'332'0'0,"26"1"280"0"0,-1-2-568 0 0,20 5-66 0 0,1 0 0 0 0,0-3 1 0 0,1-1-1 0 0,-1-1 0 0 0,60-3 1 0 0,-90 0 27 0 0,0 0-1 0 0,-1 0 1 0 0,1-1 0 0 0,-1 1 0 0 0,1 0-1 0 0,0-1 1 0 0,-1 0 0 0 0,1 0 0 0 0,-1 0-1 0 0,1 0 1 0 0,-1 0 0 0 0,0 0 0 0 0,0-1-1 0 0,1 1 1 0 0,-1-1 0 0 0,0 1 0 0 0,0-1-1 0 0,0 0 1 0 0,3-3 0 0 0,-3 1 165 0 0,-1 0 1 0 0,1 1-1 0 0,0-1 1 0 0,-1 0-1 0 0,0 0 0 0 0,0 0 1 0 0,0 0-1 0 0,0 0 1 0 0,-1 0-1 0 0,0-1 1 0 0,0-6-1 0 0,5-12 346 0 0,-5 22-503 0 0,0 0-1 0 0,0 1 1 0 0,0-1 0 0 0,1 0 0 0 0,-1 0 0 0 0,0 0 0 0 0,1 0 0 0 0,-1 0-1 0 0,0 1 1 0 0,1-1 0 0 0,-1 0 0 0 0,1 0 0 0 0,0 1 0 0 0,-1-1 0 0 0,1 0-1 0 0,0 1 1 0 0,-1-1 0 0 0,1 0 0 0 0,0 1 0 0 0,-1-1 0 0 0,1 1 0 0 0,1-1-1 0 0,-1 1-11 0 0,-1 0-1 0 0,0 1 0 0 0,1-1 0 0 0,-1 0 0 0 0,0 0 0 0 0,0 1 1 0 0,1-1-1 0 0,-1 0 0 0 0,0 1 0 0 0,1-1 0 0 0,-1 0 0 0 0,0 1 1 0 0,0-1-1 0 0,0 0 0 0 0,1 1 0 0 0,-1-1 0 0 0,0 0 0 0 0,0 1 1 0 0,0-1-1 0 0,0 1 0 0 0,0-1 0 0 0,0 0 0 0 0,0 1 0 0 0,0-1 1 0 0,0 1-1 0 0,0-1 0 0 0,0 1 0 0 0,0-1 0 0 0,0 17 44 0 0,0-15-23 0 0,-2 43 281 0 0,-11 60 1 0 0,3-25 69 0 0,9-59-257 0 0,0 1 1 0 0,4 21-1 0 0,-1 11 29 0 0,-1-45-131 0 0,0-12 19 0 0,2-18 14 0 0,-1-16-47 0 0,1 1-1 0 0,3 0 1 0 0,1 0-1 0 0,15-49 1 0 0,8-1-37 0 0,50-101 1 0 0,-72 168 28 0 0,2 1 1 0 0,0-1-1 0 0,1 1 1 0 0,1 1-1 0 0,16-19 1 0 0,-27 35 5 0 0,-1 0 1 0 0,1 0 0 0 0,0 0 0 0 0,0 1 0 0 0,0-1 0 0 0,0 0 0 0 0,0 0 0 0 0,0 1 0 0 0,0-1 0 0 0,0 1 0 0 0,0-1 0 0 0,0 1 0 0 0,0-1-1 0 0,0 1 1 0 0,0 0 0 0 0,0-1 0 0 0,0 1 0 0 0,0 0 0 0 0,0 0 0 0 0,1 0 0 0 0,-1 0 0 0 0,0 0 0 0 0,0 0 0 0 0,1 0 0 0 0,0 1-1 0 0,-1 0 1 0 0,0-1 0 0 0,1 1 0 0 0,-1 0 0 0 0,0 0-1 0 0,1 0 1 0 0,-1 0 0 0 0,0 0 0 0 0,0 0 0 0 0,0 1-1 0 0,0-1 1 0 0,0 0 0 0 0,0 0 0 0 0,-1 1 0 0 0,2 1-1 0 0,2 6 4 0 0,-1-1 0 0 0,0 1-1 0 0,0 1 1 0 0,2 12 0 0 0,0 7 5 0 0,-1 0 0 0 0,-1 1 0 0 0,-2 36 0 0 0,-1-55 4 0 0,-1 1 0 0 0,0-1-1 0 0,-1 0 1 0 0,-1 0 0 0 0,0 0 0 0 0,0 0-1 0 0,-1 0 1 0 0,0-1 0 0 0,-1 1-1 0 0,0-1 1 0 0,-10 14 0 0 0,10-19-1 0 0,0 0 0 0 0,0 0 0 0 0,0-1 0 0 0,-1 1 0 0 0,1-1 0 0 0,-1 0 1 0 0,0-1-1 0 0,0 1 0 0 0,-1-1 0 0 0,1 0 0 0 0,-1-1 0 0 0,0 0 0 0 0,-9 3 0 0 0,-3-1-8 0 0,-1-1 0 0 0,1-1 0 0 0,-32 1 0 0 0,34-5 75 0 0,17 2-74 0 0,0 0 0 0 0,0 0 0 0 0,0 0 0 0 0,-1 0 0 0 0,1 0 0 0 0,0-1 0 0 0,0 1 0 0 0,0 0 0 0 0,0 0 0 0 0,0 0 0 0 0,0 0 0 0 0,0 0 0 0 0,0 0 0 0 0,0 0 0 0 0,0 0 0 0 0,0 0 0 0 0,0 0 0 0 0,0-1 0 0 0,0 1 0 0 0,0 0 0 0 0,0 0 0 0 0,0 0 0 0 0,0 0 0 0 0,0 0 0 0 0,0 0 0 0 0,0 0 0 0 0,0 0 0 0 0,0-1 0 0 0,0 1 0 0 0,0 0 0 0 0,0 0 0 0 0,0 0 0 0 0,0 0 0 0 0,0 0 0 0 0,0 0 0 0 0,0 0 0 0 0,0 0 0 0 0,0 0 0 0 0,0-1 0 0 0,0 1 0 0 0,0 0 0 0 0,0 0 0 0 0,0 0 0 0 0,0 0 0 0 0,0 0 0 0 0,1 0 0 0 0,-1 0 0 0 0,0 0 0 0 0,0 0 0 0 0,0 0 0 0 0,0 0 0 0 0,0 0 0 0 0,0 0 0 0 0,0 0 0 0 0,0 0-1 0 0,0 0 1 0 0,1 0 0 0 0,-1 0 0 0 0,0 0 0 0 0,0 0 0 0 0,0 0 0 0 0,3-2 25 0 0,0 1-1 0 0,0 1 0 0 0,-1-1 1 0 0,1 0-1 0 0,0 1 0 0 0,0-1 1 0 0,0 1-1 0 0,5 0 0 0 0,2 1 37 0 0,0 1 1 0 0,0 0-1 0 0,0 1 0 0 0,0 0 0 0 0,-1 1 0 0 0,1 0 1 0 0,-1 0-1 0 0,0 1 0 0 0,0 0 0 0 0,-1 1 0 0 0,1-1 0 0 0,12 13 1 0 0,3 4 57 0 0,-1 1 0 0 0,34 45 0 0 0,31 56-2303 0 0,-81-112 1124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30.288"/>
    </inkml:context>
    <inkml:brush xml:id="br0">
      <inkml:brushProperty name="width" value="0.1" units="cm"/>
      <inkml:brushProperty name="height" value="0.1" units="cm"/>
    </inkml:brush>
  </inkml:definitions>
  <inkml:trace contextRef="#ctx0" brushRef="#br0">8 47 9601 0 0,'-4'-10'160'0'0,"3"9"-109"0"0,1 1 0 0 0,-1-1 0 0 0,1 0 0 0 0,0 1 0 0 0,-1-1-1 0 0,1 0 1 0 0,0 1 0 0 0,0-1 0 0 0,-1 0 0 0 0,1 0 0 0 0,0 1 0 0 0,0-1 0 0 0,0 0 0 0 0,0 0 0 0 0,0 1 0 0 0,0-1 0 0 0,0 0 0 0 0,0 0 0 0 0,0 1 0 0 0,1-1 0 0 0,-1 0 0 0 0,0 1 0 0 0,0-1 0 0 0,1 0 0 0 0,-1 0 0 0 0,0 1 0 0 0,1-1 0 0 0,-1 1 0 0 0,1-2 0 0 0,-1-6 967 0 0,1 2 286 0 0,3 13-427 0 0,21 67-460 0 0,-4 1 1 0 0,20 123 0 0 0,12 48-2293 0 0,-41-183-1408 0 0,-8-48 1896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30.625"/>
    </inkml:context>
    <inkml:brush xml:id="br0">
      <inkml:brushProperty name="width" value="0.1" units="cm"/>
      <inkml:brushProperty name="height" value="0.1" units="cm"/>
    </inkml:brush>
  </inkml:definitions>
  <inkml:trace contextRef="#ctx0" brushRef="#br0">0 336 8133 0 0,'5'2'-30'0'0,"0"-2"-1"0"0,0 1 1 0 0,0 0 0 0 0,0-1 0 0 0,0 0-1 0 0,5-1 1 0 0,19 2 18 0 0,15 4 114 0 0,87 0 1 0 0,-112-6-104 0 0,0 0-1 0 0,0-2 1 0 0,0 0-1 0 0,0-1 1 0 0,-1-1 0 0 0,0-1-1 0 0,21-8 1 0 0,-34 11-9 0 0,0 0 0 0 0,0-1 0 0 0,0 1 0 0 0,-1-1 0 0 0,7-6 0 0 0,-9 8-56 0 0,-1-8-1 0 0,0-32 48 0 0,-1 31 231 0 0,-1-17-50 0 0,-5-88 31 0 0,0 41 622 0 0,6 74-680 0 0,5 29 223 0 0,5 125 300 0 0,4 27-353 0 0,-9-142-465 0 0,2-1-1 0 0,18 55 1 0 0,-20-76-289 0 0,-5-12-115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30.934"/>
    </inkml:context>
    <inkml:brush xml:id="br0">
      <inkml:brushProperty name="width" value="0.1" units="cm"/>
      <inkml:brushProperty name="height" value="0.1" units="cm"/>
    </inkml:brush>
  </inkml:definitions>
  <inkml:trace contextRef="#ctx0" brushRef="#br0">1 186 6281 0 0,'0'0'1290'0'0,"6"-23"-1027"0"0,17-71 50 0 0,-18 70 1276 0 0,-6 33-1184 0 0,-3 25 36 0 0,3-26 402 0 0,2 23-430 0 0,2 98-48 0 0,-2-113-243 0 0,0-1-1 0 0,5 21 1 0 0,-4-30-69 0 0,-1-1-1 0 0,1 0 1 0 0,1 0-1 0 0,4 8 1 0 0,1 2 35 0 0,-1 0-39 0 0,2-1 0 0 0,0 0 0 0 0,1 0 0 0 0,18 20 0 0 0,-24-30-42 0 0,0 1 0 0 0,1-1 1 0 0,-1 0-1 0 0,1-1 0 0 0,0 1 0 0 0,0-1 1 0 0,0 0-1 0 0,1 0 0 0 0,-1-1 0 0 0,1 1 1 0 0,-1-1-1 0 0,1 0 0 0 0,0-1 0 0 0,0 1 1 0 0,-1-1-1 0 0,10 0 0 0 0,-12-1-2 0 0,1-1-1 0 0,0 1 1 0 0,0-1-1 0 0,0 0 1 0 0,-1-1-1 0 0,1 1 1 0 0,-1 0 0 0 0,1-1-1 0 0,-1 0 1 0 0,1 0-1 0 0,-1 0 1 0 0,0 0-1 0 0,0-1 1 0 0,0 1-1 0 0,0-1 1 0 0,0 0-1 0 0,-1 0 1 0 0,1 0 0 0 0,-1 0-1 0 0,0 0 1 0 0,3-4-1 0 0,2-6-18 0 0,0 0-1 0 0,-1-1 1 0 0,-1 1 0 0 0,6-17-1 0 0,1-25-26 0 0,-1 0 1 0 0,-3-1-1 0 0,1-79 0 0 0,-6 91-6 0 0,-2 36-92 0 0,1-12 74 0 0,-4 14-575 0 0,-2 8-884 0 0,2 7-294 0 0,0-1 740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31.245"/>
    </inkml:context>
    <inkml:brush xml:id="br0">
      <inkml:brushProperty name="width" value="0.1" units="cm"/>
      <inkml:brushProperty name="height" value="0.1" units="cm"/>
    </inkml:brush>
  </inkml:definitions>
  <inkml:trace contextRef="#ctx0" brushRef="#br0">3 34 8165 0 0,'-2'-13'330'0'0,"2"12"-309"0"0,0 1 0 0 0,0-1 0 0 0,0 1 0 0 0,-1-1 0 0 0,1 1 0 0 0,0-1 0 0 0,0 0 0 0 0,0 1 0 0 0,0-1 0 0 0,0 1 0 0 0,0-1 0 0 0,0 0 0 0 0,0 1 0 0 0,1-1 0 0 0,-1 1 0 0 0,0-1 0 0 0,0 1 0 0 0,0-1 0 0 0,1 1 0 0 0,-1-1 0 0 0,0 1 0 0 0,1-1 0 0 0,-1 1 0 0 0,0-1 0 0 0,1 1 0 0 0,-1-1 0 0 0,1 1 0 0 0,-1-1 0 0 0,0 1 0 0 0,1 0 0 0 0,-1-1 0 0 0,1 1 0 0 0,0-1 0 0 0,-1 1 46 0 0,1 0-1 0 0,-1-1 1 0 0,1 1 0 0 0,-1 0-1 0 0,1 0 1 0 0,-1-1 0 0 0,1 1-1 0 0,-1 0 1 0 0,1 0 0 0 0,-1 0-1 0 0,1 0 1 0 0,-1 0 0 0 0,1 0-1 0 0,-1 0 1 0 0,1 0 0 0 0,0 0 0 0 0,-1 0-1 0 0,1 0 1 0 0,-1 0 0 0 0,1 0-1 0 0,-1 0 1 0 0,1 0 0 0 0,-1 0-1 0 0,1 1 1 0 0,-1-1 0 0 0,1 0-1 0 0,-1 0 1 0 0,1 1 0 0 0,0-1 0 0 0,16 17 716 0 0,9 27-266 0 0,-18-23-214 0 0,0 0 0 0 0,-1 1-1 0 0,6 38 1 0 0,2 70 170 0 0,6 23 146 0 0,-21-151-554 0 0,0 0 0 0 0,0-1-1 0 0,1 1 1 0 0,-1 0 0 0 0,1-1 0 0 0,-1 1 0 0 0,1-1 0 0 0,0 1 0 0 0,-1-1 0 0 0,1 1 0 0 0,0-1 0 0 0,0 0 0 0 0,0 1 0 0 0,0-1 0 0 0,2 2 0 0 0,-1-2 12 0 0,0 0 0 0 0,0-1 1 0 0,0 1-1 0 0,0 0 1 0 0,0-1-1 0 0,0 0 0 0 0,1 1 1 0 0,-1-1-1 0 0,0 0 0 0 0,0 0 1 0 0,3 0-1 0 0,133-1-324 0 0,-89 1-3933 0 0,-42-3 2488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31.609"/>
    </inkml:context>
    <inkml:brush xml:id="br0">
      <inkml:brushProperty name="width" value="0.1" units="cm"/>
      <inkml:brushProperty name="height" value="0.1" units="cm"/>
    </inkml:brush>
  </inkml:definitions>
  <inkml:trace contextRef="#ctx0" brushRef="#br0">0 0 9669 0 0,'1'7'7799'0'0,"1"-3"-7709"0"0,0 0 0 0 0,-1 0 0 0 0,1 0 0 0 0,-1 0 0 0 0,0 0 0 0 0,0 0 0 0 0,1 7 0 0 0,-1 13-45 0 0,-1 15-304 0 0,-1-27-1592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32.032"/>
    </inkml:context>
    <inkml:brush xml:id="br0">
      <inkml:brushProperty name="width" value="0.1" units="cm"/>
      <inkml:brushProperty name="height" value="0.1" units="cm"/>
    </inkml:brush>
  </inkml:definitions>
  <inkml:trace contextRef="#ctx0" brushRef="#br0">367 116 9229 0 0,'6'-3'153'0'0,"0"-2"0"0"0,0 1-1 0 0,-1-1 1 0 0,1 1 0 0 0,-1-1 0 0 0,0-1 0 0 0,0 1 0 0 0,-1-1-1 0 0,0 0 1 0 0,0 0 0 0 0,3-7 0 0 0,-6 12-65 0 0,-1 0-1 0 0,1 0 1 0 0,-1-1-1 0 0,1 1 1 0 0,-1 0 0 0 0,0-1-1 0 0,0 1 1 0 0,1 0-1 0 0,-1 0 1 0 0,0-1-1 0 0,0 1 1 0 0,0 0 0 0 0,-1-1-1 0 0,1 1 1 0 0,0 0-1 0 0,0-1 1 0 0,-1 1-1 0 0,1 0 1 0 0,-1 0 0 0 0,1-1-1 0 0,-1 1 1 0 0,1 0-1 0 0,-2-1 1 0 0,0 0-26 0 0,1 1 1 0 0,-1 0-1 0 0,1-1 1 0 0,-1 1-1 0 0,0 0 0 0 0,0 0 1 0 0,1 0-1 0 0,-1 0 0 0 0,0 1 1 0 0,0-1-1 0 0,0 0 1 0 0,0 1-1 0 0,-3-1 0 0 0,-4 0 21 0 0,0 0-1 0 0,0 1 0 0 0,0 0 0 0 0,0 0 0 0 0,-14 3 0 0 0,5 0-5 0 0,-1 2-1 0 0,1 0 0 0 0,0 1 0 0 0,1 1 0 0 0,0 0 0 0 0,0 2 1 0 0,0 0-1 0 0,1 1 0 0 0,0 0 0 0 0,1 1 0 0 0,0 1 1 0 0,-13 14-1 0 0,17-16 0 0 0,2 1 0 0 0,-1 0 1 0 0,2 1-1 0 0,0 0 0 0 0,0 1 1 0 0,1-1-1 0 0,0 1 0 0 0,1 1 1 0 0,1-1-1 0 0,0 1 0 0 0,1 0 0 0 0,0 0 1 0 0,1 0-1 0 0,1 1 0 0 0,0-1 1 0 0,1 16-1 0 0,1-22-55 0 0,0 0 0 0 0,1-1 0 0 0,0 1-1 0 0,0 0 1 0 0,1-1 0 0 0,0 1 0 0 0,0-1 0 0 0,1 1 0 0 0,0-1 0 0 0,0 0 0 0 0,1 0 0 0 0,0-1 0 0 0,6 9-1 0 0,-3-6-14 0 0,1-1-1 0 0,-1-1 1 0 0,2 1-1 0 0,-1-1 0 0 0,1-1 1 0 0,0 1-1 0 0,0-1 1 0 0,17 7-1 0 0,-5-4-438 0 0,1-1 0 0 0,1 0 0 0 0,0-2 0 0 0,0-1 0 0 0,0-1 0 0 0,0-1 0 0 0,1-1 0 0 0,26 0 0 0 0,-34-3-272 0 0,0 0-1 0 0,0-1 1 0 0,0-1-1 0 0,0 0 1 0 0,17-7-1 0 0,2-4-815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45.972"/>
    </inkml:context>
    <inkml:brush xml:id="br0">
      <inkml:brushProperty name="width" value="0.1" units="cm"/>
      <inkml:brushProperty name="height" value="0.1" units="cm"/>
    </inkml:brush>
  </inkml:definitions>
  <inkml:trace contextRef="#ctx0" brushRef="#br0">2 234 7197 0 0,'0'-4'67'0'0,"-1"1"1"0"0,1-1 0 0 0,0 0 0 0 0,0 1 0 0 0,0-1 0 0 0,1 0-1 0 0,-1 0 1 0 0,1 1 0 0 0,0-1 0 0 0,1-4 0 0 0,-2 8-55 0 0,0 0 0 0 0,0 0 0 0 0,1-1 1 0 0,-1 1-1 0 0,0 0 0 0 0,0 0 0 0 0,0 0 0 0 0,0 0 1 0 0,0 0-1 0 0,0 0 0 0 0,1 0 0 0 0,-1-1 1 0 0,0 1-1 0 0,0 0 0 0 0,0 0 0 0 0,0 0 0 0 0,0 0 1 0 0,1 0-1 0 0,-1 0 0 0 0,0 0 0 0 0,0 0 0 0 0,0 0 1 0 0,0 0-1 0 0,1 0 0 0 0,-1 0 0 0 0,0 0 1 0 0,0 0-1 0 0,0 0 0 0 0,0 0 0 0 0,1 0 0 0 0,-1 0 1 0 0,0 0-1 0 0,0 0 0 0 0,0 0 0 0 0,0 0 1 0 0,1 1-1 0 0,-1-1 0 0 0,0 0 0 0 0,0 0 0 0 0,0 0 1 0 0,0 0-1 0 0,0 0 0 0 0,0 0 0 0 0,1 0 0 0 0,-1 1 1 0 0,0-1-1 0 0,0 0 0 0 0,0 0 0 0 0,0 0 1 0 0,0 0-1 0 0,0 0 0 0 0,0 1 0 0 0,0-1 0 0 0,0 0 1 0 0,0 0-1 0 0,0 0 0 0 0,0 0 0 0 0,0 1 0 0 0,0-1 1 0 0,9 14 311 0 0,-7-9-246 0 0,9 14 166 0 0,-1-1 1 0 0,0 1-1 0 0,-2 1 0 0 0,11 35 0 0 0,14 87 357 0 0,-30-124-552 0 0,1 5-1 0 0,-2-1 1 0 0,1 27-1 0 0,-3-40-35 0 0,0 1 1 0 0,-1 0-1 0 0,-3 16 1 0 0,4-26-14 0 0,0 0 0 0 0,0 0 0 0 0,0 0 0 0 0,0 1 0 0 0,0-1 0 0 0,0 0 0 0 0,0 0 1 0 0,0 0-1 0 0,0 0 0 0 0,0 0 0 0 0,0 0 0 0 0,0 0 0 0 0,0 0 0 0 0,0 1 0 0 0,0-1 0 0 0,0 0 1 0 0,0 0-1 0 0,-1 0 0 0 0,1 0 0 0 0,0 0 0 0 0,0 0 0 0 0,0 0 0 0 0,0 0 0 0 0,0 0 0 0 0,0 0 1 0 0,0 0-1 0 0,0 0 0 0 0,0 0 0 0 0,0 0 0 0 0,-1 0 0 0 0,1 0 0 0 0,0 0 0 0 0,0 1 0 0 0,0-1 1 0 0,0 0-1 0 0,0 0 0 0 0,0 0 0 0 0,0 0 0 0 0,-1 0 0 0 0,1-1 0 0 0,0 1 0 0 0,0 0 0 0 0,0 0 1 0 0,0 0-1 0 0,0 0 0 0 0,0 0 0 0 0,0 0 0 0 0,0 0 0 0 0,0 0 0 0 0,-1 0 0 0 0,1 0 0 0 0,0 0 0 0 0,0 0 1 0 0,0 0-1 0 0,0 0 0 0 0,0 0 0 0 0,-6-9 53 0 0,-5-14 2 0 0,11 22-57 0 0,-15-37 1 0 0,2 0 0 0 0,2-1 0 0 0,2 0-1 0 0,1-1 1 0 0,2 1 0 0 0,2-1 0 0 0,2-1-1 0 0,1 1 1 0 0,8-70 0 0 0,-5 96-4 0 0,0 0 0 0 0,1 1 1 0 0,0-1-1 0 0,1 0 0 0 0,8-16 0 0 0,-11 26 2 0 0,1 0-1 0 0,0 1 1 0 0,1-1-1 0 0,-1 1 1 0 0,1 0-1 0 0,-1 0 1 0 0,1 0-1 0 0,0 0 1 0 0,0 0-1 0 0,0 1 0 0 0,0-1 1 0 0,1 1-1 0 0,-1 0 1 0 0,1 0-1 0 0,-1 0 1 0 0,1 0-1 0 0,0 1 1 0 0,0 0-1 0 0,0-1 1 0 0,0 2-1 0 0,0-1 1 0 0,8-1-1 0 0,7 1 5 0 0,1 1-1 0 0,-1 1 1 0 0,1 0 0 0 0,-1 2-1 0 0,0 0 1 0 0,0 1 0 0 0,0 1-1 0 0,0 1 1 0 0,24 11 0 0 0,-28-11 2 0 0,-1 2 1 0 0,0-1-1 0 0,-1 2 1 0 0,1 0-1 0 0,-2 0 1 0 0,1 1-1 0 0,-1 1 1 0 0,-1 0-1 0 0,0 1 1 0 0,-1 0-1 0 0,18 26 1 0 0,-25-34-4 0 0,-1 1 0 0 0,1 0 0 0 0,-1-1-1 0 0,0 1 1 0 0,0 0 0 0 0,-1 0 0 0 0,0 0 0 0 0,0 0 0 0 0,0 0 0 0 0,0 0 0 0 0,-1 1 0 0 0,1-1 0 0 0,-1 0 0 0 0,-1 0 0 0 0,1 0 0 0 0,-1 0 0 0 0,-2 8 0 0 0,1-6-1 0 0,-1-1 1 0 0,1 0-1 0 0,-2-1 1 0 0,1 1-1 0 0,0 0 1 0 0,-1-1-1 0 0,0 0 1 0 0,0 0 0 0 0,-1 0-1 0 0,0 0 1 0 0,1-1-1 0 0,-1 0 1 0 0,-9 6-1 0 0,-8 4-3 0 0,0-2 0 0 0,-1 0-1 0 0,0-1 1 0 0,-1-1-1 0 0,0-1 1 0 0,0-1-1 0 0,-34 6 1 0 0,46-12 18 0 0,11-1 5 0 0,30-6-6 0 0,-1 5-13 0 0,0 1-1 0 0,0 1 1 0 0,0 2 0 0 0,0 1-1 0 0,0 0 1 0 0,-1 2-1 0 0,0 2 1 0 0,-1 0-1 0 0,1 2 1 0 0,-2 0-1 0 0,32 21 1 0 0,-49-28 4 0 0,-1 1 0 0 0,0 1-1 0 0,-1 0 1 0 0,0 0 0 0 0,0 0 0 0 0,0 0 0 0 0,0 1-1 0 0,-1 0 1 0 0,0 0 0 0 0,-1 1 0 0 0,6 11-1 0 0,-9-17-1 0 0,0 1 1 0 0,0-1-1 0 0,0 1 0 0 0,0 0 0 0 0,-1-1 0 0 0,1 1 0 0 0,-1 0 0 0 0,1 0 0 0 0,-1-1 0 0 0,0 1 0 0 0,0 0 1 0 0,-1 0-1 0 0,1-1 0 0 0,0 1 0 0 0,-1 0 0 0 0,0-1 0 0 0,0 1 0 0 0,1 0 0 0 0,-2-1 0 0 0,1 1 0 0 0,0-1 0 0 0,0 1 1 0 0,-1-1-1 0 0,1 0 0 0 0,-1 0 0 0 0,0 1 0 0 0,0-1 0 0 0,0 0 0 0 0,0-1 0 0 0,0 1 0 0 0,0 0 0 0 0,0 0 0 0 0,-1-1 1 0 0,1 0-1 0 0,0 1 0 0 0,-1-1 0 0 0,1 0 0 0 0,-6 1 0 0 0,-7 4 4 0 0,0-2-1 0 0,-1 1 0 0 0,0-2 1 0 0,0 0-1 0 0,-31 0 1 0 0,7-2-22 0 0,-49-7 0 0 0,79 5-7 0 0,-58-8-122 0 0,61 7 47 0 0,1 1-1 0 0,0-1 0 0 0,0 0 1 0 0,0-1-1 0 0,0 1 0 0 0,1-1 1 0 0,-1 0-1 0 0,-8-7 1 0 0,13 10 31 0 0,0-1 1 0 0,0-1 0 0 0,0 1-1 0 0,0 0 1 0 0,1 0 0 0 0,-1 0-1 0 0,0 0 1 0 0,0-1 0 0 0,1 1-1 0 0,-1 0 1 0 0,1-1 0 0 0,-1 1 0 0 0,1 0-1 0 0,-1-1 1 0 0,1 1 0 0 0,0-1-1 0 0,0 1 1 0 0,0-1 0 0 0,0 1-1 0 0,0 0 1 0 0,0-1 0 0 0,0 1-1 0 0,0-1 1 0 0,0 1 0 0 0,1-1-1 0 0,-1 1 1 0 0,1 0 0 0 0,-1-1-1 0 0,1 1 1 0 0,0 0 0 0 0,-1-1 0 0 0,1 1-1 0 0,0 0 1 0 0,0 0 0 0 0,0 0-1 0 0,1-2 1 0 0,4-4-309 0 0,1-1 0 0 0,-1 1 1 0 0,2 1-1 0 0,8-8 0 0 0,9-3-387 0 0,2 1-36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32.361"/>
    </inkml:context>
    <inkml:brush xml:id="br0">
      <inkml:brushProperty name="width" value="0.1" units="cm"/>
      <inkml:brushProperty name="height" value="0.1" units="cm"/>
    </inkml:brush>
  </inkml:definitions>
  <inkml:trace contextRef="#ctx0" brushRef="#br0">59 24 9501 0 0,'-8'-23'1411'0'0,"7"24"-1152"0"0,0 0 1 0 0,0 0 0 0 0,0 1 0 0 0,0-1 0 0 0,0 0-1 0 0,0 1 1 0 0,0-1 0 0 0,1 1 0 0 0,-1 0 0 0 0,1-1-1 0 0,-1 1 1 0 0,0 2 0 0 0,0-1-24 0 0,-6 15 12 0 0,0 2-57 0 0,0 0 1 0 0,-8 38-1 0 0,14-52-169 0 0,0 0 0 0 0,1 0 0 0 0,0 0 0 0 0,0 1 0 0 0,0-1 0 0 0,1 0 0 0 0,0 0 0 0 0,0 0 0 0 0,0 0 0 0 0,1 0 0 0 0,0 0 0 0 0,0 0 0 0 0,0-1 0 0 0,5 8 0 0 0,-5-9-21 0 0,1 1-1 0 0,-1-1 0 0 0,1 0 0 0 0,0 0 0 0 0,1 0 1 0 0,-1 0-1 0 0,6 4 0 0 0,-7-7-44 0 0,-1 0 0 0 0,1 0 0 0 0,0-1 0 0 0,-1 1-1 0 0,1-1 1 0 0,0 1 0 0 0,-1-1 0 0 0,1 1 0 0 0,0-1 0 0 0,0 0 0 0 0,0 0 0 0 0,-1 0-1 0 0,1 0 1 0 0,0 0 0 0 0,0 0 0 0 0,-1-1 0 0 0,1 1 0 0 0,0 0 0 0 0,0-1 0 0 0,-1 0 0 0 0,1 1-1 0 0,0-1 1 0 0,-1 0 0 0 0,3-1 0 0 0,8-4-349 0 0,-1 0 0 0 0,1-1 0 0 0,-2 0 0 0 0,1-1 0 0 0,12-11 0 0 0,-20 16 322 0 0,0 0 1 0 0,-1 0-1 0 0,1 0 0 0 0,-1-1 1 0 0,0 1-1 0 0,0-1 0 0 0,0 0 1 0 0,0 1-1 0 0,-1-1 0 0 0,0 0 1 0 0,1 0-1 0 0,-1 0 0 0 0,-1 0 1 0 0,1 0-1 0 0,-1 0 1 0 0,1 0-1 0 0,-1 0 0 0 0,0 0 1 0 0,-1-1-1 0 0,1 1 0 0 0,-2-5 1 0 0,0 1 28 0 0,0-1 1 0 0,-1 1-1 0 0,0 0 0 0 0,-1 0 1 0 0,1 0-1 0 0,-11-13 1 0 0,13 18 45 0 0,-1 0-1 0 0,0 0 1 0 0,0 0 0 0 0,-1 0-1 0 0,1 1 1 0 0,-1-1 0 0 0,1 1-1 0 0,-1 0 1 0 0,0-1 0 0 0,0 1-1 0 0,0 1 1 0 0,0-1 0 0 0,0 0-1 0 0,0 1 1 0 0,0-1 0 0 0,-1 1-1 0 0,1 0 1 0 0,0 0 0 0 0,-6 0-1 0 0,8 1-15 0 0,1 0-1 0 0,0 0 1 0 0,-1 0-1 0 0,1 0 1 0 0,0 0-1 0 0,0 0 1 0 0,-1 0-1 0 0,1 0 0 0 0,0 0 1 0 0,-1 1-1 0 0,1-1 1 0 0,0 0-1 0 0,0 0 1 0 0,-1 0-1 0 0,1 0 1 0 0,0 1-1 0 0,0-1 1 0 0,-1 0-1 0 0,1 0 1 0 0,0 1-1 0 0,0-1 0 0 0,0 0 1 0 0,0 0-1 0 0,-1 1 1 0 0,1-1-1 0 0,0 0 1 0 0,0 0-1 0 0,0 1 1 0 0,0-1-1 0 0,0 0 1 0 0,0 1-1 0 0,0-1 1 0 0,0 0-1 0 0,0 1 0 0 0,0-1 1 0 0,0 0-1 0 0,0 1 1 0 0,0-1-1 0 0,0 0 1 0 0,0 0-1 0 0,0 1 1 0 0,0-1-1 0 0,0 1 1 0 0,0 0-52 0 0,1-1 0 0 0,-1 1 1 0 0,0 0-1 0 0,0 0 0 0 0,0-1 1 0 0,1 1-1 0 0,-1 0 1 0 0,1-1-1 0 0,-1 1 0 0 0,0 0 1 0 0,1-1-1 0 0,-1 1 0 0 0,1 0 1 0 0,-1-1-1 0 0,1 1 0 0 0,0 0 1 0 0,24 3-1731 0 0,-14-1 1032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32.672"/>
    </inkml:context>
    <inkml:brush xml:id="br0">
      <inkml:brushProperty name="width" value="0.1" units="cm"/>
      <inkml:brushProperty name="height" value="0.1" units="cm"/>
    </inkml:brush>
  </inkml:definitions>
  <inkml:trace contextRef="#ctx0" brushRef="#br0">0 117 7133 0 0,'0'-7'218'0'0,"1"0"0"0"0,-1 0 0 0 0,1 0 0 0 0,0 0 0 0 0,1 1 0 0 0,-1-1-1 0 0,1 0 1 0 0,1 1 0 0 0,-1-1 0 0 0,1 1 0 0 0,0 0 0 0 0,1 0 0 0 0,0 0 0 0 0,4-6 0 0 0,-7 11-136 0 0,0 0 0 0 0,0 0 0 0 0,0 0 1 0 0,0 0-1 0 0,-1 0 0 0 0,1 0 0 0 0,0 1 0 0 0,1-1 0 0 0,-1 0 0 0 0,0 1 0 0 0,0-1 0 0 0,0 1 0 0 0,0-1 0 0 0,0 1 0 0 0,1 0 0 0 0,-1-1 0 0 0,0 1 1 0 0,0 0-1 0 0,2 0 0 0 0,-2 0-43 0 0,-1 0 0 0 0,1 0 0 0 0,0 1 0 0 0,0-1 0 0 0,0 1 0 0 0,-1-1 0 0 0,1 1 0 0 0,0-1 0 0 0,0 1 0 0 0,-1-1 0 0 0,1 1 0 0 0,0-1 0 0 0,-1 1 0 0 0,1 0 0 0 0,-1 0 0 0 0,1-1 0 0 0,-1 1 0 0 0,1 0 0 0 0,-1 0 0 0 0,1 1 0 0 0,2 5 30 0 0,-1 1-1 0 0,1 0 1 0 0,-2 1 0 0 0,3 12 0 0 0,-3-10-36 0 0,4 34 20 0 0,-2 0 0 0 0,-5 86 0 0 0,0-81-399 0 0,1-40 64 0 0,0-1 0 0 0,0 1 0 0 0,-5 13 0 0 0,-2 10-1055 0 0,4-8 102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33.516"/>
    </inkml:context>
    <inkml:brush xml:id="br0">
      <inkml:brushProperty name="width" value="0.1" units="cm"/>
      <inkml:brushProperty name="height" value="0.1" units="cm"/>
    </inkml:brush>
  </inkml:definitions>
  <inkml:trace contextRef="#ctx0" brushRef="#br0">44 242 8893 0 0,'-1'0'10'0'0,"-4"1"69"0"0,1-1 1 0 0,-1 0-1 0 0,1-1 1 0 0,-1 1-1 0 0,1-1 1 0 0,-1 0-1 0 0,-6-1 1 0 0,25 57 1167 0 0,33 102 494 0 0,-40-131-1551 0 0,1 8 31 0 0,9 64 1 0 0,-15-84-205 0 0,-1 1 0 0 0,-1-1 0 0 0,-1 1 0 0 0,0-1 0 0 0,-1 1 0 0 0,0-1 0 0 0,-5 17 0 0 0,7-30-13 0 0,0 0 0 0 0,-1 0 0 0 0,1 0 0 0 0,0 0 0 0 0,0-1 0 0 0,-1 1 0 0 0,1 0-1 0 0,-1 0 1 0 0,1 0 0 0 0,-1 0 0 0 0,1-1 0 0 0,-1 1 0 0 0,1 0 0 0 0,-1 0 0 0 0,0-1 0 0 0,1 1 0 0 0,-1 0 0 0 0,0-1 0 0 0,1 1 0 0 0,-2 0 0 0 0,1-1 0 0 0,0 0-1 0 0,1 0 1 0 0,-1-1 0 0 0,1 1-1 0 0,-1 0 1 0 0,1 0 0 0 0,-1-1-1 0 0,1 1 1 0 0,-1 0 0 0 0,1-1-1 0 0,-1 1 1 0 0,1 0 0 0 0,-1-1-1 0 0,1 1 1 0 0,0-1 0 0 0,-1 1-1 0 0,1 0 1 0 0,-1-1 0 0 0,1 1-1 0 0,0-1 1 0 0,0 0 0 0 0,-1 1-1 0 0,1-1 1 0 0,-15-44 110 0 0,13 40-112 0 0,-1-10 3 0 0,0 1-1 0 0,1-1 1 0 0,1 1-1 0 0,0-1 0 0 0,1 0 1 0 0,0 0-1 0 0,5-28 1 0 0,32-104-70 0 0,-19 82 32 0 0,5-26-5 0 0,36-120-62 0 0,-59 209 97 0 0,1 0 1 0 0,0 0 0 0 0,-1 0 0 0 0,1 0-1 0 0,0 0 1 0 0,0 0 0 0 0,0 1 0 0 0,0-1-1 0 0,1 0 1 0 0,-1 1 0 0 0,0-1 0 0 0,1 1-1 0 0,-1-1 1 0 0,1 1 0 0 0,-1 0 0 0 0,1-1-1 0 0,0 1 1 0 0,0 0 0 0 0,-1 0-1 0 0,1 0 1 0 0,0 0 0 0 0,0 1 0 0 0,0-1-1 0 0,0 0 1 0 0,0 1 0 0 0,0 0 0 0 0,0-1-1 0 0,4 1 1 0 0,0 1-6 0 0,0 0 0 0 0,1 0 0 0 0,-1 0 0 0 0,0 1-1 0 0,0 0 1 0 0,0 0 0 0 0,11 6 0 0 0,14 8-5 0 0,52 35 0 0 0,-72-44 10 0 0,0 1-1 0 0,-1 1 1 0 0,0 0 0 0 0,-1 0-1 0 0,0 1 1 0 0,-1 0 0 0 0,14 21-1 0 0,-20-27 6 0 0,0-1 0 0 0,-1 1-1 0 0,1-1 1 0 0,-1 1 0 0 0,0 0-1 0 0,0 0 1 0 0,0-1 0 0 0,-1 1-1 0 0,1 0 1 0 0,-1 0 0 0 0,0 0-1 0 0,0 0 1 0 0,0 0 0 0 0,-1-1-1 0 0,1 1 1 0 0,-1 0 0 0 0,0 0-1 0 0,0 0 1 0 0,0-1 0 0 0,-1 1-1 0 0,1-1 1 0 0,-1 1 0 0 0,0-1-1 0 0,0 1 1 0 0,0-1 0 0 0,0 0-1 0 0,-1 0 1 0 0,1 0 0 0 0,-1 0-1 0 0,-5 4 1 0 0,-6 5 7 0 0,0-1 1 0 0,-1 0-1 0 0,-1-1 1 0 0,-32 16 0 0 0,45-25-3 0 0,0 1 1 0 0,0 0 0 0 0,0-1 0 0 0,0 1-1 0 0,0 0 1 0 0,1 1 0 0 0,-5 3 0 0 0,9-5-2 0 0,0 0 1 0 0,0 0 0 0 0,0 0 0 0 0,1 0 0 0 0,-1 0-1 0 0,0-1 1 0 0,0 1 0 0 0,0-1 0 0 0,1 1-1 0 0,2-1 1 0 0,24 5-21 0 0,0 1-1 0 0,-1 2 0 0 0,0 0 1 0 0,0 2-1 0 0,-1 1 1 0 0,0 1-1 0 0,25 16 1 0 0,-27-16 1 0 0,-19-9 14 0 0,0-1 0 0 0,0 1 0 0 0,0 1 0 0 0,0-1 0 0 0,7 7 1 0 0,-13-10-1 0 0,0 0 1 0 0,0 1-1 0 0,0-1 1 0 0,-1 0-1 0 0,1 1 1 0 0,0-1-1 0 0,0 0 1 0 0,0 1 0 0 0,0-1-1 0 0,-1 0 1 0 0,1 1-1 0 0,0-1 1 0 0,0 0-1 0 0,-1 0 1 0 0,1 1-1 0 0,0-1 1 0 0,-1 0-1 0 0,1 0 1 0 0,0 0 0 0 0,0 0-1 0 0,-1 1 1 0 0,1-1-1 0 0,0 0 1 0 0,-1 0-1 0 0,1 0 1 0 0,-1 0-1 0 0,1 0 1 0 0,0 0 0 0 0,-1 0-1 0 0,0 0 1 0 0,-11 4 28 0 0,-14 2 39 0 0,0-1 0 0 0,-1-2 1 0 0,0-1-1 0 0,0 0 0 0 0,-27-4 1 0 0,-6-3-1510 0 0,-68-15 0 0 0,125 20 1163 0 0,2 0 146 0 0,1 0 1 0 0,-1 0-1 0 0,0 0 1 0 0,1-1-1 0 0,-1 1 1 0 0,0 0-1 0 0,1 0 1 0 0,-1 0-1 0 0,0-1 1 0 0,1 1-1 0 0,-1 0 1 0 0,0-1 0 0 0,1 1-1 0 0,-1 0 1 0 0,1-1-1 0 0,-1 1 1 0 0,1-1-1 0 0,-1 1 1 0 0,0-2-1 0 0,-3-3-968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34.075"/>
    </inkml:context>
    <inkml:brush xml:id="br0">
      <inkml:brushProperty name="width" value="0.1" units="cm"/>
      <inkml:brushProperty name="height" value="0.1" units="cm"/>
    </inkml:brush>
  </inkml:definitions>
  <inkml:trace contextRef="#ctx0" brushRef="#br0">1 169 6001 0 0,'102'-54'3533'0'0,"-104"60"-3238"0"0,0 0-1 0 0,1 0 1 0 0,0 0-1 0 0,0 0 1 0 0,0 0-1 0 0,1 1 1 0 0,0 6-1 0 0,0-5-22 0 0,-2 32 119 0 0,2 1-1 0 0,1-1 0 0 0,3 0 0 0 0,1 0 1 0 0,17 64-1 0 0,-20-99-383 0 0,-1 1 0 0 0,1-1 0 0 0,-1 1 0 0 0,0-1-1 0 0,-1 1 1 0 0,1 0 0 0 0,-1-1 0 0 0,-1 10 0 0 0,-2-20-123 0 0,0-1 0 0 0,1 1 0 0 0,0-1 0 0 0,-3-9 0 0 0,2-4-22 0 0,0 0 0 0 0,1-1-1 0 0,1 1 1 0 0,1-1 0 0 0,1 1 0 0 0,0 0-1 0 0,6-23 1 0 0,4-9 167 0 0,25-71-1 0 0,-28 101-32 0 0,20-42-1 0 0,-24 56 5 0 0,0 0 0 0 0,0 0 0 0 0,1 1 0 0 0,0-1-1 0 0,0 1 1 0 0,0 0 0 0 0,1 1 0 0 0,0-1 0 0 0,8-5 0 0 0,-13 11-1 0 0,-1-1 1 0 0,1 1 0 0 0,0-1 0 0 0,0 1-1 0 0,-1 0 1 0 0,1-1 0 0 0,0 1 0 0 0,0 0-1 0 0,-1 0 1 0 0,1-1 0 0 0,0 1 0 0 0,0 0-1 0 0,0 0 1 0 0,0 0 0 0 0,-1 0 0 0 0,1 0-1 0 0,0 0 1 0 0,0 0 0 0 0,0 1 0 0 0,0-1-1 0 0,-1 0 1 0 0,1 0 0 0 0,0 1 0 0 0,0-1-1 0 0,-1 0 1 0 0,1 1 0 0 0,0-1 0 0 0,0 1-1 0 0,-1-1 1 0 0,1 1 0 0 0,0-1 0 0 0,-1 1-1 0 0,1-1 1 0 0,-1 1 0 0 0,1 0 0 0 0,-1-1-1 0 0,1 1 1 0 0,-1 0 0 0 0,1 0 0 0 0,-1-1-1 0 0,0 1 1 0 0,1 0 0 0 0,-1 0 0 0 0,0 1-1 0 0,3 5 0 0 0,-1-1 0 0 0,0 2 0 0 0,2 13 0 0 0,-4-17 0 0 0,13 157 47 0 0,-9-72 47 0 0,1-39-49 0 0,-4-54-42 0 0,1 0-1 0 0,0 0 0 0 0,0 1 1 0 0,1-1-1 0 0,-1 1 1 0 0,6-6-1 0 0,8-13-59 0 0,16-31-20 0 0,-14 21 66 0 0,2 1 0 0 0,26-32 0 0 0,-41 57 12 0 0,0 0 1 0 0,0 1-1 0 0,1 0 0 0 0,0 0 1 0 0,0 1-1 0 0,11-7 0 0 0,-16 10 1 0 0,0 0 1 0 0,1 1-1 0 0,-1-1 0 0 0,0 0 0 0 0,1 1 0 0 0,-1 0 1 0 0,0-1-1 0 0,1 1 0 0 0,-1 0 0 0 0,0 0 0 0 0,1 0 1 0 0,-1 0-1 0 0,0 0 0 0 0,1 0 0 0 0,-1 0 0 0 0,1 0 1 0 0,-1 0-1 0 0,0 1 0 0 0,1-1 0 0 0,-1 0 0 0 0,0 1 1 0 0,1-1-1 0 0,-1 1 0 0 0,0 0 0 0 0,0-1 0 0 0,0 1 1 0 0,0 0-1 0 0,1 0 0 0 0,-1 0 0 0 0,0 0 0 0 0,0 0 0 0 0,-1 0 1 0 0,1 0-1 0 0,0 0 0 0 0,0 0 0 0 0,0 0 0 0 0,-1 1 1 0 0,1-1-1 0 0,0 0 0 0 0,-1 0 0 0 0,0 1 0 0 0,1-1 1 0 0,-1 2-1 0 0,4 7 10 0 0,-1 1 1 0 0,-1 0-1 0 0,0 1 0 0 0,0-1 1 0 0,-1 15-1 0 0,-2 61 54 0 0,-1-58-57 0 0,0-1-100 0 0,1-9 207 0 0,0 33 1 0 0,2-48-234 0 0,-1 0 0 0 0,0 0 0 0 0,1 0 1 0 0,0 0-1 0 0,0 0 0 0 0,0-1 1 0 0,0 1-1 0 0,0 0 0 0 0,1-1 0 0 0,0 1 1 0 0,0-1-1 0 0,0 1 0 0 0,0-1 0 0 0,4 5 1 0 0,-5-8 5 0 0,-1 0-1 0 0,1 1 1 0 0,-1-1 0 0 0,1 1 0 0 0,-1-1 0 0 0,1 0 0 0 0,-1 1 0 0 0,1-1 0 0 0,-1 0 0 0 0,1 0-1 0 0,0 0 1 0 0,-1 1 0 0 0,1-1 0 0 0,-1 0 0 0 0,1 0 0 0 0,0 0 0 0 0,-1 0 0 0 0,1 0 0 0 0,1 0-1 0 0,1 0-339 0 0,1 0-688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4:34.576"/>
    </inkml:context>
    <inkml:brush xml:id="br0">
      <inkml:brushProperty name="width" value="0.1" units="cm"/>
      <inkml:brushProperty name="height" value="0.1" units="cm"/>
    </inkml:brush>
  </inkml:definitions>
  <inkml:trace contextRef="#ctx0" brushRef="#br0">1 175 6249 0 0,'7'-61'125'0'0,"-2"36"344"0"0,-3 19 107 0 0,0 8 320 0 0,8 68 1341 0 0,-5-46-1776 0 0,32 109 945 0 0,-32-119-1355 0 0,1 2-13 0 0,-1-1-1 0 0,2 1 0 0 0,0-1 1 0 0,1-1-1 0 0,14 20 0 0 0,-22-34-44 0 0,0 0-1 0 0,1 1 0 0 0,-1-1 1 0 0,0 0-1 0 0,0 0 0 0 0,1 0 1 0 0,-1 0-1 0 0,0 0 0 0 0,0 0 1 0 0,1 0-1 0 0,-1 0 0 0 0,0 0 1 0 0,0 0-1 0 0,1 0 0 0 0,-1 0 1 0 0,0 0-1 0 0,0 0 0 0 0,1 0 1 0 0,-1 0-1 0 0,0-1 0 0 0,0 1 1 0 0,1 0-1 0 0,-1 0 0 0 0,0 0 1 0 0,0 0-1 0 0,0 0 0 0 0,1 0 1 0 0,-1-1-1 0 0,0 1 0 0 0,0 0 1 0 0,0 0-1 0 0,1 0 0 0 0,-1-1 1 0 0,0 1-1 0 0,0 0 0 0 0,0 0 1 0 0,0 0-1 0 0,0-1 0 0 0,0 1 1 0 0,0 0-1 0 0,1 0 0 0 0,-1-1 1 0 0,0 1-1 0 0,0 0 0 0 0,0 0 1 0 0,0-1-1 0 0,0 1 0 0 0,7-18-334 0 0,-5 13 293 0 0,10-24-63 0 0,0 1 0 0 0,6-32 0 0 0,-11 36 126 0 0,1-1 0 0 0,1 1 0 0 0,19-37 1 0 0,-24 55-17 0 0,0 0 1 0 0,0 1-1 0 0,1-1 1 0 0,9-8-1 0 0,-13 13 3 0 0,-1 0 1 0 0,1 1-1 0 0,0-1 0 0 0,0 0 0 0 0,0 1 0 0 0,0-1 0 0 0,0 1 0 0 0,0-1 0 0 0,-1 1 0 0 0,1 0 0 0 0,0-1 0 0 0,0 1 0 0 0,0 0 1 0 0,0 0-1 0 0,0 0 0 0 0,0 0 0 0 0,2 0 0 0 0,-2 0 2 0 0,-1 0 1 0 0,1 1 0 0 0,0-1-1 0 0,0 1 1 0 0,-1-1-1 0 0,1 1 1 0 0,-1-1-1 0 0,1 1 1 0 0,0 0-1 0 0,-1-1 1 0 0,1 1 0 0 0,-1 0-1 0 0,1-1 1 0 0,-1 1-1 0 0,0 0 1 0 0,1 0-1 0 0,-1-1 1 0 0,0 1-1 0 0,1 0 1 0 0,-1 0 0 0 0,0 0-1 0 0,0-1 1 0 0,0 1-1 0 0,0 0 1 0 0,0 1-1 0 0,3 23 157 0 0,-1 1 0 0 0,-1-1 0 0 0,-4 32 0 0 0,2-25-71 0 0,2 40 0 0 0,-1-61-72 0 0,2 0 1 0 0,-1-1 0 0 0,2 1-1 0 0,-1-1 1 0 0,1 1-1 0 0,1-1 1 0 0,0 0-1 0 0,0 0 1 0 0,1 0 0 0 0,7 9-1 0 0,-11-18-13 0 0,0 0-1 0 0,0 0 1 0 0,0-1-1 0 0,0 1 1 0 0,1-1-1 0 0,-1 1 1 0 0,0-1-1 0 0,0 1 1 0 0,0-1 0 0 0,1 0-1 0 0,-1 1 1 0 0,0-1-1 0 0,0 0 1 0 0,1 0-1 0 0,-1 0 1 0 0,0 0-1 0 0,1 0 1 0 0,-1 0-1 0 0,0-1 1 0 0,0 1-1 0 0,2-1 1 0 0,27-8 5 0 0,-25 7-10 0 0,-1-1 0 0 0,0 0 0 0 0,1 0-1 0 0,-1-1 1 0 0,-1 1 0 0 0,1-1 0 0 0,0 1 0 0 0,-1-1 0 0 0,0 0 0 0 0,0-1 0 0 0,0 1 0 0 0,4-9 0 0 0,0-4-4 0 0,0-1 1 0 0,6-21 0 0 0,-6 14 4 0 0,1 0 5 0 0,-2 0 0 0 0,-1 0-1 0 0,3-36 1 0 0,-7 48 68 0 0,0 0 0 0 0,-2 0 0 0 0,1 0 0 0 0,-1 1 0 0 0,-1-1 1 0 0,-1 0-1 0 0,0 1 0 0 0,-7-21 0 0 0,9 29-47 0 0,-1 0 0 0 0,0 1 0 0 0,0-1 0 0 0,0 1-1 0 0,-1-1 1 0 0,1 1 0 0 0,-1 0 0 0 0,0 0 0 0 0,0 0 0 0 0,0 0 0 0 0,0 0 0 0 0,0 1 0 0 0,-1-1 0 0 0,1 1-1 0 0,-1 0 1 0 0,1 0 0 0 0,-1 0 0 0 0,0 0 0 0 0,0 1 0 0 0,0 0 0 0 0,0 0 0 0 0,-5-1 0 0 0,1 1-215 0 0,1 1 0 0 0,-1 0 0 0 0,0 0 0 0 0,1 1 0 0 0,-1-1 0 0 0,0 2 0 0 0,1-1 0 0 0,-1 1 0 0 0,1 0 0 0 0,0 1 0 0 0,-9 4 0 0 0,-23 11-1190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18.885"/>
    </inkml:context>
    <inkml:brush xml:id="br0">
      <inkml:brushProperty name="width" value="0.1" units="cm"/>
      <inkml:brushProperty name="height" value="0.1" units="cm"/>
    </inkml:brush>
  </inkml:definitions>
  <inkml:trace contextRef="#ctx0" brushRef="#br0">13 36 7453 0 0,'-1'0'-7'0'0,"0"-1"0"0"0,1 1 0 0 0,-1 0 0 0 0,0 0 0 0 0,1-1 1 0 0,-1 1-1 0 0,0 0 0 0 0,1-1 0 0 0,-1 1 0 0 0,0-1 0 0 0,1 1 0 0 0,-1-1 1 0 0,1 1-1 0 0,-1-1 0 0 0,1 1 0 0 0,-1-1 0 0 0,0 0 0 0 0,1 0 5 0 0,0 1 0 0 0,0 0 0 0 0,0-1-1 0 0,0 1 1 0 0,0-1 0 0 0,0 1 0 0 0,0-1 0 0 0,0 1-1 0 0,0 0 1 0 0,0-1 0 0 0,0 1 0 0 0,0-1 0 0 0,0 1-1 0 0,0 0 1 0 0,0-1 0 0 0,0 1 0 0 0,1 0 0 0 0,-1-1-1 0 0,0 1 1 0 0,0 0 0 0 0,0-1 0 0 0,1 1 0 0 0,-1-1-1 0 0,1 0 12 0 0,1 0-1 0 0,-1 0 1 0 0,0-1 0 0 0,1 1-1 0 0,-1 0 1 0 0,1 0-1 0 0,-1 1 1 0 0,1-1-1 0 0,-1 0 1 0 0,1 0-1 0 0,0 1 1 0 0,3-1-1 0 0,26-3 267 0 0,1 3-1 0 0,57 3 1 0 0,-21 1-229 0 0,563 11-1770 0 0,-606-13 972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19.199"/>
    </inkml:context>
    <inkml:brush xml:id="br0">
      <inkml:brushProperty name="width" value="0.1" units="cm"/>
      <inkml:brushProperty name="height" value="0.1" units="cm"/>
    </inkml:brush>
  </inkml:definitions>
  <inkml:trace contextRef="#ctx0" brushRef="#br0">18 5 6281 0 0,'-16'7'557'0'0,"15"-7"-170"0"0,2 0 31 0 0,25-6 753 0 0,6 2-974 0 0,1 2-1 0 0,50 3 0 0 0,-25 0-143 0 0,357 19-1564 0 0,-361-15 631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26.915"/>
    </inkml:context>
    <inkml:brush xml:id="br0">
      <inkml:brushProperty name="width" value="0.1" units="cm"/>
      <inkml:brushProperty name="height" value="0.1" units="cm"/>
    </inkml:brush>
  </inkml:definitions>
  <inkml:trace contextRef="#ctx0" brushRef="#br0">147 83 8961 0 0,'-11'-39'-81'0'0,"3"12"534"0"0,10 11 2608 0 0,-6 24-2594 0 0,-1 8-156 0 0,0 1 0 0 0,0-1 0 0 0,2 1 0 0 0,0 0 0 0 0,1 0 0 0 0,0 25 0 0 0,0-12 43 0 0,-5 143 1042 0 0,-6 53-303 0 0,4-156-962 0 0,-3 0 0 0 0,-28 90 0 0 0,36-145-538 0 0,0 0-1 0 0,0 0 0 0 0,2 1 0 0 0,-2 19 0 0 0,5-34 147 0 0,-1 0-1 0 0,1 1 0 0 0,-1-1 0 0 0,1 0 1 0 0,0 0-1 0 0,0 1 0 0 0,-1-1 0 0 0,1 0 0 0 0,0 0 1 0 0,0 0-1 0 0,0 0 0 0 0,0 0 0 0 0,2 1 0 0 0,4-4-1291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27.224"/>
    </inkml:context>
    <inkml:brush xml:id="br0">
      <inkml:brushProperty name="width" value="0.1" units="cm"/>
      <inkml:brushProperty name="height" value="0.1" units="cm"/>
    </inkml:brush>
  </inkml:definitions>
  <inkml:trace contextRef="#ctx0" brushRef="#br0">98 53 6409 0 0,'5'-18'414'0'0,"-4"16"-322"0"0,0 0 0 0 0,0-1 1 0 0,0 1-1 0 0,-1 0 0 0 0,1 0 0 0 0,-1 0 0 0 0,1-1 0 0 0,-1 1 0 0 0,0 0 0 0 0,0-1 0 0 0,0 1 1 0 0,0 0-1 0 0,-1-4 0 0 0,-12 36 2471 0 0,-7 20-1715 0 0,3 0 0 0 0,1 2 0 0 0,3-1 0 0 0,-9 80 0 0 0,18-88-939 0 0,2 0 0 0 0,1 1 0 0 0,3-1 0 0 0,1 0 1 0 0,2 0-1 0 0,12 43 0 0 0,-15-76-557 0 0,0 1 0 0 0,0-1-1 0 0,-1 1 1 0 0,0 0 0 0 0,-2 15 0 0 0,-2-12-746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27.537"/>
    </inkml:context>
    <inkml:brush xml:id="br0">
      <inkml:brushProperty name="width" value="0.1" units="cm"/>
      <inkml:brushProperty name="height" value="0.1" units="cm"/>
    </inkml:brush>
  </inkml:definitions>
  <inkml:trace contextRef="#ctx0" brushRef="#br0">38 208 7969 0 0,'-10'-10'54'0'0,"8"8"-11"0"0,-1 0 0 0 0,1 0-1 0 0,0 0 1 0 0,0 0 0 0 0,0 0-1 0 0,1 0 1 0 0,-1-1 0 0 0,0 1-1 0 0,1 0 1 0 0,-1-1 0 0 0,1 1-1 0 0,0-1 1 0 0,0 0 0 0 0,0 1-1 0 0,0-1 1 0 0,1 0 0 0 0,-1 0-1 0 0,0-3 1 0 0,2-3 181 0 0,-1 7-137 0 0,-1-1 1 0 0,1 1-1 0 0,0-1 0 0 0,1 1 0 0 0,-1-1 1 0 0,0 1-1 0 0,1 0 0 0 0,-1-1 0 0 0,1 1 0 0 0,0-1 1 0 0,0 1-1 0 0,0 0 0 0 0,0 0 0 0 0,0-1 1 0 0,0 1-1 0 0,1 0 0 0 0,-1 0 0 0 0,1 0 0 0 0,0 1 1 0 0,-1-1-1 0 0,1 0 0 0 0,0 0 0 0 0,0 1 1 0 0,0-1-1 0 0,0 1 0 0 0,0 0 0 0 0,0 0 1 0 0,4-2-1 0 0,12-5 101 0 0,0 0-1 0 0,0 1 1 0 0,1 1 0 0 0,26-4 0 0 0,81-9-56 0 0,-92 15-104 0 0,53-6-818 0 0,1 4 0 0 0,0 4 0 0 0,98 10 0 0 0,-129 0-1304 0 0,-37-2 930 0 0</inkml:trace>
  <inkml:trace contextRef="#ctx0" brushRef="#br0" timeOffset="1">128 255 7101 0 0,'-39'8'2044'0'0,"82"-10"-318"0"0,68-12 0 0 0,-29 2-1511 0 0,178-21-1369 0 0,-163 17-561 0 0,-56 8 545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19.817"/>
    </inkml:context>
    <inkml:brush xml:id="br0">
      <inkml:brushProperty name="width" value="0.1" units="cm"/>
      <inkml:brushProperty name="height" value="0.1" units="cm"/>
    </inkml:brush>
  </inkml:definitions>
  <inkml:trace contextRef="#ctx0" brushRef="#br0">5 21 6437 0 0,'-5'-3'613'0'0,"12"2"53"0"0,23 0 504 0 0,-11 1-748 0 0,237-2 2127 0 0,-251 2-2514 0 0,27 2 164 0 0,-15-1-125 0 0,-1 0 0 0 0,1-1 0 0 0,0-1 1 0 0,21-3-1 0 0,-39 3-72 0 0,1 1-1 0 0,0 0 1 0 0,0 0 0 0 0,0 0 0 0 0,0 0-1 0 0,0 0 1 0 0,0 0 0 0 0,0-1 0 0 0,-1 1 0 0 0,1 0-1 0 0,0 0 1 0 0,0 0 0 0 0,0 0 0 0 0,0 0-1 0 0,0-1 1 0 0,0 1 0 0 0,0 0 0 0 0,0 0-1 0 0,0 0 1 0 0,0 0 0 0 0,0 0 0 0 0,0-1 0 0 0,0 1-1 0 0,0 0 1 0 0,0 0 0 0 0,0 0 0 0 0,0 0-1 0 0,0-1 1 0 0,0 1 0 0 0,0 0 0 0 0,0 0-1 0 0,0 0 1 0 0,0 0 0 0 0,1 0 0 0 0,-1-1 0 0 0,0 1-1 0 0,0 0 1 0 0,0 0 0 0 0,0 0 0 0 0,0 0-1 0 0,0 0 1 0 0,0 0 0 0 0,1 0 0 0 0,-1-1 0 0 0,0 1-1 0 0,0 0 1 0 0,0 0 0 0 0,0 0 0 0 0,0 0-1 0 0,1 0 1 0 0,-1 0 0 0 0,0 0 0 0 0,0 0-1 0 0,0 0 1 0 0,0 0 0 0 0,0 0 0 0 0,1 0 0 0 0,-1 0-1 0 0,0 0 1 0 0,0 0 0 0 0,0 0 0 0 0,0 0-1 0 0,1 0 1 0 0,-1 0 0 0 0,0 0 0 0 0,-3-5-2153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46.622"/>
    </inkml:context>
    <inkml:brush xml:id="br0">
      <inkml:brushProperty name="width" value="0.1" units="cm"/>
      <inkml:brushProperty name="height" value="0.1" units="cm"/>
    </inkml:brush>
  </inkml:definitions>
  <inkml:trace contextRef="#ctx0" brushRef="#br0">1 53 5148 0 0,'125'-21'3117'0'0,"-130"18"-2626"0"0,-10 0 41 0 0,12 3-473 0 0,1 1 0 0 0,-1-1 0 0 0,1 1 0 0 0,-1 0 0 0 0,1 0 0 0 0,-1 0 0 0 0,1 1 0 0 0,0-1 0 0 0,-1 0 0 0 0,1 1 0 0 0,0-1 0 0 0,0 1 1 0 0,0 0-1 0 0,1 0 0 0 0,-1 0 0 0 0,0 0 0 0 0,1 0 0 0 0,-1 0 0 0 0,-1 3 0 0 0,1 0 11 0 0,0 0 0 0 0,0 0 0 0 0,0 0 0 0 0,1 0 0 0 0,0 0 0 0 0,0 0 0 0 0,0 0 0 0 0,1 0 1 0 0,0 7-1 0 0,0-3-7 0 0,0 1 0 0 0,1-1 1 0 0,0 0-1 0 0,1 1 1 0 0,0-1-1 0 0,1 0 0 0 0,0 0 1 0 0,0 0-1 0 0,1 0 1 0 0,0-1-1 0 0,10 15 0 0 0,-10-16-44 0 0,1-1-1 0 0,0-1 1 0 0,0 1-1 0 0,0-1 1 0 0,1 0-1 0 0,0 0 0 0 0,0 0 1 0 0,0-1-1 0 0,1 0 1 0 0,-1 0-1 0 0,1-1 0 0 0,0 0 1 0 0,0 0-1 0 0,0 0 1 0 0,10 1-1 0 0,-6-1-1 0 0,1-2 1 0 0,-1 1-1 0 0,1-1 0 0 0,0-1 0 0 0,0 0 0 0 0,-1-1 1 0 0,1 0-1 0 0,0-1 0 0 0,-1 0 0 0 0,20-6 1 0 0,-25 6-33 0 0,0-1 0 0 0,0 1 0 0 0,-1-1 0 0 0,1 0 0 0 0,-1 0 0 0 0,0-1 0 0 0,0 0 0 0 0,0 0 0 0 0,0 0 0 0 0,0 0 0 0 0,-1-1-1 0 0,0 1 1 0 0,0-1 0 0 0,0 0 0 0 0,-1-1 0 0 0,1 1 0 0 0,-1 0 0 0 0,-1-1 0 0 0,1 0 0 0 0,-1 0 0 0 0,3-9 0 0 0,-5 11-7 0 0,1-1-1 0 0,-1 0 0 0 0,0 1 0 0 0,0-1 0 0 0,-1 0 0 0 0,1 0 0 0 0,-1 1 0 0 0,0-1 0 0 0,0 1 1 0 0,-1-1-1 0 0,1 1 0 0 0,-1-1 0 0 0,0 1 0 0 0,0 0 0 0 0,-6-8 0 0 0,2 4 8 0 0,0-1-1 0 0,0 1 0 0 0,-1 0 0 0 0,-1 0 1 0 0,1 1-1 0 0,-11-8 0 0 0,6 8 10 0 0,0 0 0 0 0,0 0 1 0 0,0 1-1 0 0,-1 1 0 0 0,1 0 0 0 0,-2 1 0 0 0,1 0 0 0 0,0 1 0 0 0,-1 0 0 0 0,1 1 0 0 0,-1 1 0 0 0,0 0 0 0 0,-26 3 0 0 0,38-2 3 0 0,1 0 0 0 0,0 0 0 0 0,0 0-1 0 0,-1 0 1 0 0,1 0 0 0 0,0 1 0 0 0,-1-1 0 0 0,1 0 0 0 0,0 1 0 0 0,0-1-1 0 0,0 1 1 0 0,-1 0 0 0 0,1-1 0 0 0,0 1 0 0 0,0 0 0 0 0,0 0-1 0 0,0 0 1 0 0,0 0 0 0 0,0 0 0 0 0,-1 2 0 0 0,2-3 2 0 0,0 1 0 0 0,0 0-1 0 0,0 0 1 0 0,0-1 0 0 0,0 1 0 0 0,0 0 0 0 0,1 0 0 0 0,-1-1-1 0 0,0 1 1 0 0,0 0 0 0 0,1 0 0 0 0,-1-1 0 0 0,1 1 0 0 0,-1 0-1 0 0,0-1 1 0 0,1 1 0 0 0,-1 0 0 0 0,1-1 0 0 0,0 1 0 0 0,-1-1-1 0 0,1 1 1 0 0,-1-1 0 0 0,1 1 0 0 0,0-1 0 0 0,-1 0 0 0 0,1 1-1 0 0,0-1 1 0 0,0 0 0 0 0,-1 1 0 0 0,1-1 0 0 0,0 0 0 0 0,1 0-1 0 0,20 9 8 0 0,0-2 0 0 0,0-1 0 0 0,1 0 0 0 0,29 2 0 0 0,95 4 31 0 0,-122-11-36 0 0,119 6 199 0 0,230-19-1 0 0,-337 3 277 0 0,-37 9-470 0 0,0 0 0 0 0,1 0 1 0 0,-1 0-1 0 0,0 0 0 0 0,0 0 0 0 0,0 0 0 0 0,0 0 1 0 0,1 0-1 0 0,-1 0 0 0 0,0 0 0 0 0,0 0 0 0 0,0 0 0 0 0,0 0 1 0 0,0 0-1 0 0,1-1 0 0 0,-1 1 0 0 0,0 0 0 0 0,0 0 0 0 0,0 0 1 0 0,0 0-1 0 0,0 0 0 0 0,0 0 0 0 0,0-1 0 0 0,1 1 0 0 0,-1 0 1 0 0,0 0-1 0 0,0 0 0 0 0,0 0 0 0 0,0 0 0 0 0,0-1 1 0 0,0 1-1 0 0,0 0 0 0 0,0 0 0 0 0,0 0 0 0 0,0 0 0 0 0,0-1 1 0 0,0 1-1 0 0,0 0 0 0 0,0 0 0 0 0,0 0 0 0 0,0 0 0 0 0,0 0 1 0 0,0-1-1 0 0,0 1 0 0 0,0 0 0 0 0,-8-6 144 0 0,-14-2-62 0 0,16 8-88 0 0,-1 0 0 0 0,0 0 1 0 0,1 1-1 0 0,-1 0 0 0 0,0 0 1 0 0,1 0-1 0 0,-1 1 0 0 0,1 0 1 0 0,0 0-1 0 0,0 1 1 0 0,0 0-1 0 0,0 0 0 0 0,0 0 1 0 0,0 1-1 0 0,1 0 0 0 0,-1 0 1 0 0,1 0-1 0 0,0 1 0 0 0,1-1 1 0 0,-1 1-1 0 0,1 0 1 0 0,0 1-1 0 0,-7 10 0 0 0,7-8 13 0 0,0-1-1 0 0,1 1 0 0 0,0 0 1 0 0,0-1-1 0 0,1 1 0 0 0,0 0 1 0 0,1 0-1 0 0,-1 1 0 0 0,2-1 1 0 0,-1 0-1 0 0,1 0 0 0 0,0 1 1 0 0,1-1-1 0 0,0 0 0 0 0,0 0 1 0 0,1 0-1 0 0,0 1 0 0 0,0-2 1 0 0,4 11-1 0 0,-1-9 6 0 0,0-1 0 0 0,1 1 0 0 0,0-1 1 0 0,0 0-1 0 0,1 0 0 0 0,0-1 0 0 0,0 0 0 0 0,1 0 0 0 0,-1-1 1 0 0,2 0-1 0 0,-1 0 0 0 0,1-1 0 0 0,-1 0 0 0 0,1 0 0 0 0,1-1 1 0 0,-1-1-1 0 0,1 1 0 0 0,13 2 0 0 0,-13-3-4 0 0,1-1 0 0 0,-1 0 0 0 0,0-1-1 0 0,0 0 1 0 0,1 0 0 0 0,-1-1 0 0 0,0-1 0 0 0,1 0 0 0 0,-1 0-1 0 0,0-1 1 0 0,0 0 0 0 0,0-1 0 0 0,0 0 0 0 0,0 0 0 0 0,-1-1-1 0 0,1 0 1 0 0,-1-1 0 0 0,10-6 0 0 0,-14 6-11 0 0,0 1 0 0 0,0-1 0 0 0,-1 1 0 0 0,1-1 0 0 0,-1-1 0 0 0,0 1 0 0 0,0-1 0 0 0,-1 1 0 0 0,0-1 0 0 0,0 0 0 0 0,0 0-1 0 0,-1 0 1 0 0,0-1 0 0 0,0 1 0 0 0,0-1 0 0 0,-1 1 0 0 0,0-1 0 0 0,0 1 0 0 0,-1-1 0 0 0,0 0 0 0 0,0 1 0 0 0,0-1 0 0 0,-1 0 0 0 0,0 1 0 0 0,0-1 0 0 0,-1 1 0 0 0,0-1 0 0 0,0 1 0 0 0,-3-6 0 0 0,2 3-11 0 0,-1 1 0 0 0,0-1 1 0 0,-1 1-1 0 0,0 1 0 0 0,0-1 1 0 0,0 1-1 0 0,-1-1 0 0 0,0 2 1 0 0,-1-1-1 0 0,1 1 0 0 0,-1 0 0 0 0,0 0 1 0 0,-1 0-1 0 0,0 1 0 0 0,1 1 1 0 0,-2-1-1 0 0,1 1 0 0 0,0 1 1 0 0,-1-1-1 0 0,-14-2 0 0 0,10 4-13 0 0,-1 0-1 0 0,1 2 1 0 0,-1 0 0 0 0,0 0-1 0 0,1 1 1 0 0,-1 1-1 0 0,-17 4 1 0 0,22-4-215 0 0,0 1-1 0 0,0 0 1 0 0,0 0 0 0 0,1 1 0 0 0,-1 0-1 0 0,1 0 1 0 0,0 1 0 0 0,0 0 0 0 0,1 0-1 0 0,0 1 1 0 0,-11 10 0 0 0,8-2-825 0 0,2 1-226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30.870"/>
    </inkml:context>
    <inkml:brush xml:id="br0">
      <inkml:brushProperty name="width" value="0.1" units="cm"/>
      <inkml:brushProperty name="height" value="0.1" units="cm"/>
    </inkml:brush>
  </inkml:definitions>
  <inkml:trace contextRef="#ctx0" brushRef="#br0">575 117 5328 0 0,'5'-5'179'0'0,"-1"1"0"0"0,0-1-1 0 0,0 0 1 0 0,0 0-1 0 0,-1-1 1 0 0,6-8-1 0 0,-9 12-96 0 0,1 1-1 0 0,-1-1 1 0 0,1 0 0 0 0,-1 1-1 0 0,0-1 1 0 0,0 1 0 0 0,0-1-1 0 0,0 1 1 0 0,0-1-1 0 0,0 0 1 0 0,0 1 0 0 0,0-1-1 0 0,-1 1 1 0 0,1-1-1 0 0,-1 1 1 0 0,1-1 0 0 0,-1 1-1 0 0,1-1 1 0 0,-1 1 0 0 0,0-1-1 0 0,0 1 1 0 0,0 0-1 0 0,0 0 1 0 0,0-1 0 0 0,0 1-1 0 0,0 0 1 0 0,0 0-1 0 0,0 0 1 0 0,-1 0 0 0 0,1 0-1 0 0,0 0 1 0 0,-3-1 0 0 0,-2-2 73 0 0,-1 1 0 0 0,0 0 0 0 0,0 0 0 0 0,0 0 0 0 0,-1 1 0 0 0,1 0 0 0 0,-1 0 0 0 0,1 1 0 0 0,-1 0 0 0 0,0 0 0 0 0,1 1 0 0 0,-1 0 0 0 0,0 0 0 0 0,1 1 0 0 0,-13 2 0 0 0,1 1 90 0 0,0 1 0 0 0,0 1 1 0 0,1 0-1 0 0,0 1 0 0 0,-18 11 0 0 0,6-1 153 0 0,0 1-1 0 0,1 2 1 0 0,1 1 0 0 0,-48 46-1 0 0,60-51-245 0 0,1 0-1 0 0,1 2 1 0 0,0 0-1 0 0,1 0 0 0 0,1 1 1 0 0,1 1-1 0 0,1 0 1 0 0,-13 35-1 0 0,21-49-127 0 0,0 0 0 0 0,1 0-1 0 0,-1 0 1 0 0,2 0 0 0 0,-1 0 0 0 0,0 0-1 0 0,1 0 1 0 0,0 1 0 0 0,1-1 0 0 0,0 0-1 0 0,0 0 1 0 0,0 0 0 0 0,0 0 0 0 0,1 0-1 0 0,0 0 1 0 0,0 0 0 0 0,1-1 0 0 0,4 9-1 0 0,-2-7-1 0 0,1 0 0 0 0,0 1 0 0 0,0-2 0 0 0,1 1 0 0 0,-1-1 0 0 0,2 0 0 0 0,-1 0 0 0 0,1-1 0 0 0,-1 0 0 0 0,1 0 0 0 0,16 6 0 0 0,-6-4-43 0 0,0-1 0 0 0,1 0 0 0 0,0-2-1 0 0,0 0 1 0 0,1-1 0 0 0,-1 0 0 0 0,1-2 0 0 0,-1 0 0 0 0,27-3 0 0 0,-30 0-512 0 0,-1 0 0 0 0,1-1 0 0 0,0 0 0 0 0,-1-1 0 0 0,1-1 0 0 0,-1-1 1 0 0,-1 0-1 0 0,1-1 0 0 0,-1 0 0 0 0,0-1 0 0 0,24-19 0 0 0,-23 11-722 0 0,-1-1-76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31.291"/>
    </inkml:context>
    <inkml:brush xml:id="br0">
      <inkml:brushProperty name="width" value="0.1" units="cm"/>
      <inkml:brushProperty name="height" value="0.1" units="cm"/>
    </inkml:brush>
  </inkml:definitions>
  <inkml:trace contextRef="#ctx0" brushRef="#br0">53 55 6881 0 0,'6'-5'59'0'0,"0"1"1"0"0,0-1-1 0 0,-1 0 1 0 0,6-7-1 0 0,-4 4 440 0 0,-33 56 3915 0 0,-2 4-3795 0 0,22-42-495 0 0,1 1 0 0 0,0 0 0 0 0,0 1 0 0 0,2-1-1 0 0,-1 1 1 0 0,1 0 0 0 0,-2 24 0 0 0,2 4 203 0 0,3 44 1 0 0,1-36-251 0 0,-1-43-77 0 0,0-1 0 0 0,0 0-1 0 0,1 0 1 0 0,0 0-1 0 0,-1 0 1 0 0,2 0 0 0 0,-1 0-1 0 0,0 0 1 0 0,1 0 0 0 0,0 0-1 0 0,0 0 1 0 0,0-1-1 0 0,0 1 1 0 0,0-1 0 0 0,1 0-1 0 0,0 1 1 0 0,0-1 0 0 0,0 0-1 0 0,0-1 1 0 0,0 1-1 0 0,0 0 1 0 0,1-1 0 0 0,-1 0-1 0 0,1 0 1 0 0,0 0-1 0 0,7 3 1 0 0,-7-4 4 0 0,1 1 0 0 0,-1-1 0 0 0,1 0 0 0 0,0-1-1 0 0,-1 1 1 0 0,1-1 0 0 0,-1 0 0 0 0,1 0 0 0 0,0 0 0 0 0,-1-1 0 0 0,1 1 0 0 0,-1-1-1 0 0,1 0 1 0 0,-1-1 0 0 0,1 1 0 0 0,-1-1 0 0 0,0 0 0 0 0,1 0 0 0 0,-1 0 0 0 0,0 0 0 0 0,0-1-1 0 0,-1 0 1 0 0,1 0 0 0 0,4-4 0 0 0,3-6-99 0 0,1-1 0 0 0,-1 0 1 0 0,-1-1-1 0 0,-1 0 0 0 0,0 0 0 0 0,11-29 0 0 0,29-105-668 0 0,-21 56 595 0 0,-1-4-152 0 0,-32 100-1782 0 0,4-2 2017 0 0,1-1 1 0 0,-1 1 0 0 0,1 0-1 0 0,-1-1 1 0 0,1 1 0 0 0,-1-1-1 0 0,1 1 1 0 0,-1 0 0 0 0,1-1-1 0 0,-1 1 1 0 0,1 0 0 0 0,0 0-1 0 0,0-1 1 0 0,-1 1 0 0 0,1 0 0 0 0,0 0-1 0 0,0 0 1 0 0,0-1 0 0 0,0 1-1 0 0,0 0 1 0 0,0 0 0 0 0,0 0-1 0 0,0-1 1 0 0,0 1 0 0 0,0 0-1 0 0,0 0 1 0 0,0-1 0 0 0,1 1-1 0 0,-1 0 1 0 0,1 1 0 0 0,5 17-1174 0 0,-1-7 532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31.853"/>
    </inkml:context>
    <inkml:brush xml:id="br0">
      <inkml:brushProperty name="width" value="0.1" units="cm"/>
      <inkml:brushProperty name="height" value="0.1" units="cm"/>
    </inkml:brush>
  </inkml:definitions>
  <inkml:trace contextRef="#ctx0" brushRef="#br0">104 236 6313 0 0,'10'-43'1337'0'0,"-12"45"-488"0"0,-9 11-132 0 0,-12 63 676 0 0,-5 25-594 0 0,2-11-634 0 0,17-56-157 0 0,6-23 3 0 0,0 0 0 0 0,1 0 0 0 0,0 1 0 0 0,0 12 0 0 0,-1-9-18 0 0,5-25 36 0 0,24-83-26 0 0,34-107-1 0 0,-48 168-3 0 0,1 1 0 0 0,1 1 0 0 0,2 0 0 0 0,22-31 0 0 0,-26 45 4 0 0,24-25-1 0 0,-31 35-1 0 0,1 0-1 0 0,1 1 0 0 0,-1 0 1 0 0,1 0-1 0 0,0 1 0 0 0,14-8 1 0 0,-20 12-2 0 0,0-1 0 0 0,1 0 0 0 0,-1 0 1 0 0,0 1-1 0 0,1-1 0 0 0,-1 1 0 0 0,1 0 1 0 0,-1-1-1 0 0,1 1 0 0 0,-1 0 0 0 0,0 0 1 0 0,1 0-1 0 0,-1 0 0 0 0,1 0 0 0 0,-1 0 1 0 0,1 0-1 0 0,-1 0 0 0 0,1 1 0 0 0,-1-1 1 0 0,1 0-1 0 0,-1 1 0 0 0,0 0 0 0 0,1-1 1 0 0,-1 1-1 0 0,0 0 0 0 0,0-1 0 0 0,1 1 1 0 0,-1 0-1 0 0,0 0 0 0 0,0 0 0 0 0,0 0 1 0 0,0 0-1 0 0,0 0 0 0 0,0 0 0 0 0,0 1 1 0 0,0-1-1 0 0,-1 0 0 0 0,1 1 0 0 0,0-1 1 0 0,-1 0-1 0 0,1 1 0 0 0,-1-1 0 0 0,0 0 1 0 0,1 3-1 0 0,0 2 3 0 0,0 0 0 0 0,-1-1 0 0 0,1 1 0 0 0,-1 0-1 0 0,-1 0 1 0 0,1 0 0 0 0,-1 0 0 0 0,0-1 0 0 0,0 1 0 0 0,-3 7 0 0 0,-7 14 1 0 0,0-1 1 0 0,-2 0-1 0 0,-24 36 0 0 0,26-46-7 0 0,0-1-1 0 0,-1-1 1 0 0,-1 0-1 0 0,0-1 1 0 0,-1 0-1 0 0,-22 16 0 0 0,27-23 16 0 0,-10 9-21 0 0,19-14 16 0 0,-1 0 1 0 0,1-1-1 0 0,0 1 0 0 0,0 0 1 0 0,-1-1-1 0 0,1 1 0 0 0,0 0 1 0 0,0-1-1 0 0,0 1 0 0 0,0 0 1 0 0,0-1-1 0 0,0 1 1 0 0,0 0-1 0 0,0-1 0 0 0,0 1 1 0 0,0 0-1 0 0,0-1 0 0 0,0 1 1 0 0,1 0-1 0 0,-1-1 0 0 0,0 1 1 0 0,0 0-1 0 0,1-1 1 0 0,-1 1-1 0 0,0-1 0 0 0,1 1 1 0 0,-1 0-1 0 0,1-1 0 0 0,-1 1 1 0 0,1-1-1 0 0,0 1 0 0 0,42 51 868 0 0,-27-32-694 0 0,0 0 0 0 0,2-1 1 0 0,28 24-1 0 0,-36-35-524 0 0,-1-1 0 0 0,2 0 1 0 0,-1 0-1 0 0,1-1 0 0 0,0-1 0 0 0,0 0 0 0 0,0 0 0 0 0,20 4 0 0 0,-18-6-937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32.965"/>
    </inkml:context>
    <inkml:brush xml:id="br0">
      <inkml:brushProperty name="width" value="0.1" units="cm"/>
      <inkml:brushProperty name="height" value="0.1" units="cm"/>
    </inkml:brush>
  </inkml:definitions>
  <inkml:trace contextRef="#ctx0" brushRef="#br0">389 143 5116 0 0,'3'-6'132'0'0,"0"1"0"0"0,1 0 0 0 0,-1 0 0 0 0,1 1 0 0 0,0-1 0 0 0,1 1 0 0 0,-1 0 0 0 0,1 0 0 0 0,-1 0 0 0 0,1 0 0 0 0,0 1 0 0 0,0 0 0 0 0,1 0 0 0 0,-1 0 0 0 0,1 1-1 0 0,0 0 1 0 0,5-2 0 0 0,-8 3 25 0 0,0-1-1 0 0,0 1 1 0 0,0-1-1 0 0,0 0 1 0 0,0 0-1 0 0,-1 0 1 0 0,1 0-1 0 0,-1-1 1 0 0,1 1-1 0 0,-1-1 1 0 0,0 1-1 0 0,0-1 1 0 0,0 0-1 0 0,3-6 1 0 0,-5 9-129 0 0,1-1 0 0 0,-1 0 1 0 0,1 0-1 0 0,-1 0 0 0 0,0 0 0 0 0,1 0 1 0 0,-1 1-1 0 0,0-1 0 0 0,0 0 0 0 0,0 0 1 0 0,0 0-1 0 0,1 0 0 0 0,-1 0 0 0 0,-1 0 1 0 0,1 0-1 0 0,0 0 0 0 0,0 0 0 0 0,0 0 1 0 0,0 0-1 0 0,-1 0 0 0 0,1 0 0 0 0,0 0 1 0 0,-1 1-1 0 0,1-1 0 0 0,-1 0 0 0 0,1 0 1 0 0,-1 0-1 0 0,1 1 0 0 0,-1-1 0 0 0,1 0 1 0 0,-1 0-1 0 0,0 1 0 0 0,1-1 0 0 0,-1 1 1 0 0,0-1-1 0 0,0 0 0 0 0,0 1 0 0 0,1 0 1 0 0,-1-1-1 0 0,0 1 0 0 0,0-1 0 0 0,0 1 1 0 0,0 0-1 0 0,0 0 0 0 0,0-1 0 0 0,0 1 1 0 0,0 0-1 0 0,0 0 0 0 0,0 0 0 0 0,0 0 1 0 0,0 0-1 0 0,1 0 0 0 0,-3 1 0 0 0,-13-1 6 0 0,0 1 0 0 0,-1 1 0 0 0,1 1 0 0 0,0 0 0 0 0,0 1 0 0 0,0 1 0 0 0,1 0 0 0 0,-24 12 0 0 0,0-2 163 0 0,35-13-159 0 0,-1 0-1 0 0,0 0 1 0 0,1 0-1 0 0,-1 1 0 0 0,1 0 1 0 0,0-1-1 0 0,0 2 1 0 0,0-1-1 0 0,0 0 1 0 0,0 1-1 0 0,1 0 1 0 0,0-1-1 0 0,0 1 1 0 0,0 1-1 0 0,0-1 1 0 0,0 0-1 0 0,1 1 1 0 0,0-1-1 0 0,-2 7 1 0 0,2-5-19 0 0,1 0 0 0 0,0 0 0 0 0,0 0 0 0 0,1 0 1 0 0,0 0-1 0 0,0 0 0 0 0,0 1 0 0 0,1-1 0 0 0,0 0 1 0 0,0 0-1 0 0,0 0 0 0 0,1 0 0 0 0,0-1 0 0 0,0 1 1 0 0,5 9-1 0 0,2 0-9 0 0,1-1-1 0 0,0 1 1 0 0,1-2 0 0 0,0 0 0 0 0,2 0 0 0 0,19 16-1 0 0,-18-17-4 0 0,0 1 0 0 0,-1 1 0 0 0,0 0 0 0 0,20 30 0 0 0,-32-42 7 0 0,1 0-1 0 0,-1 0 0 0 0,0 0 0 0 0,0 0 1 0 0,0 0-1 0 0,-1 0 0 0 0,1 0 1 0 0,0 0-1 0 0,-1 1 0 0 0,1-1 1 0 0,-1 0-1 0 0,0 0 0 0 0,0 0 1 0 0,1 1-1 0 0,-2-1 0 0 0,1 0 1 0 0,0 0-1 0 0,0 1 0 0 0,-1-1 1 0 0,1 0-1 0 0,-1 0 0 0 0,0 0 1 0 0,0 0-1 0 0,1 0 0 0 0,-1 0 1 0 0,-1 0-1 0 0,1 0 0 0 0,0 0 0 0 0,-2 2 1 0 0,-1 0 31 0 0,0-1 0 0 0,0 1 0 0 0,-1-1 1 0 0,1 0-1 0 0,-1 0 0 0 0,0-1 0 0 0,0 1 0 0 0,0-1 1 0 0,0 0-1 0 0,0-1 0 0 0,-6 2 0 0 0,-30 5 6 0 0,0-2 0 0 0,0-2 0 0 0,-1-1-1 0 0,1-3 1 0 0,-67-7 0 0 0,106 7-117 0 0,0 0 0 0 0,-1 0 0 0 0,1-1 0 0 0,0 1 0 0 0,0-1-1 0 0,0 1 1 0 0,0-1 0 0 0,1 0 0 0 0,-1 0 0 0 0,0 0 0 0 0,0 0 0 0 0,-3-2 0 0 0,5 3 15 0 0,-1-1 0 0 0,1 1 0 0 0,0 0 1 0 0,0-1-1 0 0,-1 1 0 0 0,1 0 0 0 0,0-1 0 0 0,0 1 1 0 0,0 0-1 0 0,0-1 0 0 0,0 1 0 0 0,-1 0 0 0 0,1-1 1 0 0,0 1-1 0 0,0 0 0 0 0,0-1 0 0 0,0 1 0 0 0,0 0 1 0 0,0-1-1 0 0,0 1 0 0 0,0-1 0 0 0,0 1 0 0 0,0 0 1 0 0,1-1-1 0 0,-1 1 0 0 0,0-1 0 0 0,13-11-1651 0 0,22-3-382 0 0,-17 6 844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33.340"/>
    </inkml:context>
    <inkml:brush xml:id="br0">
      <inkml:brushProperty name="width" value="0.1" units="cm"/>
      <inkml:brushProperty name="height" value="0.1" units="cm"/>
    </inkml:brush>
  </inkml:definitions>
  <inkml:trace contextRef="#ctx0" brushRef="#br0">150 138 6657 0 0,'-15'-7'262'0'0,"1"0"0"0"0,-26-18 0 0 0,27 15 258 0 0,-2 1-1 0 0,-22-10 0 0 0,37 19-472 0 0,-1 0-1 0 0,0-1 1 0 0,0 1-1 0 0,0 0 1 0 0,0-1-1 0 0,0 1 0 0 0,0 0 1 0 0,1-1-1 0 0,-1 1 1 0 0,0-1-1 0 0,0 1 0 0 0,1-1 1 0 0,-1 0-1 0 0,0 1 1 0 0,1-1-1 0 0,-1 0 1 0 0,0 1-1 0 0,1-1 0 0 0,-1 0 1 0 0,0-1-1 0 0,2 2-13 0 0,-1-1 1 0 0,0 1-1 0 0,1-1 0 0 0,-1 1 0 0 0,1 0 1 0 0,-1-1-1 0 0,1 1 0 0 0,-1-1 0 0 0,1 1 1 0 0,-1 0-1 0 0,1-1 0 0 0,-1 1 0 0 0,1 0 0 0 0,-1 0 1 0 0,1 0-1 0 0,-1-1 0 0 0,1 1 0 0 0,0 0 1 0 0,-1 0-1 0 0,1 0 0 0 0,0 0 0 0 0,46-4 385 0 0,-46 4-427 0 0,324-1-327 0 0,-166 2-2530 0 0,-171-3 2719 0 0,-1 0 0 0 0,1-1-1 0 0,0 0 1 0 0,-18-7 0 0 0,23 7 152 0 0,-3 0 16 0 0,-1-1 0 0 0,0 2 0 0 0,0 0 1 0 0,0 0-1 0 0,0 1 0 0 0,0 0 1 0 0,-18 1-1 0 0,26 0 70 0 0,-1 1-1 0 0,0-1 1 0 0,0 1-1 0 0,1 0 1 0 0,-1 0 0 0 0,1 0-1 0 0,-1 0 1 0 0,1 0 0 0 0,-1 1-1 0 0,1 0 1 0 0,0 0 0 0 0,0 0-1 0 0,0 0 1 0 0,0 0 0 0 0,0 1-1 0 0,0-1 1 0 0,1 1-1 0 0,-1 0 1 0 0,1-1 0 0 0,0 1-1 0 0,0 0 1 0 0,0 1 0 0 0,0-1-1 0 0,0 0 1 0 0,1 1 0 0 0,-3 4-1 0 0,-97 341 1676 0 0,75-270-4477 0 0,24-70 1625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33.752"/>
    </inkml:context>
    <inkml:brush xml:id="br0">
      <inkml:brushProperty name="width" value="0.1" units="cm"/>
      <inkml:brushProperty name="height" value="0.1" units="cm"/>
    </inkml:brush>
  </inkml:definitions>
  <inkml:trace contextRef="#ctx0" brushRef="#br0">27 58 7165 0 0,'3'-19'613'0'0,"0"15"355"0"0,1 13 22 0 0,-2 2-641 0 0,0 1 0 0 0,-1 0 1 0 0,0 0-1 0 0,-1 0 0 0 0,-1 0 0 0 0,0 0 0 0 0,-3 16 0 0 0,1-10-101 0 0,-11 66 490 0 0,-4 55-302 0 0,17-124-422 0 0,1 0-1 0 0,0 0 0 0 0,1 0 1 0 0,1-1-1 0 0,1 1 0 0 0,0 0 1 0 0,6 17-1 0 0,-8-29-17 0 0,0-1 1 0 0,0 1-1 0 0,1 0 1 0 0,-1 0-1 0 0,0-1 1 0 0,1 1-1 0 0,0-1 1 0 0,0 1-1 0 0,0-1 1 0 0,0 0-1 0 0,0 1 1 0 0,0-1-1 0 0,0 0 1 0 0,1-1-1 0 0,-1 1 0 0 0,5 2 1 0 0,-5-3-42 0 0,0-1 0 0 0,0 1 1 0 0,0-1-1 0 0,0 1 0 0 0,1-1 0 0 0,-1 0 0 0 0,0 0 1 0 0,0 0-1 0 0,1 0 0 0 0,-1 0 0 0 0,0 0 0 0 0,0-1 1 0 0,1 1-1 0 0,-1-1 0 0 0,0 1 0 0 0,0-1 1 0 0,0 0-1 0 0,0 0 0 0 0,0 0 0 0 0,0 0 0 0 0,0 0 1 0 0,2-2-1 0 0,11-9-203 0 0,1 0 0 0 0,-2-1 1 0 0,1 0-1 0 0,-2-1 0 0 0,0-1 0 0 0,-1 0 1 0 0,0-1-1 0 0,-1 0 0 0 0,-1-1 0 0 0,0 0 0 0 0,-2-1 1 0 0,8-19-1 0 0,-9 17 231 0 0,-1-1-1 0 0,0 0 1 0 0,-2 0-1 0 0,0-1 1 0 0,-1 1 0 0 0,-2-1-1 0 0,0 1 1 0 0,-1-1-1 0 0,-1 0 1 0 0,-7-35 0 0 0,7 53 11 0 0,1 0 1 0 0,-2 0-1 0 0,1 0 1 0 0,0 0 0 0 0,-1 0-1 0 0,0 1 1 0 0,0-1 0 0 0,0 1-1 0 0,0-1 1 0 0,-1 1-1 0 0,1 0 1 0 0,-1 0 0 0 0,0 0-1 0 0,0 0 1 0 0,0 0 0 0 0,0 1-1 0 0,0-1 1 0 0,-1 1-1 0 0,1 0 1 0 0,-1 0 0 0 0,1 0-1 0 0,-1 1 1 0 0,0-1 0 0 0,0 1-1 0 0,0 0 1 0 0,-7-2-1 0 0,-1 2-1 0 0,1 0 0 0 0,-1 0-1 0 0,0 1 1 0 0,0 0-1 0 0,1 1 1 0 0,-1 1-1 0 0,0 0 1 0 0,-13 4 0 0 0,22-6 5 0 0,1 1 0 0 0,0-1 1 0 0,0 1-1 0 0,0 0 1 0 0,0 0-1 0 0,0 0 0 0 0,0 0 1 0 0,0 0-1 0 0,1 0 1 0 0,-1 1-1 0 0,0-1 1 0 0,0 0-1 0 0,1 1 0 0 0,-1 0 1 0 0,1-1-1 0 0,0 1 1 0 0,-1 0-1 0 0,1 0 1 0 0,0 0-1 0 0,0-1 0 0 0,0 1 1 0 0,0 0-1 0 0,0 1 1 0 0,1-1-1 0 0,-1 0 0 0 0,0 0 1 0 0,1 0-1 0 0,0 0 1 0 0,0 0-1 0 0,-1 1 1 0 0,1-1-1 0 0,0 0 0 0 0,1 0 1 0 0,0 4-1 0 0,0 0-104 0 0,0 0 0 0 0,1-1 0 0 0,-1 1 0 0 0,1-1 0 0 0,1 0 0 0 0,-1 0-1 0 0,1 0 1 0 0,0 0 0 0 0,0 0 0 0 0,0 0 0 0 0,1-1 0 0 0,5 6 0 0 0,8 4-505 0 0,2-2-150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34.345"/>
    </inkml:context>
    <inkml:brush xml:id="br0">
      <inkml:brushProperty name="width" value="0.1" units="cm"/>
      <inkml:brushProperty name="height" value="0.1" units="cm"/>
    </inkml:brush>
  </inkml:definitions>
  <inkml:trace contextRef="#ctx0" brushRef="#br0">22 169 6125 0 0,'0'-143'3418'0'0,"0"143"-3384"0"0,0-1 0 0 0,0 1-1 0 0,0 0 1 0 0,-1-1 0 0 0,1 1 0 0 0,0-1 0 0 0,0 1-1 0 0,0-1 1 0 0,0 1 0 0 0,0-1 0 0 0,0 1 0 0 0,0-1-1 0 0,1 1 1 0 0,-1 0 0 0 0,0-1 0 0 0,0 1 0 0 0,0-1 0 0 0,0 1-1 0 0,0-1 1 0 0,1 1 0 0 0,-1 0 0 0 0,0-1 0 0 0,0 1-1 0 0,1 0 1 0 0,-1-1 0 0 0,0 1 0 0 0,1 0 0 0 0,-1-1 0 0 0,0 1-1 0 0,1 0 1 0 0,-1 0 0 0 0,0-1 0 0 0,1 1 0 0 0,-1 0-1 0 0,1 0 1 0 0,-1 0 0 0 0,1-1 0 0 0,-1 1 0 0 0,0 0 0 0 0,1 0-1 0 0,-1 0 1 0 0,1 0 0 0 0,-1 0 0 0 0,1 0 0 0 0,0 0-1 0 0,0 0 1 0 0,0 1-1 0 0,-1-1 0 0 0,1 1 1 0 0,0-1-1 0 0,0 1 0 0 0,0-1 1 0 0,0 1-1 0 0,-1 0 0 0 0,1-1 0 0 0,0 1 1 0 0,-1 0-1 0 0,1 0 0 0 0,0 0 1 0 0,-1-1-1 0 0,1 1 0 0 0,-1 0 1 0 0,0 0-1 0 0,1 0 0 0 0,-1 0 0 0 0,1 1 1 0 0,0 9 73 0 0,0 1 1 0 0,-1-1-1 0 0,0 0 1 0 0,0 0 0 0 0,-2 1-1 0 0,1-1 1 0 0,-5 16-1 0 0,1-4 31 0 0,-2 38 114 0 0,-1 69 0 0 0,0 5-125 0 0,6-106-130 0 0,2-19 12 0 0,-1 1 1 0 0,0 0 0 0 0,-4 17 0 0 0,2-18-92 0 0,6-15-308 0 0,5-17-287 0 0,-2-13 127 0 0,0-63 0 0 0,-5 62 539 0 0,10-65 0 0 0,-4 70-7 0 0,1 0-1 0 0,2 0 1 0 0,1 1 0 0 0,1 1 0 0 0,1 0 0 0 0,28-45-1 0 0,-24 53-2 0 0,-17 20 14 0 0,1 1 1 0 0,-1-1 0 0 0,1 1 0 0 0,-1-1 0 0 0,1 0 0 0 0,-1 1 0 0 0,1-1 0 0 0,0 1 0 0 0,-1-1 0 0 0,1 1-1 0 0,0-1 1 0 0,-1 1 0 0 0,1 0 0 0 0,0-1 0 0 0,0 1 0 0 0,-1 0 0 0 0,1 0 0 0 0,0 0 0 0 0,0-1-1 0 0,0 1 1 0 0,-1 0 0 0 0,1 0 0 0 0,0 0 0 0 0,0 0 0 0 0,0 0 0 0 0,-1 0 0 0 0,2 1 0 0 0,-7 25 79 0 0,-6 121 590 0 0,6-54-406 0 0,3-58-173 0 0,2 0 1 0 0,7 54-1 0 0,-7-88-80 0 0,0 0 1 0 0,0 0 0 0 0,0-1 0 0 0,0 1-1 0 0,0 0 1 0 0,0 0 0 0 0,0 0-1 0 0,1-1 1 0 0,-1 1 0 0 0,0 0-1 0 0,0 0 1 0 0,1-1 0 0 0,-1 1-1 0 0,1 0 1 0 0,-1-1 0 0 0,1 1-1 0 0,-1 0 1 0 0,1-1 0 0 0,-1 1 0 0 0,1-1-1 0 0,-1 1 1 0 0,1-1 0 0 0,0 1-1 0 0,-1-1 1 0 0,2 1 0 0 0,-1-1-1 0 0,0 0 1 0 0,0 0 0 0 0,0 0 0 0 0,0 0-1 0 0,0 0 1 0 0,0 0 0 0 0,0 0 0 0 0,0-1-1 0 0,0 1 1 0 0,0 0 0 0 0,0-1 0 0 0,0 1-1 0 0,0-1 1 0 0,0 1 0 0 0,0-1 0 0 0,1 0-1 0 0,6-5 3 0 0,-1 0 0 0 0,0-1 0 0 0,8-9 0 0 0,-14 14-11 0 0,49-60 8 0 0,-38 45-34 0 0,0 1 1 0 0,1 0 0 0 0,1 1 0 0 0,0 0 0 0 0,1 1-1 0 0,30-22 1 0 0,-43 35 22 0 0,-1 0 1 0 0,1 1-1 0 0,-1-1 0 0 0,1 0 0 0 0,-1 0 1 0 0,1 1-1 0 0,-1-1 0 0 0,1 0 1 0 0,0 1-1 0 0,-1 0 0 0 0,1-1 0 0 0,0 1 1 0 0,-1 0-1 0 0,1 0 0 0 0,0 0 0 0 0,0 0 1 0 0,-1 0-1 0 0,1 0 0 0 0,0 1 1 0 0,-1-1-1 0 0,3 1 0 0 0,-3 0 10 0 0,0 0-1 0 0,0 0 1 0 0,0 0-1 0 0,0 0 1 0 0,-1 0-1 0 0,1 0 1 0 0,0 1-1 0 0,0-1 1 0 0,-1 0-1 0 0,1 0 1 0 0,-1 1-1 0 0,1-1 1 0 0,-1 0-1 0 0,0 1 1 0 0,1-1-1 0 0,-1 1 1 0 0,0-1-1 0 0,0 0 1 0 0,0 1-1 0 0,0-1 1 0 0,0 1-1 0 0,0-1 1 0 0,0 0-1 0 0,-1 1 1 0 0,1 1-1 0 0,-5 19 176 0 0,0 0-1 0 0,-16 41 1 0 0,15-47-151 0 0,0 1 0 0 0,0-1 0 0 0,2 1 0 0 0,0 1 0 0 0,1-1 0 0 0,0 19 0 0 0,3-32-157 0 0,0 1-1 0 0,0-1 1 0 0,1 1 0 0 0,0-1-1 0 0,0 1 1 0 0,0-1 0 0 0,1 0-1 0 0,-1 1 1 0 0,1-1 0 0 0,0 0-1 0 0,0 0 1 0 0,1 0 0 0 0,-1 0-1 0 0,4 4 1 0 0,7-8-1748 0 0,-6-2 682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34.664"/>
    </inkml:context>
    <inkml:brush xml:id="br0">
      <inkml:brushProperty name="width" value="0.1" units="cm"/>
      <inkml:brushProperty name="height" value="0.1" units="cm"/>
    </inkml:brush>
  </inkml:definitions>
  <inkml:trace contextRef="#ctx0" brushRef="#br0">245 73 6565 0 0,'2'-6'208'0'0,"0"1"-16"0"0,-1 0 0 0 0,1 0 0 0 0,-1 0 0 0 0,0-1 0 0 0,0 1 0 0 0,-1 0 0 0 0,1 0 0 0 0,-1 0 0 0 0,-1-8 0 0 0,0 13-108 0 0,0-1 1 0 0,1 0-1 0 0,-1 0 1 0 0,0 1-1 0 0,0-1 1 0 0,0 1 0 0 0,0-1-1 0 0,1 1 1 0 0,-1-1-1 0 0,0 1 1 0 0,0-1-1 0 0,0 1 1 0 0,0 0-1 0 0,0 0 1 0 0,0-1-1 0 0,-1 1 1 0 0,1 0-1 0 0,0 0 1 0 0,0 0-1 0 0,0 0 1 0 0,0 0 0 0 0,0 0-1 0 0,0 0 1 0 0,0 1-1 0 0,0-1 1 0 0,-1 1-1 0 0,-30 7 773 0 0,20-2-747 0 0,1 0 0 0 0,1 1 0 0 0,0-1 0 0 0,0 2 0 0 0,0 0 0 0 0,1 0-1 0 0,0 1 1 0 0,0 0 0 0 0,1 0 0 0 0,0 1 0 0 0,1 0 0 0 0,0 0 0 0 0,-10 22 0 0 0,6-10 20 0 0,2 0 1 0 0,0 0 0 0 0,2 1 0 0 0,1 0-1 0 0,0 0 1 0 0,-2 32 0 0 0,6-43-113 0 0,2 0 0 0 0,0 1 0 0 0,0-1 0 0 0,1 1 0 0 0,1-1 0 0 0,0 0 0 0 0,0 0 0 0 0,1 0 1 0 0,1 0-1 0 0,5 11 0 0 0,-6-16-153 0 0,0 0 1 0 0,1 0-1 0 0,0-1 1 0 0,0 1 0 0 0,1-1-1 0 0,0 0 1 0 0,0 0-1 0 0,1-1 1 0 0,-1 1 0 0 0,1-1-1 0 0,0-1 1 0 0,0 1-1 0 0,1-1 1 0 0,0 0 0 0 0,-1 0-1 0 0,14 4 1 0 0,-16-7-147 0 0,0 0 0 0 0,0 0 0 0 0,0 0 0 0 0,-1-1 0 0 0,1 0 0 0 0,0 0 1 0 0,0 0-1 0 0,0 0 0 0 0,0-1 0 0 0,0 1 0 0 0,0-1 0 0 0,0 0 0 0 0,0 0 0 0 0,-1 0 0 0 0,1-1 1 0 0,6-3-1 0 0,0-3-795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35.228"/>
    </inkml:context>
    <inkml:brush xml:id="br0">
      <inkml:brushProperty name="width" value="0.1" units="cm"/>
      <inkml:brushProperty name="height" value="0.1" units="cm"/>
    </inkml:brush>
  </inkml:definitions>
  <inkml:trace contextRef="#ctx0" brushRef="#br0">53 392 4996 0 0,'-51'-49'700'0'0,"51"49"-689"0"0,-1-1 0 0 0,1 1 1 0 0,0 0-1 0 0,0 0 0 0 0,0-1 0 0 0,0 1 1 0 0,0 0-1 0 0,-1 0 0 0 0,1-1 0 0 0,0 1 1 0 0,0 0-1 0 0,0 0 0 0 0,0-1 0 0 0,0 1 1 0 0,0 0-1 0 0,0-1 0 0 0,0 1 0 0 0,0 0 1 0 0,0 0-1 0 0,0-1 0 0 0,0 1 0 0 0,0 0 1 0 0,0 0-1 0 0,0-1 0 0 0,1 1 0 0 0,-1 0 1 0 0,0 0-1 0 0,0-1 0 0 0,0 1 0 0 0,0 0 1 0 0,0 0-1 0 0,1-1 0 0 0,-1 1 0 0 0,0 0 1 0 0,0 0-1 0 0,0 0 0 0 0,0-1 0 0 0,1 1 1 0 0,-1 0-1 0 0,0 0 0 0 0,0 0 0 0 0,1 0 1 0 0,-1 0-1 0 0,0-1 0 0 0,0 1 0 0 0,1 0 1 0 0,-1 0-1 0 0,0 0 0 0 0,1 0 0 0 0,-1 0 1 0 0,0 0-1 0 0,0 0 0 0 0,1 0 0 0 0,-1 0 1 0 0,0 0-1 0 0,0 0 0 0 0,1 0 0 0 0,-1 0 0 0 0,0 0 1 0 0,1 1-1 0 0,24-2-33 0 0,-19 1 43 0 0,213 5-61 0 0,-59 0-82 0 0,-154-5 137 0 0,0 0 1 0 0,-1 0 0 0 0,1-1 0 0 0,-1 1 0 0 0,1-1 0 0 0,-1-1-1 0 0,1 1 1 0 0,5-3 0 0 0,-9 3 27 0 0,0-1 0 0 0,0 1-1 0 0,0 0 1 0 0,-1 0 0 0 0,1-1 0 0 0,0 1-1 0 0,-1-1 1 0 0,1 1 0 0 0,-1-1 0 0 0,1 0-1 0 0,-1 1 1 0 0,0-1 0 0 0,0 0 0 0 0,0 0 0 0 0,0 0-1 0 0,0 0 1 0 0,0 0 0 0 0,0 0 0 0 0,-1 0-1 0 0,1 0 1 0 0,-1-1 0 0 0,1 1 0 0 0,-1-2-1 0 0,2-41 1287 0 0,-3 34-951 0 0,1 0 0 0 0,1 0 0 0 0,0 0 0 0 0,0 1 0 0 0,1-1 0 0 0,1 0 0 0 0,5-16 0 0 0,-3 21 159 0 0,-4 16-331 0 0,-5 15-78 0 0,-55 153 671 0 0,37-123-362 0 0,-26 115 1 0 0,41-138-411 0 0,1-3-30 0 0,2-1 0 0 0,-3 44 0 0 0,25-193-513 0 0,-5 50 444 0 0,-6 36 65 0 0,2 0 0 0 0,1 0 0 0 0,2 1 1 0 0,1 1-1 0 0,2 0 0 0 0,1 1 1 0 0,1 0-1 0 0,2 2 0 0 0,1 0 0 0 0,2 1 1 0 0,48-50-1 0 0,-56 65 3 0 0,1 0 1 0 0,1 2-1 0 0,24-16 0 0 0,-30 23-8 0 0,-1 0 0 0 0,0 0 0 0 0,1 1 0 0 0,0 0 0 0 0,0 0-1 0 0,0 1 1 0 0,0 1 0 0 0,15-2 0 0 0,-25 4 10 0 0,1 0 1 0 0,-1 0-1 0 0,0 0 0 0 0,0-1 1 0 0,0 1-1 0 0,1 0 1 0 0,-1 0-1 0 0,0 0 0 0 0,0 0 1 0 0,0 0-1 0 0,0 1 1 0 0,1-1-1 0 0,-1 0 0 0 0,0 0 1 0 0,0 0-1 0 0,0 0 1 0 0,0 0-1 0 0,1 0 0 0 0,-1 0 1 0 0,0 0-1 0 0,0 0 1 0 0,0 0-1 0 0,0 0 0 0 0,1 1 1 0 0,-1-1-1 0 0,0 0 1 0 0,0 0-1 0 0,0 0 0 0 0,0 0 1 0 0,0 0-1 0 0,0 1 1 0 0,0-1-1 0 0,1 0 0 0 0,-1 0 1 0 0,0 0-1 0 0,0 0 1 0 0,0 1-1 0 0,0-1 0 0 0,0 0 1 0 0,0 0-1 0 0,0 0 1 0 0,0 1-1 0 0,-4 10-25 0 0,-16 18 37 0 0,12-18-7 0 0,-38 66 35 0 0,27-43-8 0 0,-2-1 1 0 0,-1-1-1 0 0,-33 38 1 0 0,-6-15 46 0 0,7-7 30 0 0,53-47-80 0 0,0 0 0 0 0,0 1 0 0 0,-1-1-1 0 0,1 1 1 0 0,1-1 0 0 0,-1 1 0 0 0,0-1 0 0 0,0 1-1 0 0,1 0 1 0 0,-1-1 0 0 0,1 1 0 0 0,-1 0-1 0 0,1-1 1 0 0,-1 1 0 0 0,1 0 0 0 0,0 0 0 0 0,0 0-1 0 0,0-1 1 0 0,0 1 0 0 0,0 0 0 0 0,1 0 0 0 0,-1-1-1 0 0,0 1 1 0 0,1 0 0 0 0,0-1 0 0 0,-1 1-1 0 0,1 0 1 0 0,0-1 0 0 0,0 1 0 0 0,-1-1 0 0 0,1 1-1 0 0,1-1 1 0 0,1 3 0 0 0,5 5 149 0 0,0 0-1 0 0,0 0 1 0 0,1-1-1 0 0,10 7 1 0 0,-6-5-20 0 0,156 148 1201 0 0,-146-133-1332 0 0,-1 1 1 0 0,-1 1-1 0 0,-1 0 0 0 0,28 55 1 0 0,-46-79-193 0 0,-1-1 0 0 0,1 1 1 0 0,-1 0-1 0 0,0 0 0 0 0,0 0 1 0 0,0 0-1 0 0,0 0 0 0 0,0 0 1 0 0,-1 0-1 0 0,1 0 0 0 0,-1 1 1 0 0,0-1-1 0 0,0 0 0 0 0,0 0 1 0 0,0 0-1 0 0,-1 0 0 0 0,1 0 1 0 0,-1 1-1 0 0,0-1 1 0 0,0 0-1 0 0,0 0 0 0 0,-2 3 1 0 0,-9 7-1608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36.626"/>
    </inkml:context>
    <inkml:brush xml:id="br0">
      <inkml:brushProperty name="width" value="0.1" units="cm"/>
      <inkml:brushProperty name="height" value="0.1" units="cm"/>
    </inkml:brush>
  </inkml:definitions>
  <inkml:trace contextRef="#ctx0" brushRef="#br0">22 87 5420 0 0,'-2'-3'57'0'0,"1"1"-1"0"0,-1-1 0 0 0,0 1 0 0 0,1-1 0 0 0,0 1 0 0 0,-1-1 1 0 0,1 0-1 0 0,0 0 0 0 0,1 1 0 0 0,-1-1 0 0 0,0 0 0 0 0,1-3 1 0 0,-3-6 372 0 0,2 11-358 0 0,1 0 0 0 0,-1 0 0 0 0,1 0 0 0 0,0 0 0 0 0,-1 0 0 0 0,1 0 0 0 0,0 0 1 0 0,0 0-1 0 0,0 0 0 0 0,0-1 0 0 0,0 1 0 0 0,0 0 0 0 0,0 0 0 0 0,0 0 0 0 0,0 0 0 0 0,0 0 0 0 0,0 0 0 0 0,1 0 0 0 0,-1 0 1 0 0,1 0-1 0 0,0-1 0 0 0,0 1-7 0 0,1 0 0 0 0,0 0 0 0 0,0 0 0 0 0,-1 1 0 0 0,1-1 0 0 0,0 0 0 0 0,0 1 0 0 0,0 0 0 0 0,0-1 0 0 0,0 1 0 0 0,4 0 0 0 0,42-4 298 0 0,1 3 0 0 0,84 7 0 0 0,99 27-160 0 0,36 4-182 0 0,-259-37-27 0 0,16 3-23 0 0,0-2 1 0 0,1 0-1 0 0,-1-2 1 0 0,0 0-1 0 0,45-10 1 0 0,-71 11 6 0 0,1 0 1 0 0,0 0 0 0 0,-1 0 0 0 0,1 0 0 0 0,0-1 0 0 0,0 1 0 0 0,-1 0 0 0 0,1 0-1 0 0,0 0 1 0 0,-1-1 0 0 0,1 1 0 0 0,0 0 0 0 0,0 0 0 0 0,0 0 0 0 0,-1-1 0 0 0,1 1-1 0 0,0 0 1 0 0,0-1 0 0 0,0 1 0 0 0,0 0 0 0 0,-1 0 0 0 0,1-1 0 0 0,0 1 0 0 0,0 0-1 0 0,0-1 1 0 0,0 1 0 0 0,0 0 0 0 0,0-1 0 0 0,0 1 0 0 0,0 0 0 0 0,0-1 0 0 0,0 1-1 0 0,0 0 1 0 0,0-1 0 0 0,0 1 0 0 0,0 0 0 0 0,0-1 0 0 0,0 1 0 0 0,1 0 0 0 0,-1 0-1 0 0,0-1 1 0 0,0 1 0 0 0,0 0 0 0 0,0-1 0 0 0,1 1 0 0 0,-1 0 0 0 0,0 0 0 0 0,0-1-1 0 0,1 1 1 0 0,-1 0 0 0 0,0 0 0 0 0,0 0 0 0 0,1-1 0 0 0,-1 1 0 0 0,0 0 0 0 0,0 0-1 0 0,1 0 1 0 0,-1 0 0 0 0,0 0 0 0 0,1 0 0 0 0,-1 0 0 0 0,0-1 0 0 0,1 1 0 0 0,-1 0-1 0 0,0 0 1 0 0,1 0 0 0 0,-1 0 0 0 0,0 0 0 0 0,1 1 0 0 0,-13-8-872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47.696"/>
    </inkml:context>
    <inkml:brush xml:id="br0">
      <inkml:brushProperty name="width" value="0.1" units="cm"/>
      <inkml:brushProperty name="height" value="0.1" units="cm"/>
    </inkml:brush>
  </inkml:definitions>
  <inkml:trace contextRef="#ctx0" brushRef="#br0">1 58 6597 0 0,'3'-24'193'0'0,"2"-7"226"0"0,-5 31-411 0 0,0 0 0 0 0,0 0 1 0 0,0 0-1 0 0,0 0 1 0 0,0 0-1 0 0,0 0 0 0 0,0-1 1 0 0,0 1-1 0 0,0 0 1 0 0,0 0-1 0 0,0 0 0 0 0,0 0 1 0 0,0 0-1 0 0,0 0 1 0 0,0 0-1 0 0,0 0 0 0 0,0-1 1 0 0,0 1-1 0 0,0 0 0 0 0,0 0 1 0 0,0 0-1 0 0,0 0 1 0 0,1 0-1 0 0,-1 0 0 0 0,0 0 1 0 0,0 0-1 0 0,0 0 1 0 0,0 0-1 0 0,0 0 0 0 0,0 0 1 0 0,0 0-1 0 0,0 0 1 0 0,1 0-1 0 0,-1 0 0 0 0,0 0 1 0 0,0 0-1 0 0,0 0 1 0 0,0 0-1 0 0,0 0 0 0 0,0 0 1 0 0,0 0-1 0 0,0 0 1 0 0,1 0-1 0 0,-1 0 0 0 0,0 0 1 0 0,0 0-1 0 0,0 0 0 0 0,0 0 1 0 0,0 0-1 0 0,0 0 1 0 0,0 0-1 0 0,0 0 0 0 0,1 0 1 0 0,-1 0-1 0 0,0 0 1 0 0,0 0-1 0 0,0 0 0 0 0,0 1 1 0 0,0-1-1 0 0,0 0 1 0 0,0 0-1 0 0,0 0 0 0 0,0 0 1 0 0,0 0-1 0 0,0 0 1 0 0,0 0-1 0 0,0 0 0 0 0,0 1 1 0 0,0-1-1 0 0,6 14 266 0 0,4 22 24 0 0,-9-33-223 0 0,25 141 1436 0 0,-8-40-728 0 0,-5-33-552 0 0,-3 1 1 0 0,-3 0-1 0 0,-3 131 0 0 0,-5-197-237 0 0,-3 31-8 0 0,4-36 14 0 0,0 1 1 0 0,-1 0-1 0 0,1 0 1 0 0,-1 0 0 0 0,0 0-1 0 0,1-1 1 0 0,-1 1-1 0 0,0 0 1 0 0,0-1-1 0 0,0 1 1 0 0,0-1-1 0 0,0 1 1 0 0,-1-1-1 0 0,1 1 1 0 0,-3 1-1 0 0,4-2 2 0 0,-1-9-24 0 0,3 4 3 0 0,0 0 1 0 0,0-1 0 0 0,-1 1 0 0 0,0 0-1 0 0,2-7 1 0 0,4-16-63 0 0,5 5 71 0 0,1 0 0 0 0,1 0 0 0 0,0 2 0 0 0,2-1 1 0 0,0 2-1 0 0,1 0 0 0 0,1 1 0 0 0,1 1 0 0 0,1 1 0 0 0,0 0 0 0 0,32-17 0 0 0,-40 28-21 0 0,-16 10 17 0 0,-17 12 21 0 0,-58 34 35 0 0,46-32-19 0 0,-39 31 0 0 0,70-48-24 0 0,0 0 1 0 0,0 0-1 0 0,-1 0 0 0 0,1 0 0 0 0,0 0 0 0 0,1 0 0 0 0,-1 0 0 0 0,0 1 0 0 0,1-1 0 0 0,-1 0 0 0 0,1 1 0 0 0,-1 0 0 0 0,1-1 0 0 0,0 1 1 0 0,0 3-1 0 0,1-4-1 0 0,0-1 0 0 0,0 1 1 0 0,0 0-1 0 0,1-1 1 0 0,-1 1-1 0 0,1 0 1 0 0,-1-1-1 0 0,1 1 0 0 0,0-1 1 0 0,0 1-1 0 0,0-1 1 0 0,0 1-1 0 0,0-1 1 0 0,0 0-1 0 0,0 1 0 0 0,0-1 1 0 0,0 0-1 0 0,0 0 1 0 0,1 0-1 0 0,-1 0 0 0 0,0 0 1 0 0,1 0-1 0 0,-1 0 1 0 0,1 0-1 0 0,0 0 1 0 0,2 0-1 0 0,112 50 26 0 0,-65-31 6 0 0,52 30 0 0 0,-87-41-119 0 0,-1 0 0 0 0,-1 1 0 0 0,0 1 0 0 0,0 0 0 0 0,-1 1 0 0 0,-1 0 0 0 0,18 22 0 0 0,-23-24-220 0 0,1 0 0 0 0,-2 0-1 0 0,1 0 1 0 0,-1 1 0 0 0,-1 0 0 0 0,0 0-1 0 0,-1 1 1 0 0,4 12 0 0 0,-3 5-760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36.945"/>
    </inkml:context>
    <inkml:brush xml:id="br0">
      <inkml:brushProperty name="width" value="0.1" units="cm"/>
      <inkml:brushProperty name="height" value="0.1" units="cm"/>
    </inkml:brush>
  </inkml:definitions>
  <inkml:trace contextRef="#ctx0" brushRef="#br0">7 18 8165 0 0,'-6'-2'72'0'0,"11"0"35"0"0,14-3 113 0 0,340 1 1638 0 0,-209 0-2730 0 0,166 16-1 0 0,-278-7-51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48.154"/>
    </inkml:context>
    <inkml:brush xml:id="br0">
      <inkml:brushProperty name="width" value="0.1" units="cm"/>
      <inkml:brushProperty name="height" value="0.1" units="cm"/>
    </inkml:brush>
  </inkml:definitions>
  <inkml:trace contextRef="#ctx0" brushRef="#br0">11 74 5573 0 0,'-10'-2'167'0'0,"16"-3"33"0"0,18-3-41 0 0,337-36 697 0 0,2 30-757 0 0,-287 13-297 0 0,123 17-1 0 0,-165-9-157 0 0,-7 2-208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5:48.451"/>
    </inkml:context>
    <inkml:brush xml:id="br0">
      <inkml:brushProperty name="width" value="0.1" units="cm"/>
      <inkml:brushProperty name="height" value="0.1" units="cm"/>
    </inkml:brush>
  </inkml:definitions>
  <inkml:trace contextRef="#ctx0" brushRef="#br0">11 24 8497 0 0,'-10'-3'-259'0'0,"10"0"168"0"0,7 0-13 0 0,29-3 37 0 0,1 1 0 0 0,1 2 0 0 0,-1 2 0 0 0,52 5 0 0 0,-27-1 170 0 0,-4-2-65 0 0,578 36-573 0 0,-561-25-66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6:00.827"/>
    </inkml:context>
    <inkml:brush xml:id="br0">
      <inkml:brushProperty name="width" value="0.1" units="cm"/>
      <inkml:brushProperty name="height" value="0.1" units="cm"/>
    </inkml:brush>
  </inkml:definitions>
  <inkml:trace contextRef="#ctx0" brushRef="#br0">6826 264 3988 0 0,'2'-4'319'0'0,"0"0"1"0"0,1 0-1 0 0,0 1 0 0 0,0-1 0 0 0,0 0 0 0 0,5-3 0 0 0,-1 3 87 0 0,-2 1-7 0 0,-9 2-375 0 0,1 3-22 0 0,1 0 1 0 0,-1 0-1 0 0,1 0 1 0 0,0 0-1 0 0,-1 0 1 0 0,1 0-1 0 0,0 1 1 0 0,-3 3-1 0 0,0 1 46 0 0,-78 71 554 0 0,11-12-246 0 0,-191 235-54 0 0,235-268-270 0 0,-55 81 75 0 0,0-1-118 0 0,69-97-6 0 0,-1 0 1 0 0,-1-1 0 0 0,0 0-1 0 0,-29 19 1 0 0,8-11 12 0 0,-1-2 0 0 0,-2-2 0 0 0,-78 28 1 0 0,-133 23-8 0 0,203-58 11 0 0,-164 37 21 0 0,-372 37 1 0 0,236-65-65 0 0,-1-15 1 0 0,-498-55-1 0 0,356-27 173 0 0,121 16-47 0 0,326 54-77 0 0,-709-113 16 0 0,664 99-15 0 0,0-3 1 0 0,2-5 0 0 0,1-3-1 0 0,-113-58 1 0 0,168 73 8 0 0,1-1 0 0 0,1-2 0 0 0,0-1 0 0 0,2-1 0 0 0,0-2 0 0 0,-27-29 0 0 0,41 37-12 0 0,-1-1 1 0 0,2-1-1 0 0,1 0 1 0 0,0 0 0 0 0,1-1-1 0 0,0 0 1 0 0,2-1-1 0 0,0 0 1 0 0,1-1-1 0 0,1 1 1 0 0,-6-35-1 0 0,2-33-118 0 0,-5-31-54 0 0,12 99 89 0 0,-2 0 0 0 0,0 0 0 0 0,-16-35 0 0 0,16 44 14 0 0,-1 0 1 0 0,1 1-1 0 0,-2-1 1 0 0,0 1 0 0 0,0 0-1 0 0,0 1 1 0 0,-1 0-1 0 0,0 0 1 0 0,-17-12-1 0 0,11 11 25 0 0,0 1-1 0 0,-1 0 0 0 0,1 1 0 0 0,-2 1 0 0 0,1 0 1 0 0,-19-4-1 0 0,2 3 34 0 0,-1 1 0 0 0,0 2 0 0 0,0 1 0 0 0,0 2 0 0 0,0 1 0 0 0,-36 5 0 0 0,63-4 1 0 0,1 0 0 0 0,-1 0 0 0 0,1 0 0 0 0,-1 1-1 0 0,1-1 1 0 0,0 1 0 0 0,0 1 0 0 0,0-1 0 0 0,0 1 0 0 0,1 0 0 0 0,-1 0 0 0 0,-6 6 0 0 0,10-9 4 0 0,1 0 0 0 0,0 0 0 0 0,0 1 0 0 0,0-1 0 0 0,0 0-1 0 0,0 0 1 0 0,0 0 0 0 0,0 1 0 0 0,-1-1 0 0 0,1 0 0 0 0,0 0 0 0 0,0 0 0 0 0,0 1 0 0 0,0-1 0 0 0,0 0 0 0 0,0 0 0 0 0,0 0 0 0 0,0 1 0 0 0,0-1 0 0 0,0 0 0 0 0,0 0 0 0 0,0 1 0 0 0,1-1 0 0 0,-1 0 0 0 0,0 0 0 0 0,0 0 0 0 0,0 1 0 0 0,0-1 0 0 0,0 0 0 0 0,0 0 0 0 0,0 0 0 0 0,0 0 0 0 0,1 1 0 0 0,-1-1 0 0 0,0 0 0 0 0,0 0 0 0 0,0 0 0 0 0,0 0 0 0 0,1 0 0 0 0,-1 0 0 0 0,0 1 0 0 0,0-1 0 0 0,0 0 0 0 0,1 0-1 0 0,-1 0 1 0 0,0 0 0 0 0,0 0 0 0 0,0 0 0 0 0,1 0 0 0 0,-1 0 0 0 0,0 0 0 0 0,0 0 0 0 0,0 0 0 0 0,1 0 0 0 0,-1 0 0 0 0,0 0 0 0 0,1 0 0 0 0,-1 0 3 0 0,0 0-1 0 0,0 0 1 0 0,-1-1-1 0 0,1 1 1 0 0,0 0-1 0 0,0 0 1 0 0,0 0-1 0 0,0 0 1 0 0,0 0 0 0 0,0 0-1 0 0,0-1 1 0 0,0 1-1 0 0,0 0 1 0 0,0 0-1 0 0,0 0 1 0 0,0 0-1 0 0,0 0 1 0 0,0 0-1 0 0,0-1 1 0 0,1 1-1 0 0,-1 0 1 0 0,0 0-1 0 0,0 0 1 0 0,0 0 0 0 0,0 0-1 0 0,0 0 1 0 0,0-1-1 0 0,0 1 1 0 0,0 0-1 0 0,0 0 1 0 0,0 0-1 0 0,0 0 1 0 0,1 0-1 0 0,-1 0 1 0 0,0 0-1 0 0,0 0 1 0 0,0 0 0 0 0,0 0-1 0 0,0 0 1 0 0,0 0-1 0 0,1 0 1 0 0,-1 0-1 0 0,0-1 1 0 0,0 1-1 0 0,-37-18-164 0 0,34 17 20 0 0,1 0-1 0 0,-1 0 1 0 0,1 1 0 0 0,-1-1-1 0 0,1 1 1 0 0,-1 0-1 0 0,0 0 1 0 0,1 0 0 0 0,-1 0-1 0 0,1 0 1 0 0,-1 0-1 0 0,0 0 1 0 0,1 1 0 0 0,-4 1-1 0 0,4 0-370 0 0,0-1 93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6:01.141"/>
    </inkml:context>
    <inkml:brush xml:id="br0">
      <inkml:brushProperty name="width" value="0.1" units="cm"/>
      <inkml:brushProperty name="height" value="0.1" units="cm"/>
    </inkml:brush>
  </inkml:definitions>
  <inkml:trace contextRef="#ctx0" brushRef="#br0">229 16 2640 0 0,'9'-15'411'0'0,"-19"29"165"0"0,-15 13-254 0 0,-73 82 600 0 0,78-85-643 0 0,2 1-1 0 0,-27 47 1 0 0,42-65-237 0 0,0-1 0 0 0,0 1 0 0 0,0 0 0 0 0,1 0 0 0 0,0 0 0 0 0,0 0 0 0 0,1 0 0 0 0,0 0 0 0 0,0 0 0 0 0,1 0 0 0 0,0 1 0 0 0,0-1-1 0 0,1 0 1 0 0,1 8 0 0 0,-1-10-11 0 0,1 0 0 0 0,0 1 0 0 0,0-1 0 0 0,0 0 0 0 0,0-1 0 0 0,1 1 0 0 0,0 0 0 0 0,0-1 0 0 0,1 1 0 0 0,-1-1 1 0 0,1 0-1 0 0,0 0 0 0 0,0-1 0 0 0,0 1 0 0 0,0-1 0 0 0,1 0 0 0 0,-1 0 0 0 0,1 0 0 0 0,6 3 0 0 0,7 1 15 0 0,0 0 0 0 0,0-1 0 0 0,0-1 0 0 0,1-1 1 0 0,29 3-1 0 0,98 0-435 0 0,-55-5-1109 0 0,-74-1 464 0 0,-13 0 457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6:03.226"/>
    </inkml:context>
    <inkml:brush xml:id="br0">
      <inkml:brushProperty name="width" value="0.1" units="cm"/>
      <inkml:brushProperty name="height" value="0.1" units="cm"/>
    </inkml:brush>
  </inkml:definitions>
  <inkml:trace contextRef="#ctx0" brushRef="#br0">7311 283 3180 0 0,'17'-7'8'0'0,"-4"1"181"0"0,0 0 0 0 0,0-1-1 0 0,0 0 1 0 0,-1-1 0 0 0,16-12 0 0 0,-26 17-134 0 0,1 1 0 0 0,-1 0 1 0 0,0-1-1 0 0,0 0 0 0 0,0 1 0 0 0,0-1 0 0 0,0 0 0 0 0,-1 0 1 0 0,1 0-1 0 0,-1 0 0 0 0,0 0 0 0 0,0 0 0 0 0,0 0 1 0 0,0-1-1 0 0,0 1 0 0 0,-1 0 0 0 0,1-1 0 0 0,-1 1 1 0 0,0 0-1 0 0,0-1 0 0 0,-1 1 0 0 0,1 0 0 0 0,-1-1 0 0 0,1 1 1 0 0,-1 0-1 0 0,0 0 0 0 0,0-1 0 0 0,0 1 0 0 0,-3-4 1 0 0,0-1-50 0 0,-1 0 0 0 0,0 0 0 0 0,-1 0 1 0 0,0 1-1 0 0,0 0 0 0 0,0 0 0 0 0,-1 0 0 0 0,0 1 1 0 0,0 0-1 0 0,-1 1 0 0 0,0-1 0 0 0,0 1 1 0 0,0 1-1 0 0,0 0 0 0 0,-1 0 0 0 0,0 0 1 0 0,0 1-1 0 0,0 0 0 0 0,-11-1 0 0 0,-2 0 33 0 0,0 0 0 0 0,0 2-1 0 0,0 1 1 0 0,0 0 0 0 0,0 2-1 0 0,0 0 1 0 0,-25 6 0 0 0,-319 79 89 0 0,163-35-122 0 0,-334 99-238 0 0,18 56 39 0 0,187-49 502 0 0,-297 146-489 0 0,568-271 138 0 0,-356 196 315 0 0,41 18-56 0 0,33-21-219 0 0,-334 169 96 0 0,-36-70-15 0 0,527-260-89 0 0,-2-8-1 0 0,-3-9 1 0 0,-293 34 0 0 0,403-73 33 0 0,-117-3 1 0 0,151-7 5 0 0,0-2-1 0 0,-1-2 1 0 0,-84-23-1 0 0,115 24-10 0 0,0-1 1 0 0,1 0-1 0 0,0-2 0 0 0,0 0 1 0 0,0 0-1 0 0,1-1 1 0 0,-15-13-1 0 0,23 16-5 0 0,1 1-1 0 0,0-1 1 0 0,0-1-1 0 0,0 1 1 0 0,1-1 0 0 0,0 0-1 0 0,0 0 1 0 0,1 0-1 0 0,0-1 1 0 0,0 0 0 0 0,1 1-1 0 0,0-1 1 0 0,1-1-1 0 0,-1 1 1 0 0,1 0 0 0 0,-1-15-1 0 0,0-7-121 0 0,2-1 1 0 0,1 0-1 0 0,7-47 0 0 0,-3 44 162 0 0,0-55 0 0 0,-4 89-174 0 0,0 2 64 0 0,0 0 0 0 0,0 1 0 0 0,0-1-1 0 0,0 0 1 0 0,-1 0 0 0 0,1 1 0 0 0,-1-1 0 0 0,1 0-1 0 0,-3 3 1 0 0,-5 3-137 0 0,-1 0 1 0 0,0-1-1 0 0,0 0 0 0 0,-1 0 0 0 0,0-1 0 0 0,-18 8 0 0 0,17-10-284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46:03.602"/>
    </inkml:context>
    <inkml:brush xml:id="br0">
      <inkml:brushProperty name="width" value="0.1" units="cm"/>
      <inkml:brushProperty name="height" value="0.1" units="cm"/>
    </inkml:brush>
  </inkml:definitions>
  <inkml:trace contextRef="#ctx0" brushRef="#br0">326 18 3784 0 0,'-1'-14'335'0'0,"-2"10"-28"0"0,-6 19 78 0 0,-1 4-469 0 0,-21 22 98 0 0,-2-1 0 0 0,-46 42 0 0 0,41-44 55 0 0,2 1-1 0 0,-31 45 1 0 0,67-84-70 0 0,-3 4 68 0 0,1-1 0 0 0,-1 1-1 0 0,1 0 1 0 0,0 0 0 0 0,0 0 0 0 0,-2 7-1 0 0,4-11-42 0 0,0 1-1 0 0,0 0 1 0 0,0-1-1 0 0,0 1 1 0 0,0-1-1 0 0,0 1 1 0 0,0 0-1 0 0,0-1 1 0 0,0 1-1 0 0,0-1 1 0 0,0 1-1 0 0,0 0 1 0 0,0-1-1 0 0,1 1 1 0 0,-1-1-1 0 0,0 1 1 0 0,1-1-1 0 0,-1 1 1 0 0,0-1-1 0 0,1 2 1 0 0,0-2 7 0 0,0 1 0 0 0,0 0 0 0 0,1 0 0 0 0,-1-1 0 0 0,0 1 0 0 0,0 0-1 0 0,0-1 1 0 0,1 0 0 0 0,-1 1 0 0 0,0-1 0 0 0,1 0 0 0 0,2 1 0 0 0,31 3 187 0 0,-11-1-128 0 0,-1 0 0 0 0,1 2 1 0 0,25 8-1 0 0,-42-11-86 0 0,-1 1 0 0 0,1 0 0 0 0,0 0 0 0 0,-1 0 0 0 0,0 1 0 0 0,0 0 0 0 0,0 1 0 0 0,0-1 0 0 0,-1 1 0 0 0,0 0 0 0 0,0 1 0 0 0,0-1 0 0 0,-1 1 0 0 0,7 9 0 0 0,-6-7-65 0 0,-1 0 0 0 0,0 1 0 0 0,0-1 0 0 0,-1 1-1 0 0,0-1 1 0 0,-1 1 0 0 0,0 0 0 0 0,0 0 0 0 0,-1 0 0 0 0,0 0 0 0 0,0 0 0 0 0,-1 0 0 0 0,0 0 0 0 0,-1 1-1 0 0,0-1 1 0 0,-3 11 0 0 0,4-18 26 0 0,-2 9-283 0 0,-1 0 0 0 0,1 0 0 0 0,-2 0 1 0 0,1 0-1 0 0,-2-1 0 0 0,1 0 0 0 0,-7 10 1 0 0,6-9-71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35.810"/>
    </inkml:context>
    <inkml:brush xml:id="br0">
      <inkml:brushProperty name="width" value="0.1" units="cm"/>
      <inkml:brushProperty name="height" value="0.1" units="cm"/>
    </inkml:brush>
  </inkml:definitions>
  <inkml:trace contextRef="#ctx0" brushRef="#br0">1332 240 5328 0 0,'-21'-24'452'0'0,"21"23"-445"0"0,-1 0 1 0 0,0 0 0 0 0,0 0 0 0 0,0-1 0 0 0,1 1 0 0 0,-1-1 0 0 0,0 1-1 0 0,1 0 1 0 0,-1-1 0 0 0,1 1 0 0 0,-1-1 0 0 0,1 0 0 0 0,0 1 0 0 0,-1-1 0 0 0,1 1 0 0 0,0-1 0 0 0,0 1 0 0 0,0-3 0 0 0,-8-92 244 0 0,8 94-240 0 0,0 1-1 0 0,-1-1 1 0 0,1 0 0 0 0,0 0 0 0 0,-1 0 0 0 0,1 1-1 0 0,-1-1 1 0 0,0 0 0 0 0,0 1 0 0 0,1-1 0 0 0,-1 1-1 0 0,0-1 1 0 0,0 1 0 0 0,-2-3 0 0 0,2 4-3 0 0,0-1 0 0 0,1 1 0 0 0,-1-1 1 0 0,0 1-1 0 0,0 0 0 0 0,0-1 0 0 0,1 1 0 0 0,-1 0 0 0 0,0 0 1 0 0,0 0-1 0 0,0-1 0 0 0,0 1 0 0 0,0 0 0 0 0,0 0 1 0 0,-1 1-1 0 0,-3-2 62 0 0,-19-4 218 0 0,0-1-1 0 0,1-1 1 0 0,0-2 0 0 0,1 0 0 0 0,-23-13 0 0 0,45 22-285 0 0,-10-2 148 0 0,9 3-144 0 0,1-1 0 0 0,-1 1 0 0 0,0-1 0 0 0,1 1 1 0 0,-1 0-1 0 0,0-1 0 0 0,1 1 0 0 0,-1 0 0 0 0,1 0 0 0 0,-1 0 1 0 0,1-1-1 0 0,-1 1 0 0 0,1 0 0 0 0,0 0 0 0 0,-1 0 0 0 0,1 0 1 0 0,0 1-1 0 0,-20 81 272 0 0,20-83-271 0 0,0 1 0 0 0,0 0-1 0 0,-1 0 1 0 0,1 0-1 0 0,0 0 1 0 0,-1 0-1 0 0,1-1 1 0 0,0 1 0 0 0,-1 0-1 0 0,1 0 1 0 0,-1-1-1 0 0,1 1 1 0 0,-1 0-1 0 0,1-1 1 0 0,-1 1 0 0 0,0 0-1 0 0,1-1 1 0 0,-1 1-1 0 0,0-1 1 0 0,0 1-1 0 0,1-1 1 0 0,-1 1 0 0 0,0-1-1 0 0,0 0 1 0 0,0 1-1 0 0,1-1 1 0 0,-1 0-1 0 0,0 0 1 0 0,0 0 0 0 0,0 1-1 0 0,0-1 1 0 0,0 0-1 0 0,1 0 1 0 0,-1 0-1 0 0,0 0 1 0 0,0-1 0 0 0,0 1-1 0 0,0 0 1 0 0,0 0-1 0 0,1 0 1 0 0,-1-1-1 0 0,0 1 1 0 0,0 0 0 0 0,0-1-1 0 0,1 1 1 0 0,-1-1-1 0 0,-1 0 1 0 0,-6-2 105 0 0,-6 0 35 0 0,0 0-1 0 0,-1 2 1 0 0,1-1-1 0 0,0 2 1 0 0,-1 0 0 0 0,1 0-1 0 0,-23 5 1 0 0,15-1-40 0 0,1 2 0 0 0,-1 0 0 0 0,1 2 0 0 0,-25 12 0 0 0,-6 7 111 0 0,2 3 1 0 0,-83 66-1 0 0,92-63-93 0 0,2 2 1 0 0,2 1-1 0 0,1 2 0 0 0,2 2 0 0 0,1 0 0 0 0,-39 67 0 0 0,47-61 26 0 0,3 0 1 0 0,1 1 0 0 0,-15 53-1 0 0,-29 151 234 0 0,21-2-229 0 0,36-187-113 0 0,4 0 1 0 0,3 65-1 0 0,3-102-38 0 0,1 0 0 0 0,0-1 0 0 0,2 0 1 0 0,1 1-1 0 0,1-2 0 0 0,1 1 0 0 0,1-1 0 0 0,1 0 1 0 0,17 27-1 0 0,-18-34-4 0 0,2-1 0 0 0,0 0 0 0 0,0-1 0 0 0,2 0 0 0 0,-1-1 0 0 0,2-1 0 0 0,0 0 0 0 0,0 0 0 0 0,1-1 0 0 0,0-1 0 0 0,1-1 0 0 0,0 0 0 0 0,22 8 0 0 0,-5-6 3 0 0,0-1 0 0 0,1-1 0 0 0,0-2 0 0 0,0-2 1 0 0,50 3-1 0 0,-37-8-13 0 0,1-1 1 0 0,0-3 0 0 0,68-14 0 0 0,-41 0 15 0 0,-1-3 1 0 0,-1-3-1 0 0,0-4 1 0 0,119-64 0 0 0,-134 58 15 0 0,90-66 0 0 0,-114 73-22 0 0,-2-1 1 0 0,-1-2-1 0 0,47-56 1 0 0,-62 63-3 0 0,-1-1 1 0 0,0 0 0 0 0,-2-1-1 0 0,-1 0 1 0 0,-1-1-1 0 0,-2-1 1 0 0,0 0 0 0 0,-1 0-1 0 0,4-35 1 0 0,-1-26-20 0 0,0-141 0 0 0,-9 158 16 0 0,-3 1 1 0 0,-4 0 0 0 0,-18-99 0 0 0,19 158-5 0 0,1 0 0 0 0,-2 0 0 0 0,0 0 0 0 0,0 0 0 0 0,-1 1 0 0 0,0 0 0 0 0,-1 0 0 0 0,0 0 0 0 0,0 1 0 0 0,-1 0 0 0 0,0 1 0 0 0,-1 0-1 0 0,0 0 1 0 0,-12-8 0 0 0,-12-6-10 0 0,-1 1-1 0 0,-69-31 0 0 0,86 45 13 0 0,-346-153-74 0 0,332 147 80 0 0,-1 1-1 0 0,-45-9 0 0 0,65 18-3 0 0,-1 1 0 0 0,1 1 0 0 0,-1 0 0 0 0,1 0 0 0 0,-1 2 0 0 0,0-1 0 0 0,1 2 0 0 0,-1-1 0 0 0,-18 6 0 0 0,28-6-21 0 0,0 0-1 0 0,0 0 1 0 0,1 0-1 0 0,-1 0 1 0 0,0 1-1 0 0,1-1 0 0 0,-1 1 1 0 0,1-1-1 0 0,0 1 1 0 0,0 0-1 0 0,-1 0 1 0 0,1 0-1 0 0,0 0 1 0 0,0 0-1 0 0,1 0 0 0 0,-1 1 1 0 0,0-1-1 0 0,1 0 1 0 0,0 1-1 0 0,-1 0 1 0 0,1-1-1 0 0,0 1 1 0 0,0 0-1 0 0,-1 5 1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37.096"/>
    </inkml:context>
    <inkml:brush xml:id="br0">
      <inkml:brushProperty name="width" value="0.1" units="cm"/>
      <inkml:brushProperty name="height" value="0.1" units="cm"/>
    </inkml:brush>
  </inkml:definitions>
  <inkml:trace contextRef="#ctx0" brushRef="#br0">65 53 8165 0 0,'-2'0'7'0'0,"1"-1"0"0"0,-1 1 0 0 0,0-1 0 0 0,0 0 1 0 0,0 0-1 0 0,0 0 0 0 0,0 0 0 0 0,1 0 0 0 0,-1 0 0 0 0,0 0 1 0 0,1-1-1 0 0,-1 1 0 0 0,1-1 0 0 0,-1 1 0 0 0,0-2 0 0 0,-17-14 623 0 0,5 6-24 0 0,11 6-214 0 0,7 4-9 0 0,10 35-121 0 0,60 165 444 0 0,-59-151-696 0 0,-3 1 0 0 0,9 61 0 0 0,-17-85-248 0 0,-1 1-1 0 0,-1 0 0 0 0,-2-1 0 0 0,0 1 0 0 0,-6 35 1 0 0,4-49-274 0 0,3-10 353 0 0,-1-1 0 0 0,0 1 0 0 0,0-1 0 0 0,-1 1 0 0 0,1-1 0 0 0,0 1 0 0 0,0-1 0 0 0,-1 1 0 0 0,1-1 0 0 0,-1 1 0 0 0,1-1 0 0 0,-1 1 0 0 0,0-1 0 0 0,0 0 0 0 0,1 1 0 0 0,-1-1 0 0 0,0 0 0 0 0,0 0 0 0 0,0 1 0 0 0,-2 0 0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37.418"/>
    </inkml:context>
    <inkml:brush xml:id="br0">
      <inkml:brushProperty name="width" value="0.1" units="cm"/>
      <inkml:brushProperty name="height" value="0.1" units="cm"/>
    </inkml:brush>
  </inkml:definitions>
  <inkml:trace contextRef="#ctx0" brushRef="#br0">28 531 4016 0 0,'-12'-52'241'0'0,"7"33"41"0"0,1 1-1 0 0,-3-33 1 0 0,7 45-187 0 0,0 1 0 0 0,0-1 0 0 0,1 1 0 0 0,-1 0 0 0 0,1-1 0 0 0,0 1 0 0 0,1 0 0 0 0,-1 0 0 0 0,1 0 0 0 0,0 0 0 0 0,0 0 0 0 0,1 0 0 0 0,0 0 0 0 0,3-5 0 0 0,-2 6-64 0 0,0-1 1 0 0,0 1-1 0 0,0 0 0 0 0,1 0 0 0 0,-1 0 0 0 0,1 0 0 0 0,0 1 1 0 0,0 0-1 0 0,1 0 0 0 0,-1 0 0 0 0,0 1 0 0 0,1 0 0 0 0,9-3 1 0 0,3 2 11 0 0,0 0 0 0 0,1 0 1 0 0,18 1-1 0 0,12-1 41 0 0,-41 3-76 0 0,-1-1-1 0 0,0-1 1 0 0,-1 1-1 0 0,1-1 1 0 0,0-1-1 0 0,0 1 0 0 0,-1-1 1 0 0,1 0-1 0 0,-1 0 1 0 0,0-1-1 0 0,6-5 1 0 0,-10 8 7 0 0,0-1 0 0 0,0 0-1 0 0,0 0 1 0 0,-1 0 0 0 0,1 0 0 0 0,-1 0 0 0 0,1 0 0 0 0,-1 0 0 0 0,0 0 0 0 0,0 0 0 0 0,0-1 0 0 0,0 1 0 0 0,0 0 0 0 0,0-1 0 0 0,-1 1-1 0 0,1-1 1 0 0,-1 1 0 0 0,0-1 0 0 0,0 1 0 0 0,0-1 0 0 0,0 1 0 0 0,0-1 0 0 0,0 1 0 0 0,-1-1 0 0 0,1 1 0 0 0,-1-1 0 0 0,0 1 0 0 0,1 0-1 0 0,-1-1 1 0 0,0 1 0 0 0,0 0 0 0 0,-1 0 0 0 0,-2-4 0 0 0,-66-101 1293 0 0,54 85-928 0 0,16 22-377 0 0,0 0-1 0 0,0 0 1 0 0,0 0-1 0 0,-1 0 1 0 0,1 0-1 0 0,0 0 1 0 0,0 0-1 0 0,0 0 1 0 0,0 0-1 0 0,0-1 1 0 0,0 1-1 0 0,0 0 1 0 0,0 0-1 0 0,0 0 0 0 0,-1 0 1 0 0,1 0-1 0 0,0 0 1 0 0,0 0-1 0 0,0 0 1 0 0,0 0-1 0 0,0 0 1 0 0,0 0-1 0 0,-1 0 1 0 0,1 0-1 0 0,0 0 1 0 0,0 0-1 0 0,0 0 1 0 0,0 0-1 0 0,0 0 1 0 0,0 0-1 0 0,0 0 1 0 0,-1 0-1 0 0,1 0 0 0 0,0 0 1 0 0,0 0-1 0 0,0 0 1 0 0,0 0-1 0 0,0 0 1 0 0,0 1-1 0 0,0-1 1 0 0,-1 0-1 0 0,1 0 1 0 0,0 0-1 0 0,0 0 1 0 0,0 0-1 0 0,0 0 1 0 0,0 0-1 0 0,0 0 1 0 0,0 1-1 0 0,0 13-15 0 0,10 35 13 0 0,3-1 0 0 0,1 0 0 0 0,2-1 0 0 0,3-1 0 0 0,1-1 0 0 0,2 0 0 0 0,29 41 0 0 0,-47-79-195 0 0,1-1 0 0 0,0-1 0 0 0,0 1 0 0 0,0-1 0 0 0,1 0 0 0 0,-1 0 0 0 0,1 0 0 0 0,0-1 1 0 0,1 1-1 0 0,7 3 0 0 0,-2-3-653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48.248"/>
    </inkml:context>
    <inkml:brush xml:id="br0">
      <inkml:brushProperty name="width" value="0.1" units="cm"/>
      <inkml:brushProperty name="height" value="0.1" units="cm"/>
    </inkml:brush>
  </inkml:definitions>
  <inkml:trace contextRef="#ctx0" brushRef="#br0">35 29 5513 0 0,'-2'-1'54'0'0,"0"0"0"0"0,0 0 1 0 0,-1-1-1 0 0,1 1 1 0 0,0-1-1 0 0,0 1 1 0 0,1-1-1 0 0,-1 0 0 0 0,0 0 1 0 0,0 0-1 0 0,1 0 1 0 0,-1 0-1 0 0,-1-3 1 0 0,0 3 354 0 0,1 8-148 0 0,1 10-54 0 0,4 232 1575 0 0,-2 171-587 0 0,8 143 350 0 0,-6-535-1350 0 0,0 0 1 0 0,2 0-1 0 0,1-1 1 0 0,17 48-1 0 0,-19-65-135 0 0,1 0 0 0 0,0-1 0 0 0,0 0 0 0 0,1 0 0 0 0,0 0-1 0 0,0-1 1 0 0,1 0 0 0 0,0 0 0 0 0,0 0 0 0 0,1-1 0 0 0,0 0 0 0 0,0-1 0 0 0,0 0 0 0 0,1 0-1 0 0,0 0 1 0 0,0-1 0 0 0,11 3 0 0 0,16 4 51 0 0,1-1 0 0 0,0-2 1 0 0,41 3-1 0 0,-51-7-90 0 0,442 23 136 0 0,-432-26-145 0 0,61-1 171 0 0,1-3-1 0 0,134-24 1 0 0,-206 22-109 0 0,0-1 1 0 0,28-10-1 0 0,-45 12-61 0 0,0 0 0 0 0,-1 0 0 0 0,0-1 0 0 0,0 0 1 0 0,0-1-1 0 0,0 0 0 0 0,-1 0 0 0 0,13-13 0 0 0,-20 17-54 0 0,1 0 1 0 0,-1 0 0 0 0,0 0-1 0 0,1 0 1 0 0,-1-1 0 0 0,0 1-1 0 0,0 0 1 0 0,-1 0 0 0 0,1-1 0 0 0,0 1-1 0 0,-1-1 1 0 0,1 1 0 0 0,-1-1-1 0 0,0 1 1 0 0,0-1 0 0 0,0 1-1 0 0,0-1 1 0 0,-1 1 0 0 0,1 0-1 0 0,0-1 1 0 0,-2-4 0 0 0,1 4-319 0 0,0 0 1 0 0,1 0 0 0 0,-1 1-1 0 0,1-1 1 0 0,0 0 0 0 0,0 0-1 0 0,0 0 1 0 0,0 0 0 0 0,0 0-1 0 0,1 0 1 0 0,-1 0 0 0 0,1 0-1 0 0,1-3 1 0 0,4-3-866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38.681"/>
    </inkml:context>
    <inkml:brush xml:id="br0">
      <inkml:brushProperty name="width" value="0.1" units="cm"/>
      <inkml:brushProperty name="height" value="0.1" units="cm"/>
    </inkml:brush>
  </inkml:definitions>
  <inkml:trace contextRef="#ctx0" brushRef="#br0">50 765 5541 0 0,'4'-6'864'0'0,"-3"5"-803"0"0,-1 1-1 0 0,1-1 1 0 0,0 0 0 0 0,-1 0 0 0 0,1 0 0 0 0,-1 1-1 0 0,1-1 1 0 0,-1 0 0 0 0,1 0 0 0 0,-1 0 0 0 0,0 0 0 0 0,0 0-1 0 0,1 0 1 0 0,-1 0 0 0 0,0 0 0 0 0,0-1 0 0 0,0 1-49 0 0,0-1 0 0 0,1 1 0 0 0,-1-1 1 0 0,0 1-1 0 0,1 0 0 0 0,-1-1 0 0 0,0 1 1 0 0,1 0-1 0 0,0 0 0 0 0,-1-1 0 0 0,1 1 0 0 0,0 0 1 0 0,0 0-1 0 0,0 0 0 0 0,-1 0 0 0 0,1-1 1 0 0,0 1-1 0 0,0 1 0 0 0,1-1 0 0 0,-1 0 1 0 0,0 0-1 0 0,0 0 0 0 0,0 1 0 0 0,1-1 0 0 0,1-1 1 0 0,5-1-12 0 0,0 1-1 0 0,0 0 1 0 0,13-3 0 0 0,4-1 16 0 0,-6 0-33 0 0,-3 1 15 0 0,-1 0 0 0 0,16-9 0 0 0,-27 12 2 0 0,0-1 0 0 0,-1 1 0 0 0,1 0 0 0 0,0-1 0 0 0,-1 0-1 0 0,0 0 1 0 0,0 0 0 0 0,0 0 0 0 0,0 0 0 0 0,0-1 0 0 0,-1 1 0 0 0,4-8-1 0 0,-5 8 0 0 0,0 1 1 0 0,-1-1-1 0 0,1 0 0 0 0,-1 0 0 0 0,0 1 0 0 0,0-1 0 0 0,0 0 0 0 0,0 0 0 0 0,-1 0 0 0 0,1 1 0 0 0,-1-1 0 0 0,0 0 0 0 0,1 1 0 0 0,-1-1 1 0 0,-1 0-1 0 0,1 1 0 0 0,0-1 0 0 0,0 1 0 0 0,-1 0 0 0 0,0-1 0 0 0,1 1 0 0 0,-1 0 0 0 0,0 0 0 0 0,0 0 0 0 0,-3-3 0 0 0,-2-1 20 0 0,1 0-1 0 0,-1 1 0 0 0,0 0 1 0 0,0 0-1 0 0,0 0 0 0 0,-16-6 1 0 0,16 8 17 0 0,-1 0-1 0 0,1 1 1 0 0,-1 0 0 0 0,1 1 0 0 0,-1-1 0 0 0,0 2 0 0 0,1-1-1 0 0,-1 1 1 0 0,0 0 0 0 0,-14 2 0 0 0,18-1-6 0 0,-1 1 1 0 0,1-1-1 0 0,0 0 0 0 0,0 1 1 0 0,0 0-1 0 0,0 0 1 0 0,0 0-1 0 0,0 1 0 0 0,1-1 1 0 0,-1 1-1 0 0,1 0 0 0 0,-1 0 1 0 0,1 0-1 0 0,0 0 1 0 0,1 0-1 0 0,-1 1 0 0 0,0-1 1 0 0,1 1-1 0 0,0 0 0 0 0,-3 6 1 0 0,1 0 31 0 0,0 0 0 0 0,1 0 1 0 0,0 1-1 0 0,1-1 0 0 0,0 1 1 0 0,1 0-1 0 0,0 0 0 0 0,0-1 0 0 0,1 1 1 0 0,1 0-1 0 0,0 0 0 0 0,4 20 1 0 0,-1-15-22 0 0,1 1 1 0 0,1 0 0 0 0,1-1 0 0 0,0 0 0 0 0,1-1 0 0 0,0 1-1 0 0,14 16 1 0 0,-18-25-31 0 0,1-1 0 0 0,1 0-1 0 0,-1 0 1 0 0,1-1 0 0 0,0 0-1 0 0,0 0 1 0 0,0 0 0 0 0,1-1-1 0 0,0 1 1 0 0,0-2 0 0 0,14 7-1 0 0,-10-7-28 0 0,0 0 0 0 0,0 0 0 0 0,0-1-1 0 0,0-1 1 0 0,0 0 0 0 0,0 0 0 0 0,20-2-1 0 0,-5-3-227 0 0,0-1 0 0 0,0 0-1 0 0,0-2 1 0 0,-1-1 0 0 0,0-1-1 0 0,33-18 1 0 0,-39 17 4 0 0,0 0 0 0 0,-1-1 0 0 0,-1-1 0 0 0,0-1 0 0 0,0 0 0 0 0,-2-2 0 0 0,0 1 0 0 0,24-32 1 0 0,-35 40 189 0 0,-1-1 0 0 0,0 0 0 0 0,0 0 0 0 0,0 0 0 0 0,-1-1 0 0 0,-1 1 0 0 0,1-1 0 0 0,-1 1 0 0 0,0-1 0 0 0,-1 1 0 0 0,1-1 0 0 0,-2 1 1 0 0,0-11-1 0 0,-2-3 224 0 0,0 0-1 0 0,-2 1 1 0 0,-10-31 0 0 0,13 46-31 0 0,1 0-1 0 0,-2 1 1 0 0,1-1-1 0 0,0 0 1 0 0,-1 1-1 0 0,0 0 0 0 0,0-1 1 0 0,0 1-1 0 0,-1 0 1 0 0,1 1-1 0 0,-1-1 1 0 0,0 0-1 0 0,-4-2 1 0 0,5 4-102 0 0,1 1 1 0 0,-1 0-1 0 0,0 0 0 0 0,0 0 1 0 0,1 0-1 0 0,-1 0 1 0 0,0 0-1 0 0,0 1 1 0 0,0-1-1 0 0,0 1 1 0 0,0 0-1 0 0,0 0 1 0 0,1 0-1 0 0,-1 0 0 0 0,0 1 1 0 0,0-1-1 0 0,0 1 1 0 0,0-1-1 0 0,0 1 1 0 0,1 0-1 0 0,-1 0 1 0 0,0 0-1 0 0,1 1 1 0 0,-1-1-1 0 0,-3 3 1 0 0,-3 3-18 0 0,-1 1 0 0 0,1 0 1 0 0,1 0-1 0 0,0 1 0 0 0,0 0 1 0 0,0 1-1 0 0,1 0 0 0 0,1 0 1 0 0,-1 0-1 0 0,2 1 1 0 0,-1 0-1 0 0,2 0 0 0 0,-1 0 1 0 0,2 1-1 0 0,-1-1 0 0 0,2 1 1 0 0,-1 0-1 0 0,2 0 0 0 0,-1 0 1 0 0,2 19-1 0 0,0-30-21 0 0,1 1 0 0 0,-1-1 0 0 0,1 1-1 0 0,-1-1 1 0 0,1 1 0 0 0,0-1 0 0 0,0 1 0 0 0,-1-1-1 0 0,1 0 1 0 0,0 1 0 0 0,0-1 0 0 0,1 0-1 0 0,-1 0 1 0 0,0 0 0 0 0,0 0 0 0 0,0 0 0 0 0,1 0-1 0 0,-1 0 1 0 0,1 0 0 0 0,-1 0 0 0 0,0-1 0 0 0,1 1-1 0 0,-1-1 1 0 0,1 1 0 0 0,0-1 0 0 0,-1 1-1 0 0,1-1 1 0 0,-1 0 0 0 0,1 0 0 0 0,-1 0 0 0 0,4 0-1 0 0,7 0 6 0 0,1 0-1 0 0,0-1 0 0 0,14-2 0 0 0,-8 1 8 0 0,-9 1-31 0 0,1 0 1 0 0,-1 0 0 0 0,0-1-1 0 0,0 0 1 0 0,0-1 0 0 0,15-6 0 0 0,-22 8 4 0 0,0-1 1 0 0,-1 1-1 0 0,1-1 1 0 0,0 0-1 0 0,-1 0 0 0 0,0 0 1 0 0,0 0-1 0 0,1 0 1 0 0,-1-1-1 0 0,0 1 1 0 0,-1-1-1 0 0,1 1 1 0 0,0-1-1 0 0,-1 0 1 0 0,1 1-1 0 0,-1-1 0 0 0,0 0 1 0 0,0 0-1 0 0,0 0 1 0 0,-1 0-1 0 0,1 0 1 0 0,-1 0-1 0 0,1 0 1 0 0,-1 0-1 0 0,0-5 1 0 0,0 5 8 0 0,0 0 0 0 0,0 0 0 0 0,1 0 0 0 0,-1 0 0 0 0,1 0 1 0 0,0 0-1 0 0,1-3 0 0 0,-2 5 1 0 0,0 1 1 0 0,0 0 0 0 0,0 0-1 0 0,0 0 1 0 0,0 0-1 0 0,0 0 1 0 0,0-1 0 0 0,0 1-1 0 0,0 0 1 0 0,0 0 0 0 0,1 0-1 0 0,-1 0 1 0 0,0 0-1 0 0,0 0 1 0 0,0 0 0 0 0,0 0-1 0 0,0-1 1 0 0,0 1-1 0 0,0 0 1 0 0,0 0 0 0 0,0 0-1 0 0,1 0 1 0 0,-1 0-1 0 0,0 0 1 0 0,0 0 0 0 0,0 0-1 0 0,0 0 1 0 0,0 0 0 0 0,0 0-1 0 0,1 0 1 0 0,-1 0-1 0 0,0 0 1 0 0,0 0 0 0 0,0 0-1 0 0,0 0 1 0 0,0 0-1 0 0,0 0 1 0 0,1 0 0 0 0,-1 0-1 0 0,0 0 1 0 0,0 0-1 0 0,0 0 1 0 0,0 0 0 0 0,0 0-1 0 0,0 0 1 0 0,1 0-1 0 0,3 14-62 0 0,0 11 114 0 0,-4-19 1 0 0,1 0-1 0 0,0 0 1 0 0,0 0-1 0 0,0 0 1 0 0,1 0 0 0 0,3 9-1 0 0,-4-14-44 0 0,0 1 0 0 0,1 0 0 0 0,-1-1 0 0 0,0 1-1 0 0,1-1 1 0 0,-1 0 0 0 0,0 1 0 0 0,1-1 0 0 0,0 0 0 0 0,-1 0 0 0 0,1 0-1 0 0,0 0 1 0 0,-1 0 0 0 0,1 0 0 0 0,0 0 0 0 0,0-1 0 0 0,0 1 0 0 0,0-1-1 0 0,0 1 1 0 0,0-1 0 0 0,0 0 0 0 0,0 0 0 0 0,0 1 0 0 0,3-2 0 0 0,17 1-1 0 0,0 0 0 0 0,36-7 0 0 0,-50 6-10 0 0,0-2 1 0 0,0 1-1 0 0,0-1 0 0 0,0 0 1 0 0,0 0-1 0 0,-1-1 1 0 0,0 0-1 0 0,0-1 0 0 0,0 1 1 0 0,9-9-1 0 0,-7 4 4 0 0,0 0-1 0 0,0 0 1 0 0,-1-1-1 0 0,0 0 1 0 0,-1 0 0 0 0,0-1-1 0 0,-1 0 1 0 0,0 0-1 0 0,-1 0 1 0 0,0-1-1 0 0,-1 0 1 0 0,0 0-1 0 0,-1 0 1 0 0,0 0 0 0 0,-1-1-1 0 0,-1 1 1 0 0,0-1-1 0 0,0 0 1 0 0,-1 1-1 0 0,-1-1 1 0 0,0 1-1 0 0,0-1 1 0 0,-2 1 0 0 0,1-1-1 0 0,-2 1 1 0 0,0 0-1 0 0,0 0 1 0 0,-1 1-1 0 0,-10-19 1 0 0,11 23 0 0 0,0 0 0 0 0,0 0 0 0 0,-1 1 0 0 0,0-1 0 0 0,0 1 0 0 0,-12-11 0 0 0,15 15 1 0 0,-1 1-1 0 0,1-1 1 0 0,0 1-1 0 0,-1-1 1 0 0,1 1-1 0 0,-1 0 1 0 0,1 0-1 0 0,-1 0 1 0 0,0 0-1 0 0,0 0 0 0 0,1 1 1 0 0,-1-1-1 0 0,0 1 1 0 0,0 0-1 0 0,0 0 1 0 0,1 0-1 0 0,-1 0 1 0 0,0 0-1 0 0,0 0 1 0 0,0 1-1 0 0,1 0 1 0 0,-1-1-1 0 0,-3 3 1 0 0,-2 0-2 0 0,0 1 0 0 0,0 1 0 0 0,1-1 0 0 0,0 1 0 0 0,0 1 1 0 0,0-1-1 0 0,1 1 0 0 0,0 0 0 0 0,0 0 0 0 0,0 1 0 0 0,1 0 1 0 0,0 0-1 0 0,0 0 0 0 0,1 1 0 0 0,0 0 0 0 0,0 0 0 0 0,1 0 1 0 0,0 0-1 0 0,0 0 0 0 0,1 0 0 0 0,0 1 0 0 0,1-1 1 0 0,-1 1-1 0 0,2 0 0 0 0,-1-1 0 0 0,1 1 0 0 0,1 0 0 0 0,-1-1 1 0 0,2 1-1 0 0,1 9 0 0 0,0-7 27 0 0,0 0 1 0 0,1 0-1 0 0,0 0 0 0 0,1 0 1 0 0,0-1-1 0 0,0 0 1 0 0,1 0-1 0 0,1 0 0 0 0,0-1 1 0 0,0 0-1 0 0,1 0 1 0 0,11 10-1 0 0,-14-15-17 0 0,0 0 0 0 0,1 0 0 0 0,-1 0-1 0 0,0-1 1 0 0,1 0 0 0 0,0 0 0 0 0,0-1 0 0 0,0 1 0 0 0,0-1-1 0 0,0-1 1 0 0,0 1 0 0 0,1-1 0 0 0,-1 0 0 0 0,0 0-1 0 0,1-1 1 0 0,-1 0 0 0 0,1 0 0 0 0,-1 0 0 0 0,1-1 0 0 0,-1 0-1 0 0,0-1 1 0 0,0 1 0 0 0,11-5 0 0 0,-6 2-9 0 0,-1-1 0 0 0,1 0 0 0 0,-1 0 0 0 0,0-1 0 0 0,0-1 0 0 0,-1 0 0 0 0,0 0 0 0 0,0-1 0 0 0,-1 0 0 0 0,0 0 0 0 0,8-11 0 0 0,-11 12 0 0 0,-1 0-1 0 0,0 0 1 0 0,0 0-1 0 0,-1-1 1 0 0,0 1-1 0 0,0-1 1 0 0,-1 1-1 0 0,0-1 1 0 0,0 0-1 0 0,-1 0 1 0 0,0 0 0 0 0,0 0-1 0 0,-1 0 1 0 0,0 0-1 0 0,0-1 1 0 0,-3-13-1 0 0,-3-4 1 0 0,-1 1 0 0 0,0 0 0 0 0,-2 0 0 0 0,-12-24 0 0 0,-58-88-10 0 0,67 116 12 0 0,9 15-5 0 0,0 0 1 0 0,0 0-1 0 0,-1 0 1 0 0,0 1-1 0 0,0 0 1 0 0,0-1-1 0 0,-1 1 0 0 0,1 0 1 0 0,-1 1-1 0 0,-1-1 1 0 0,-10-6-1 0 0,14 10 3 0 0,1 1-1 0 0,0 0 1 0 0,0 0 0 0 0,-1 0-1 0 0,1 0 1 0 0,0 0-1 0 0,0 0 1 0 0,-1 0-1 0 0,1 0 1 0 0,0 0 0 0 0,-1 1-1 0 0,1-1 1 0 0,0 0-1 0 0,0 1 1 0 0,0-1-1 0 0,-1 1 1 0 0,1-1 0 0 0,0 1-1 0 0,0 0 1 0 0,0-1-1 0 0,0 1 1 0 0,0 0-1 0 0,0 0 1 0 0,0 0-1 0 0,0 0 1 0 0,1 0 0 0 0,-1 0-1 0 0,0 0 1 0 0,0 0-1 0 0,1 0 1 0 0,-1 0-1 0 0,1 0 1 0 0,-1 2 0 0 0,-3 3-1 0 0,2 1 0 0 0,-1-1 1 0 0,1 1-1 0 0,-3 12 1 0 0,4-8 3 0 0,0 0 1 0 0,1 0-1 0 0,0 0 1 0 0,1 1-1 0 0,0-1 1 0 0,1-1 0 0 0,0 1-1 0 0,1 0 1 0 0,0 0-1 0 0,1-1 1 0 0,0 0 0 0 0,9 17-1 0 0,2 0 108 0 0,1-1-1 0 0,1-1 1 0 0,28 32 0 0 0,-19-30-69 0 0,0-1 0 0 0,2-2 0 0 0,1 0 0 0 0,1-2 0 0 0,59 33 0 0 0,-16-5-2377 0 0,-64-44 1437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39.497"/>
    </inkml:context>
    <inkml:brush xml:id="br0">
      <inkml:brushProperty name="width" value="0.1" units="cm"/>
      <inkml:brushProperty name="height" value="0.1" units="cm"/>
    </inkml:brush>
  </inkml:definitions>
  <inkml:trace contextRef="#ctx0" brushRef="#br0">123 330 5420 0 0,'-6'-3'209'0'0,"0"0"0"0"0,0 0-1 0 0,0 1 1 0 0,0 0 0 0 0,-1 0-1 0 0,1 1 1 0 0,-1-1-1 0 0,0 1 1 0 0,1 1 0 0 0,-9-1-1 0 0,14 1-162 0 0,0 0-1 0 0,0 0 0 0 0,0 0 0 0 0,0 0 1 0 0,0 0-1 0 0,1 0 0 0 0,-1 0 1 0 0,0 0-1 0 0,0 0 0 0 0,0-1 0 0 0,0 1 1 0 0,0 0-1 0 0,0-1 0 0 0,0 1 1 0 0,1-1-1 0 0,-1 1 0 0 0,0-1 0 0 0,0 1 1 0 0,1-1-1 0 0,-1 0 0 0 0,0 1 1 0 0,0-2-1 0 0,1 2-37 0 0,0 0 0 0 0,0 0 0 0 0,0 0 1 0 0,0 0-1 0 0,0-1 0 0 0,0 1 0 0 0,0 0 0 0 0,0 0 1 0 0,0 0-1 0 0,0 0 0 0 0,0 0 0 0 0,0-1 1 0 0,0 1-1 0 0,0 0 0 0 0,0 0 0 0 0,0 0 0 0 0,0 0 1 0 0,0 0-1 0 0,0 0 0 0 0,0-1 0 0 0,0 1 0 0 0,0 0 1 0 0,0 0-1 0 0,0 0 0 0 0,0 0 0 0 0,0 0 0 0 0,0 0 1 0 0,0-1-1 0 0,0 1 0 0 0,1 0 0 0 0,-1 0 1 0 0,0 0-1 0 0,0 0 0 0 0,0 0 0 0 0,0 0 0 0 0,0 0 1 0 0,0 0-1 0 0,0 0 0 0 0,1 0 0 0 0,-1 0 0 0 0,0 0 1 0 0,0-1-1 0 0,0 1 0 0 0,0 0 0 0 0,1 0 0 0 0,15 2-52 0 0,98 25 41 0 0,-101-25 34 0 0,-23-4 13 0 0,-69-17-75 0 0,72 18 33 0 0,1-1 0 0 0,0 0 0 0 0,0 0 1 0 0,0-1-1 0 0,0 0 0 0 0,-10-6 0 0 0,14 8-3 0 0,0-1-1 0 0,0 1 1 0 0,0-1-1 0 0,0 0 1 0 0,1 0 0 0 0,-1 1-1 0 0,1-1 1 0 0,-1 0-1 0 0,1-1 1 0 0,-1 1-1 0 0,1 0 1 0 0,0 0 0 0 0,0 0-1 0 0,0-1 1 0 0,0 1-1 0 0,1-1 1 0 0,-1 1-1 0 0,1-1 1 0 0,-1 1 0 0 0,1-5-1 0 0,-1-15 20 0 0,0 15-19 0 0,0 1 0 0 0,1-1 0 0 0,0 1 0 0 0,0 0 0 0 0,2-9 0 0 0,-1 14-1 0 0,-1-1 1 0 0,1 0 0 0 0,-1 1 0 0 0,1-1 0 0 0,0 1-1 0 0,0-1 1 0 0,-1 1 0 0 0,1-1 0 0 0,0 1 0 0 0,0-1 0 0 0,1 1-1 0 0,-1 0 1 0 0,0 0 0 0 0,0-1 0 0 0,1 1 0 0 0,-1 0 0 0 0,0 0-1 0 0,1 0 1 0 0,-1 1 0 0 0,1-1 0 0 0,0 0 0 0 0,-1 0 0 0 0,1 1-1 0 0,2-1 1 0 0,9-3-1 0 0,0 1 0 0 0,1 0 0 0 0,0 2 0 0 0,0-1 0 0 0,-1 2 0 0 0,1-1 0 0 0,15 3 0 0 0,-25-2 3 0 0,1 1 0 0 0,-1 0-1 0 0,0 0 1 0 0,0 0-1 0 0,1 0 1 0 0,-1 1 0 0 0,0-1-1 0 0,0 1 1 0 0,0 0 0 0 0,0 0-1 0 0,-1 1 1 0 0,1-1 0 0 0,-1 1-1 0 0,1 0 1 0 0,-1 0-1 0 0,0 0 1 0 0,0 0 0 0 0,0 0-1 0 0,0 1 1 0 0,-1-1 0 0 0,0 1-1 0 0,1 0 1 0 0,-1 0 0 0 0,0 0-1 0 0,-1 0 1 0 0,2 5-1 0 0,2 8-16 0 0,-1-2 17 0 0,0-1 1 0 0,0 1 0 0 0,2-1 0 0 0,0 0 0 0 0,13 22 0 0 0,-18-35-1 0 0,-1 0 0 0 0,1 0 0 0 0,-1 0 0 0 0,1-1 1 0 0,0 1-1 0 0,0 0 0 0 0,0 0 0 0 0,-1-1 0 0 0,1 1 1 0 0,0-1-1 0 0,0 1 0 0 0,0-1 0 0 0,0 1 0 0 0,0-1 1 0 0,0 1-1 0 0,0-1 0 0 0,0 0 0 0 0,0 1 1 0 0,0-1-1 0 0,0 0 0 0 0,0 0 0 0 0,0 0 0 0 0,2 0 1 0 0,0-1 0 0 0,-1 1 0 0 0,0-1 1 0 0,1 0-1 0 0,-1 1 1 0 0,0-1-1 0 0,0 0 0 0 0,0-1 1 0 0,1 1-1 0 0,-1 0 0 0 0,2-2 1 0 0,6-6 1 0 0,-1 1 0 0 0,0-1 0 0 0,9-13 0 0 0,-13 16-9 0 0,5-6 4 0 0,0 0 0 0 0,-1-1 0 0 0,0 0 0 0 0,-1-1 0 0 0,8-15 0 0 0,-15 25 2 0 0,1 0 0 0 0,-1 0 0 0 0,1 0 0 0 0,-1 0-1 0 0,0-1 1 0 0,-1 1 0 0 0,1 0 0 0 0,-1 0-1 0 0,0-1 1 0 0,0 1 0 0 0,0 0 0 0 0,0-1-1 0 0,-1 1 1 0 0,0 0 0 0 0,0 0 0 0 0,0 0-1 0 0,0 0 1 0 0,-1 0 0 0 0,0 0 0 0 0,1 0 0 0 0,-2 0-1 0 0,1 0 1 0 0,-5-6 0 0 0,1 4 2 0 0,-1-1 0 0 0,0 1 1 0 0,0 0-1 0 0,-1 0 0 0 0,0 1 1 0 0,0 0-1 0 0,0 0 0 0 0,-1 1 1 0 0,1 0-1 0 0,-1 1 0 0 0,0 0 1 0 0,0 0-1 0 0,0 1 0 0 0,0 0 0 0 0,-1 0 1 0 0,-13 1-1 0 0,8 0 5 0 0,0 0 0 0 0,0 2-1 0 0,0 0 1 0 0,0 0 0 0 0,1 1 0 0 0,-1 1 0 0 0,0 1-1 0 0,1 0 1 0 0,-24 11 0 0 0,33-13 15 0 0,0 1 0 0 0,0 0 1 0 0,0 0-1 0 0,1 0 0 0 0,-1 1 0 0 0,1-1 1 0 0,0 1-1 0 0,0 0 0 0 0,0 0 0 0 0,1 0 1 0 0,0 1-1 0 0,-1-1 0 0 0,2 1 0 0 0,-6 10 1 0 0,6-8 3 0 0,-1 0 1 0 0,1 0-1 0 0,1 0 1 0 0,-1 1-1 0 0,2-1 1 0 0,-1 1-1 0 0,1-1 1 0 0,0 0-1 0 0,0 1 1 0 0,2 8-1 0 0,0-2 50 0 0,1 0 0 0 0,1-1 0 0 0,0 0 0 0 0,1 0 0 0 0,0 0 0 0 0,1 0-1 0 0,1-1 1 0 0,0 0 0 0 0,0 0 0 0 0,1-1 0 0 0,16 18 0 0 0,-17-22-75 0 0,0 0 0 0 0,0 0 1 0 0,1-1-1 0 0,0 0 0 0 0,0 0 0 0 0,0-1 0 0 0,1 0 0 0 0,-1-1 1 0 0,1 0-1 0 0,0 0 0 0 0,1-1 0 0 0,-1 0 0 0 0,1 0 0 0 0,-1-1 1 0 0,1-1-1 0 0,0 1 0 0 0,-1-2 0 0 0,1 1 0 0 0,0-1 0 0 0,0-1 1 0 0,0 0-1 0 0,13-3 0 0 0,-9 1-183 0 0,0-1-472 0 0,0 0 0 0 0,0-1 0 0 0,0 0 0 0 0,21-12 0 0 0,-19 7-251 0 0,-1 3-24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39.849"/>
    </inkml:context>
    <inkml:brush xml:id="br0">
      <inkml:brushProperty name="width" value="0.1" units="cm"/>
      <inkml:brushProperty name="height" value="0.1" units="cm"/>
    </inkml:brush>
  </inkml:definitions>
  <inkml:trace contextRef="#ctx0" brushRef="#br0">3 204 3668 0 0,'-1'-7'111'0'0,"0"1"0"0"0,1 0 0 0 0,-1 0 1 0 0,1-1-1 0 0,0 1 0 0 0,2-9 0 0 0,-2 12 29 0 0,1-1 0 0 0,-1 1 0 0 0,1-1 0 0 0,0 1 0 0 0,0-1-1 0 0,0 1 1 0 0,0 0 0 0 0,1-1 0 0 0,-1 1 0 0 0,1 0 0 0 0,0 0 0 0 0,4-5 0 0 0,-5 7-110 0 0,1 0 0 0 0,-1 1 0 0 0,1-1 0 0 0,-1 0 0 0 0,1 1 0 0 0,-1-1 0 0 0,1 1 1 0 0,0 0-1 0 0,-1-1 0 0 0,1 1 0 0 0,0 0 0 0 0,-1 0 0 0 0,1 0 0 0 0,0 0 0 0 0,-1 0 0 0 0,1 1 0 0 0,0-1 0 0 0,-1 0 0 0 0,1 1 0 0 0,-1-1 0 0 0,1 1 0 0 0,0-1 0 0 0,-1 1 0 0 0,2 1 0 0 0,39 24 374 0 0,-39-24-345 0 0,20 14 197 0 0,13 10 110 0 0,53 46 0 0 0,-81-64-353 0 0,1 0 1 0 0,-2 1 0 0 0,1 0 0 0 0,-1 0 0 0 0,-1 1 0 0 0,0-1 0 0 0,0 1 0 0 0,-1 1 0 0 0,0-1 0 0 0,0 1 0 0 0,3 14 0 0 0,-7-23-12 0 0,-1 0-1 0 0,1 1 0 0 0,-1-1 1 0 0,1 0-1 0 0,-1 0 1 0 0,0 0-1 0 0,0 0 0 0 0,0 0 1 0 0,0 0-1 0 0,-1 0 1 0 0,1 0-1 0 0,0 0 0 0 0,-1 1 1 0 0,1-1-1 0 0,-1 0 1 0 0,0 0-1 0 0,0-1 0 0 0,0 1 1 0 0,0 0-1 0 0,0 0 1 0 0,0 0-1 0 0,0-1 0 0 0,-1 1 1 0 0,1 0-1 0 0,0-1 1 0 0,-1 1-1 0 0,0-1 0 0 0,1 0 1 0 0,-1 1-1 0 0,0-1 1 0 0,0 0-1 0 0,1 0 0 0 0,-1 0 1 0 0,0 0-1 0 0,0-1 1 0 0,0 1-1 0 0,-3 0 1 0 0,0 0-3 0 0,1 0 0 0 0,-1-1 1 0 0,1 1-1 0 0,-1-1 1 0 0,0 0-1 0 0,1 0 0 0 0,-1-1 1 0 0,1 0-1 0 0,-1 1 1 0 0,1-1-1 0 0,-1-1 0 0 0,1 1 1 0 0,-1-1-1 0 0,1 0 1 0 0,0 0-1 0 0,-5-3 0 0 0,5 3 3 0 0,1-1-1 0 0,-1 0 0 0 0,1 0 0 0 0,0 0 1 0 0,0 0-1 0 0,0-1 0 0 0,0 1 0 0 0,1-1 0 0 0,0 0 1 0 0,-1 0-1 0 0,1 0 0 0 0,0 0 0 0 0,-1-6 1 0 0,0 3 0 0 0,2-1 0 0 0,-1 1 0 0 0,1-1 0 0 0,1 1 0 0 0,-1-1 0 0 0,1 0 0 0 0,1-9 0 0 0,2-3-5 0 0,1 1 0 0 0,0 0-1 0 0,2 1 1 0 0,0-1 0 0 0,12-24 0 0 0,-11 29 0 0 0,0 0-1 0 0,1 0 1 0 0,1 1-1 0 0,0 0 1 0 0,1 1-1 0 0,0 0 1 0 0,21-18-1 0 0,-27 25 3 0 0,1 1-1 0 0,0 1 1 0 0,0-1 0 0 0,0 1-1 0 0,1 0 1 0 0,-1 0 0 0 0,1 0-1 0 0,0 1 1 0 0,0 0-1 0 0,-1 0 1 0 0,1 0 0 0 0,1 1-1 0 0,-1 0 1 0 0,0 0 0 0 0,0 0-1 0 0,0 1 1 0 0,0 0 0 0 0,1 0-1 0 0,-1 1 1 0 0,0 0 0 0 0,0 0-1 0 0,11 3 1 0 0,-14-3-71 0 0,0 0 0 0 0,0 1 0 0 0,-1-1 0 0 0,1 1 0 0 0,0-1 0 0 0,0 1-1 0 0,-1 0 1 0 0,1 0 0 0 0,-1 0 0 0 0,0 0 0 0 0,0 1 0 0 0,1-1 0 0 0,-1 1 0 0 0,-1-1 0 0 0,1 1 0 0 0,0 0 0 0 0,1 4 0 0 0,-2 4-647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40.193"/>
    </inkml:context>
    <inkml:brush xml:id="br0">
      <inkml:brushProperty name="width" value="0.1" units="cm"/>
      <inkml:brushProperty name="height" value="0.1" units="cm"/>
    </inkml:brush>
  </inkml:definitions>
  <inkml:trace contextRef="#ctx0" brushRef="#br0">3 102 7517 0 0,'-1'-4'30'0'0,"0"1"1"0"0,1 0 0 0 0,-1 0 0 0 0,1 0-1 0 0,0 0 1 0 0,0-1 0 0 0,1 1-1 0 0,-1 0 1 0 0,0 0 0 0 0,1 0-1 0 0,0 0 1 0 0,0 0 0 0 0,0 0 0 0 0,0 0-1 0 0,0 0 1 0 0,1 0 0 0 0,2-4-1 0 0,5-9 312 0 0,-9 15-310 0 0,1 0 0 0 0,-1 0 0 0 0,1 0 0 0 0,-1 0 0 0 0,1 0-1 0 0,0 0 1 0 0,-1 0 0 0 0,1 0 0 0 0,0 0 0 0 0,0 0 0 0 0,-1 1 0 0 0,1-1 0 0 0,0 0 0 0 0,0 0 0 0 0,0 1 0 0 0,0-1 0 0 0,0 1 0 0 0,0-1 0 0 0,1 0 0 0 0,3-1 107 0 0,-3 1-116 0 0,-1 1-1 0 0,1-1 0 0 0,-1 0 0 0 0,1 0 1 0 0,-1 1-1 0 0,1-1 0 0 0,0 1 0 0 0,0 0 0 0 0,-1-1 1 0 0,1 1-1 0 0,0 0 0 0 0,0 0 0 0 0,-1 0 1 0 0,1 0-1 0 0,0 0 0 0 0,-1 1 0 0 0,1-1 1 0 0,0 0-1 0 0,0 1 0 0 0,-1-1 0 0 0,1 1 0 0 0,-1 0 1 0 0,1-1-1 0 0,0 1 0 0 0,-1 0 0 0 0,2 1 1 0 0,8 6 57 0 0,0 0 0 0 0,0 1 0 0 0,-1 0 1 0 0,0 1-1 0 0,-1 0 0 0 0,0 1 1 0 0,-1-1-1 0 0,11 19 0 0 0,4 13 50 0 0,21 49 0 0 0,-2 0-74 0 0,25 35-1798 0 0,-57-113 193 0 0,-7-9 477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40.589"/>
    </inkml:context>
    <inkml:brush xml:id="br0">
      <inkml:brushProperty name="width" value="0.1" units="cm"/>
      <inkml:brushProperty name="height" value="0.1" units="cm"/>
    </inkml:brush>
  </inkml:definitions>
  <inkml:trace contextRef="#ctx0" brushRef="#br0">15 206 7421 0 0,'-2'-6'15'0'0,"0"0"1"0"0,1 0 0 0 0,-1 0-1 0 0,1-1 1 0 0,0-10 0 0 0,-3-12 498 0 0,4 27-467 0 0,0 1 0 0 0,-1 0 0 0 0,1 0 1 0 0,0-1-1 0 0,0 1 0 0 0,0 0 0 0 0,0-1 1 0 0,0 1-1 0 0,0 0 0 0 0,0 0 0 0 0,0-1 1 0 0,0 1-1 0 0,1 0 0 0 0,-1-1 0 0 0,0 1 1 0 0,1 0-1 0 0,-1 0 0 0 0,1 0 0 0 0,0 0 0 0 0,-1-1 1 0 0,1 1-1 0 0,0 0 0 0 0,-1 0 0 0 0,1 0 1 0 0,0 0-1 0 0,0 1 0 0 0,0-1 0 0 0,0 0 1 0 0,0 0-1 0 0,0 0 0 0 0,0 1 0 0 0,1-1 1 0 0,-1 1-1 0 0,0-1 0 0 0,0 1 0 0 0,0-1 1 0 0,1 1-1 0 0,1-1 0 0 0,0 1-22 0 0,1-1 0 0 0,-1 1-1 0 0,0 0 1 0 0,1 0 0 0 0,-1 0 0 0 0,1 1-1 0 0,-1-1 1 0 0,0 1 0 0 0,1 0 0 0 0,-1 0-1 0 0,0 0 1 0 0,0 0 0 0 0,0 1 0 0 0,5 2-1 0 0,-5-2-23 0 0,0 1 0 0 0,0 0 0 0 0,0 0 1 0 0,0 0-1 0 0,0 0 0 0 0,-1 1 0 0 0,1-1 0 0 0,-1 1 0 0 0,0-1 0 0 0,0 1 0 0 0,-1 0 0 0 0,1 0 0 0 0,-1 0 0 0 0,1 0 0 0 0,-1 0 0 0 0,0 0 0 0 0,-1 0 0 0 0,1 5 1 0 0,1 12 22 0 0,-1 1 1 0 0,-3 28 0 0 0,1-16 36 0 0,1-63-34 0 0,-1 6-27 0 0,1 0 0 0 0,1 0 0 0 0,2 0 0 0 0,4-23 0 0 0,-5 39-8 0 0,0-1 0 0 0,0 1 0 0 0,1 0-1 0 0,0-1 1 0 0,1 1 0 0 0,-1 1 0 0 0,1-1-1 0 0,1 1 1 0 0,-1-1 0 0 0,1 1 0 0 0,0 0-1 0 0,1 1 1 0 0,-1-1 0 0 0,1 1 0 0 0,0 0-1 0 0,0 1 1 0 0,7-5 0 0 0,-10 7 3 0 0,0 0 0 0 0,0 1 0 0 0,0-1 0 0 0,1 0 0 0 0,-1 1 0 0 0,0 0 0 0 0,1 0 1 0 0,-1 0-1 0 0,0 0 0 0 0,1 0 0 0 0,-1 1 0 0 0,8-1 0 0 0,-8 2 4 0 0,-1 0 1 0 0,1 0-1 0 0,0 0 1 0 0,-1 0-1 0 0,1 1 1 0 0,-1-1-1 0 0,1 1 1 0 0,-1 0-1 0 0,0-1 1 0 0,0 1-1 0 0,1 0 1 0 0,-1 0-1 0 0,0 0 1 0 0,-1 0-1 0 0,1 1 1 0 0,2 2-1 0 0,2 6 8 0 0,1-1 0 0 0,-1 1-1 0 0,-1 1 1 0 0,7 19 0 0 0,-7-16-24 0 0,2 0 1 0 0,7 14-1 0 0,-10-21-146 0 0,-2-5 66 0 0,-1 0-1 0 0,1-1 1 0 0,-1 1 0 0 0,1-1 0 0 0,0 0 0 0 0,0 0 0 0 0,2 3 0 0 0,-3-4 8 0 0,0-1 0 0 0,0 1 0 0 0,0-1 0 0 0,0 1 0 0 0,0-1 0 0 0,0 1 0 0 0,0-1 0 0 0,1 1 0 0 0,-1-1 1 0 0,0 0-1 0 0,0 0 0 0 0,0 0 0 0 0,1 0 0 0 0,-1 0 0 0 0,0 0 0 0 0,0 0 0 0 0,0 0 0 0 0,0 0 0 0 0,1 0 0 0 0,-1-1 0 0 0,0 1 1 0 0,2-1-1 0 0,7-4-937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41.239"/>
    </inkml:context>
    <inkml:brush xml:id="br0">
      <inkml:brushProperty name="width" value="0.1" units="cm"/>
      <inkml:brushProperty name="height" value="0.1" units="cm"/>
    </inkml:brush>
  </inkml:definitions>
  <inkml:trace contextRef="#ctx0" brushRef="#br0">111 208 6033 0 0,'-1'-13'87'0'0,"1"0"0"0"0,1-17 0 0 0,1 6 192 0 0,-2 16-144 0 0,-1-1 0 0 0,-1 1 0 0 0,1 1 0 0 0,-2-1 0 0 0,1 0 0 0 0,-1 0 0 0 0,0 1 0 0 0,0-1 0 0 0,-1 1 0 0 0,0 0-1 0 0,0 0 1 0 0,-1 0 0 0 0,0 1 0 0 0,-6-7 0 0 0,11 12-120 0 0,-1 0 0 0 0,0 1 0 0 0,0-1-1 0 0,0 0 1 0 0,0 0 0 0 0,0 1 0 0 0,0-1-1 0 0,0 1 1 0 0,0-1 0 0 0,0 1-1 0 0,0-1 1 0 0,0 1 0 0 0,0 0 0 0 0,0-1-1 0 0,0 1 1 0 0,0 0 0 0 0,0 0 0 0 0,-1 0-1 0 0,1 0 1 0 0,0 0 0 0 0,0 0-1 0 0,0 0 1 0 0,0 0 0 0 0,0 0 0 0 0,0 0-1 0 0,-1 1 1 0 0,0 0 0 0 0,0 0-2 0 0,1 0 1 0 0,-1 1 0 0 0,1-1-1 0 0,-1 1 1 0 0,1-1 0 0 0,0 1-1 0 0,-1 0 1 0 0,1 0 0 0 0,0-1-1 0 0,0 1 1 0 0,0 0 0 0 0,0 0-1 0 0,0 3 1 0 0,-3 8 21 0 0,1 0 0 0 0,1-1-1 0 0,-2 21 1 0 0,3-11-7 0 0,1 0-1 0 0,1 1 1 0 0,1-1-1 0 0,1 0 1 0 0,1-1-1 0 0,1 1 1 0 0,8 22-1 0 0,66 143 329 0 0,-53-133-218 0 0,33 99 0 0 0,-57-146-127 0 0,0 1-1 0 0,-1 0 0 0 0,0 0 1 0 0,0 7-1 0 0,-1-13-25 0 0,0 0 0 0 0,0 0 0 0 0,0-1 0 0 0,0 1 1 0 0,0 0-1 0 0,-1-1 0 0 0,1 1 0 0 0,-1 0 0 0 0,0-1 0 0 0,1 1 0 0 0,-2 1 0 0 0,2-2-14 0 0,-1-1 1 0 0,1 1-1 0 0,-1 0 0 0 0,1-1 1 0 0,-1 1-1 0 0,0-1 1 0 0,1 1-1 0 0,-1-1 0 0 0,0 0 1 0 0,1 1-1 0 0,-1-1 0 0 0,0 0 1 0 0,1 1-1 0 0,-1-1 0 0 0,0 0 1 0 0,0 0-1 0 0,0 0 0 0 0,1 0 1 0 0,-1 1-1 0 0,0-1 0 0 0,0 0 1 0 0,1 0-1 0 0,-1 0 0 0 0,0-1 1 0 0,-1 1-1 0 0,-1-1-103 0 0,0 0 0 0 0,0 0-1 0 0,-1-1 1 0 0,1 1 0 0 0,1-1 0 0 0,-1 1-1 0 0,0-1 1 0 0,0 0 0 0 0,1 0-1 0 0,-1 0 1 0 0,1-1 0 0 0,-1 1 0 0 0,-3-6-1 0 0,-24-36-886 0 0,-29-73 13 0 0,53 105 959 0 0,1-1-1 0 0,0 0 1 0 0,0 0-1 0 0,-3-19 1 0 0,7 27 77 0 0,0-1 0 0 0,0 1-1 0 0,0-1 1 0 0,1 1 0 0 0,0-1 0 0 0,0 0 0 0 0,0 1-1 0 0,1-1 1 0 0,0 1 0 0 0,0-1 0 0 0,1 1 0 0 0,-1-1-1 0 0,3-5 1 0 0,-3 10-3 0 0,0 0 0 0 0,-1 0-1 0 0,1 0 1 0 0,-1 0 0 0 0,1 1 0 0 0,0-1-1 0 0,0 0 1 0 0,-1 0 0 0 0,1 1 0 0 0,0-1-1 0 0,0 0 1 0 0,0 1 0 0 0,0-1 0 0 0,0 1-1 0 0,0-1 1 0 0,0 1 0 0 0,0-1 0 0 0,0 1-1 0 0,0 0 1 0 0,0 0 0 0 0,0-1 0 0 0,0 1-1 0 0,0 0 1 0 0,2 0 0 0 0,28 7 393 0 0,-9-2-295 0 0,5-6-71 0 0,-1 0 1 0 0,1-2 0 0 0,-1-1 0 0 0,38-10-1 0 0,-22 4-14 0 0,-26 5-31 0 0,1-1 1 0 0,-1 0-1 0 0,30-17 0 0 0,-22 10-55 0 0,41-26 278 0 0,-38 22 20 0 0,-27 17-222 0 0,1 0 0 0 0,0-1 0 0 0,-1 1 0 0 0,1-1 0 0 0,-1 1 0 0 0,1 0 0 0 0,-1-1 0 0 0,1 1 0 0 0,-1-1 0 0 0,0 1 0 0 0,1-1 0 0 0,-1 1 0 0 0,1-1 0 0 0,-1 1 0 0 0,0-1 1 0 0,0 0-1 0 0,1 1 0 0 0,-1-1 0 0 0,0 0 0 0 0,0 1 0 0 0,0-1 0 0 0,0 1 0 0 0,1-1 0 0 0,-1 0 0 0 0,0 1 0 0 0,0-1 0 0 0,0 0 0 0 0,0 1 0 0 0,-1-1 0 0 0,1 0 0 0 0,0 1 0 0 0,0-1 0 0 0,0 0 0 0 0,0 1 1 0 0,-1-1-1 0 0,1 1 0 0 0,0-1 0 0 0,-1 0 0 0 0,1 1 0 0 0,-1-1 0 0 0,0 0 22 0 0,0 0-1 0 0,1 0 1 0 0,-1 0 0 0 0,0 0 0 0 0,0 0-1 0 0,0 0 1 0 0,0 0 0 0 0,0 1 0 0 0,0-1 0 0 0,-1 1-1 0 0,1-1 1 0 0,0 0 0 0 0,0 1 0 0 0,0 0-1 0 0,-1-1 1 0 0,1 1 0 0 0,0 0 0 0 0,0 0-1 0 0,-3-1 1 0 0,0 2-10 0 0,1-1 1 0 0,-1 1-1 0 0,0 0 0 0 0,0 0 0 0 0,1 0 0 0 0,-1 0 0 0 0,0 1 1 0 0,1-1-1 0 0,0 1 0 0 0,-1 0 0 0 0,1 0 0 0 0,0 1 0 0 0,0-1 0 0 0,0 0 1 0 0,0 1-1 0 0,0 0 0 0 0,1 0 0 0 0,-1 0 0 0 0,1 0 0 0 0,0 0 1 0 0,0 0-1 0 0,0 1 0 0 0,0-1 0 0 0,-1 4 0 0 0,0 1-8 0 0,0 0 1 0 0,1 1-1 0 0,-1-1 0 0 0,2 1 0 0 0,-1-1 0 0 0,1 1 0 0 0,1 0 0 0 0,0-1 1 0 0,1 13-1 0 0,-1-14-26 0 0,1 0 1 0 0,0-1 0 0 0,1 1-1 0 0,-1-1 1 0 0,1 1 0 0 0,1-1 0 0 0,-1 0-1 0 0,6 10 1 0 0,-6-13-3 0 0,0 0 0 0 0,0-1 0 0 0,0 1 0 0 0,0-1 0 0 0,0 0 0 0 0,1 1 0 0 0,-1-1 0 0 0,1 0 0 0 0,0-1 0 0 0,-1 1 0 0 0,1 0 0 0 0,0-1 0 0 0,0 1 0 0 0,0-1 0 0 0,0 0 0 0 0,1 0 0 0 0,-1 0 0 0 0,0-1 0 0 0,5 2 0 0 0,17 0 45 0 0,0-1 0 0 0,0-1-1 0 0,49-5 1 0 0,-71 4-50 0 0,0 0 0 0 0,0 0 0 0 0,0 0 0 0 0,0 0 0 0 0,0-1 0 0 0,-1 1 0 0 0,1-1 0 0 0,-1 0 0 0 0,1 1 0 0 0,-1-1 0 0 0,1 0 0 0 0,-1 0 0 0 0,0-1 0 0 0,0 1 0 0 0,0 0 1 0 0,0-1-1 0 0,-1 1 0 0 0,1-1 0 0 0,0 0 0 0 0,-1 0 0 0 0,0 1 0 0 0,0-1 0 0 0,0 0 0 0 0,0 0 0 0 0,0 0 0 0 0,-1 0 0 0 0,1 0 0 0 0,-1 0 0 0 0,0-6 0 0 0,1 2 16 0 0,-1 0 0 0 0,0 0 0 0 0,-1 0 0 0 0,0 0-1 0 0,0 0 1 0 0,0 0 0 0 0,-1 0 0 0 0,0 0 0 0 0,0 1 0 0 0,-1-1 0 0 0,0 1 0 0 0,-4-8 0 0 0,3 8 24 0 0,0 0 0 0 0,0 1-1 0 0,-1 0 1 0 0,1 0 0 0 0,-1 0 0 0 0,0 0 0 0 0,0 1 0 0 0,-1 0 0 0 0,0 0 0 0 0,1 0 0 0 0,-1 1 0 0 0,0-1 0 0 0,-1 2-1 0 0,1-1 1 0 0,-1 1 0 0 0,1 0 0 0 0,-1 0 0 0 0,0 0 0 0 0,1 1 0 0 0,-1 0 0 0 0,0 1 0 0 0,0-1 0 0 0,0 1 0 0 0,0 1-1 0 0,1-1 1 0 0,-1 1 0 0 0,-8 2 0 0 0,12-2-100 0 0,-8 1-402 0 0,1 1 1 0 0,-1 0-1 0 0,1 0 0 0 0,-14 7 0 0 0,7-1-708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46.925"/>
    </inkml:context>
    <inkml:brush xml:id="br0">
      <inkml:brushProperty name="width" value="0.1" units="cm"/>
      <inkml:brushProperty name="height" value="0.1" units="cm"/>
    </inkml:brush>
  </inkml:definitions>
  <inkml:trace contextRef="#ctx0" brushRef="#br0">141 220 4756 0 0,'0'-1'15'0'0,"1"0"0"0"0,-1 0 0 0 0,0 0-1 0 0,1 0 1 0 0,-1 0 0 0 0,0 0 0 0 0,0 0-1 0 0,0 0 1 0 0,1-1 0 0 0,-1 1 0 0 0,-1 0-1 0 0,1 0 1 0 0,0 0 0 0 0,0 0 0 0 0,-1-1-1 0 0,1 1 9 0 0,0 0 0 0 0,0 0 0 0 0,0 0 0 0 0,0 0 0 0 0,-1 0 0 0 0,1 0 0 0 0,1 0-1 0 0,-1 0 1 0 0,0 0 0 0 0,0 0 0 0 0,0 0 0 0 0,0 0 0 0 0,1 0 0 0 0,-1 0 0 0 0,1-1-1 0 0,0 0 55 0 0,0 0 0 0 0,-1 0 0 0 0,1 0 0 0 0,0 0 0 0 0,-1 0-1 0 0,0 0 1 0 0,1-1 0 0 0,-1 1 0 0 0,0 0 0 0 0,0 0-1 0 0,0 0 1 0 0,0-1 0 0 0,0 1 0 0 0,-1 0 0 0 0,1 0 0 0 0,-1 0-1 0 0,0 0 1 0 0,1 0 0 0 0,-3-4 0 0 0,0-4 45 0 0,2 7-60 0 0,0 0 0 0 0,1 0-1 0 0,-1-1 1 0 0,1 1 0 0 0,0 0 0 0 0,0 0 0 0 0,0-1 0 0 0,1 1 0 0 0,-1 0 0 0 0,1-1 0 0 0,-1 1 0 0 0,1 0 0 0 0,0 0 0 0 0,1 0 0 0 0,-1 0 0 0 0,3-5 0 0 0,3-3 394 0 0,0 0 1 0 0,16-19 0 0 0,-13 18 9 0 0,-10 12-448 0 0,0 0 0 0 0,0-1 0 0 0,0 1 0 0 0,0 0 0 0 0,0 0-1 0 0,0-1 1 0 0,1 1 0 0 0,-1 0 0 0 0,0 0 0 0 0,0-1 0 0 0,0 1 0 0 0,0 0 0 0 0,1 0-1 0 0,-1-1 1 0 0,0 1 0 0 0,0 0 0 0 0,0 0 0 0 0,1 0 0 0 0,-1 0 0 0 0,0-1-1 0 0,0 1 1 0 0,1 0 0 0 0,-1 0 0 0 0,0 0 0 0 0,0 0 0 0 0,1 0 0 0 0,-1 0 0 0 0,0 0-1 0 0,1 0 1 0 0,-1 0 0 0 0,0-1 0 0 0,0 1 0 0 0,1 0 0 0 0,-1 1 0 0 0,0-1-1 0 0,1 0 1 0 0,-1 0 0 0 0,0 0 0 0 0,0 0 0 0 0,1 0 0 0 0,0 14 252 0 0,-8 19-169 0 0,-21 95 292 0 0,5 2 0 0 0,-7 187-1 0 0,15-172-210 0 0,-53 230 0 0 0,59-337-179 0 0,-11 58-2 0 0,18-83-3 0 0,1 0-1 0 0,0 0 0 0 0,1 0 1 0 0,0 0-1 0 0,3 16 0 0 0,-3-26 3 0 0,1 1-1 0 0,0 0 0 0 0,0 0 0 0 0,0 0 0 0 0,0 0 1 0 0,1-1-1 0 0,0 1 0 0 0,-1-1 0 0 0,1 1 0 0 0,1-1 0 0 0,-1 0 1 0 0,0 1-1 0 0,1-1 0 0 0,-1 0 0 0 0,1-1 0 0 0,0 1 1 0 0,0 0-1 0 0,0-1 0 0 0,1 0 0 0 0,-1 0 0 0 0,0 0 1 0 0,1 0-1 0 0,-1 0 0 0 0,6 1 0 0 0,-2-1 2 0 0,0-1 0 0 0,-1 0 0 0 0,1 0 0 0 0,0-1 0 0 0,0 0 0 0 0,0 0 0 0 0,-1 0 0 0 0,1-1 0 0 0,0 0 0 0 0,0 0 0 0 0,-1-1 0 0 0,1 0 0 0 0,8-4 0 0 0,57-23-29 0 0,-18 5-6 0 0,106-29 0 0 0,-43 30 2 0 0,1 4 0 0 0,122-3-1 0 0,241 13 79 0 0,-230 8-43 0 0,667-16 47 0 0,-853 16-33 0 0,231 1-42 0 0,-275 6 103 0 0,-19-1 254 0 0,-12 1 341 0 0,6-4-377 0 0,4-2-303 0 0,0 0 0 0 0,-1 0-1 0 0,1 0 1 0 0,-1 1 0 0 0,1-1 0 0 0,0 0-1 0 0,-1 0 1 0 0,1 0 0 0 0,-1 0-1 0 0,1 0 1 0 0,-1 0 0 0 0,1 0 0 0 0,0 0-1 0 0,-1 0 1 0 0,1 0 0 0 0,-1 0 0 0 0,1 0-1 0 0,-1-1 1 0 0,1 1 0 0 0,0 0-1 0 0,-1 0 1 0 0,1 0 0 0 0,-1 0 0 0 0,1-1-1 0 0,0 1 1 0 0,-1 0 0 0 0,1 0 0 0 0,0-1-1 0 0,-1 1 1 0 0,1 0 0 0 0,0-1 0 0 0,0 1-1 0 0,-1 0 1 0 0,1-1 0 0 0,0 1-1 0 0,0 0 1 0 0,-1-1 0 0 0,1 1 0 0 0,0-1-1 0 0,0 1 1 0 0,0 0 0 0 0,0-2 0 0 0,-2 1-183 0 0,0-1 1 0 0,0 1 0 0 0,1-1 0 0 0,-1 1 0 0 0,0 0 0 0 0,0 0 0 0 0,0 0-1 0 0,-1 0 1 0 0,1 0 0 0 0,0 0 0 0 0,-4-1 0 0 0,-6-2-1067 0 0,-1-1 12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47.996"/>
    </inkml:context>
    <inkml:brush xml:id="br0">
      <inkml:brushProperty name="width" value="0.1" units="cm"/>
      <inkml:brushProperty name="height" value="0.1" units="cm"/>
    </inkml:brush>
  </inkml:definitions>
  <inkml:trace contextRef="#ctx0" brushRef="#br0">1579 1 7681 0 0,'-12'10'-80'0'0,"11"-10"86"0"0,1 0 1 0 0,-1 1-1 0 0,0-1 1 0 0,1 0-1 0 0,-1 1 1 0 0,1-1-1 0 0,-1 1 0 0 0,0-1 1 0 0,1 1-1 0 0,0 0 1 0 0,-1-1-1 0 0,1 1 1 0 0,-1-1-1 0 0,1 1 1 0 0,0 0-1 0 0,-1-1 1 0 0,1 1-1 0 0,0 0 1 0 0,-1-1-1 0 0,1 1 1 0 0,0 0-1 0 0,0 0 0 0 0,0-1 1 0 0,0 1-1 0 0,0 0 1 0 0,0 0-1 0 0,0-1 1 0 0,0 1-1 0 0,0 1 1 0 0,0 4 123 0 0,0 18 486 0 0,0 1 0 0 0,2 0 0 0 0,8 38-1 0 0,87 396 2274 0 0,-40-163-2302 0 0,-41-198-512 0 0,-7-45-33 0 0,-2 0 1 0 0,-3 1 0 0 0,-2 0 0 0 0,-3 0 0 0 0,-2 0 0 0 0,-2-1-1 0 0,-3 1 1 0 0,-26 98 0 0 0,33-149-22 0 0,0 0 0 0 0,0 0 1 0 0,0 0-1 0 0,-1 0 0 0 0,1 0 0 0 0,-1-1 1 0 0,-2 5-1 0 0,3-6-3 0 0,1-1 1 0 0,-1 0-1 0 0,1 1 0 0 0,-1-1 1 0 0,1 0-1 0 0,-1 1 0 0 0,1-1 1 0 0,-1 0-1 0 0,0 0 1 0 0,1 1-1 0 0,-1-1 0 0 0,0 0 1 0 0,1 0-1 0 0,-1 0 0 0 0,0 0 1 0 0,1 0-1 0 0,-1 0 0 0 0,1 0 1 0 0,-1 0-1 0 0,0 0 1 0 0,1 0-1 0 0,-1 0 0 0 0,0 0 1 0 0,1-1-1 0 0,-1 1 0 0 0,0 0 1 0 0,1 0-1 0 0,-1-1 1 0 0,1 1-1 0 0,-1 0 0 0 0,1-1 1 0 0,-1 1-1 0 0,1-1 0 0 0,-1 1 1 0 0,1-1-1 0 0,-1 1 1 0 0,1-1-1 0 0,-1 1 0 0 0,1-1 1 0 0,0 1-1 0 0,-1-1 0 0 0,-13-13 12 0 0,-1 1 0 0 0,-1 0-1 0 0,0 2 1 0 0,-1 0-1 0 0,0 1 1 0 0,0 0-1 0 0,-1 2 1 0 0,-1 0-1 0 0,1 1 1 0 0,-35-9 0 0 0,-14 2-71 0 0,-123-9 1 0 0,159 20 65 0 0,-188-10 67 0 0,-239 16 0 0 0,374 2-50 0 0,1 4-1 0 0,0 4 1 0 0,-83 23 0 0 0,155-33-43 0 0,0 1-1 0 0,0 0 1 0 0,0 1-1 0 0,-17 9 1 0 0,29-15-154 0 0,0 1 1 0 0,0-1-1 0 0,0 1 0 0 0,0-1 1 0 0,0 1-1 0 0,0-1 0 0 0,-1 0 1 0 0,1 1-1 0 0,0-1 1 0 0,-1 0-1 0 0,1 0 0 0 0,0 0 1 0 0,-1 0-1 0 0,1 1 0 0 0,-1-1 1 0 0,1 0-1 0 0,-1 0 1 0 0,0 0-1 0 0,1 0 0 0 0,-1 0 1 0 0,0 0-1 0 0,0 0 0 0 0,0 0 1 0 0,1 0-1 0 0,-1-2 0 0 0,1-2-725 0 0,1-2-190 0 0,2 0-185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50.231"/>
    </inkml:context>
    <inkml:brush xml:id="br0">
      <inkml:brushProperty name="width" value="0.1" units="cm"/>
      <inkml:brushProperty name="height" value="0.1" units="cm"/>
    </inkml:brush>
  </inkml:definitions>
  <inkml:trace contextRef="#ctx0" brushRef="#br0">4 1 5633 0 0,'-3'-1'505'0'0,"10"5"106"0"0,-6-4-587 0 0,0 1 0 0 0,-1-1 0 0 0,1 1 1 0 0,-1-1-1 0 0,1 0 0 0 0,-1 1 0 0 0,1 0 1 0 0,-1-1-1 0 0,1 1 0 0 0,-1-1 0 0 0,1 1 1 0 0,-1 0-1 0 0,1-1 0 0 0,-1 1 0 0 0,0 0 1 0 0,0-1-1 0 0,1 1 0 0 0,-1 0 1 0 0,0-1-1 0 0,0 1 0 0 0,0 0 0 0 0,0 1 1 0 0,4 22 300 0 0,-3-15-154 0 0,6 29 27 0 0,1-1 0 0 0,3 0 0 0 0,22 56 0 0 0,-30-88-365 0 0,-3-5 61 0 0,1 1 0 0 0,0 0 0 0 0,-1 0 0 0 0,1 0 0 0 0,-1 0 0 0 0,1 0 0 0 0,-1 0 0 0 0,0 0 0 0 0,1 1 0 0 0,-1-1 0 0 0,0 0 1 0 0,0 0-1 0 0,1 1 0 0 0,-3-1-642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50.597"/>
    </inkml:context>
    <inkml:brush xml:id="br0">
      <inkml:brushProperty name="width" value="0.1" units="cm"/>
      <inkml:brushProperty name="height" value="0.1" units="cm"/>
    </inkml:brush>
  </inkml:definitions>
  <inkml:trace contextRef="#ctx0" brushRef="#br0">145 20 4516 0 0,'-27'-3'211'0'0,"23"2"-159"0"0,0 0 0 0 0,0 1 0 0 0,0-1 0 0 0,1 1 0 0 0,-1 0 0 0 0,0 0 1 0 0,0 1-1 0 0,0-1 0 0 0,-5 2 0 0 0,6-1 18 0 0,-1 0 0 0 0,1 0 1 0 0,-1 1-1 0 0,1-1 0 0 0,0 1 1 0 0,0 0-1 0 0,0 0 0 0 0,0 0 1 0 0,0 1-1 0 0,0-1 0 0 0,0 1 1 0 0,1-1-1 0 0,-1 1 0 0 0,1 0 1 0 0,-3 4-1 0 0,2-1 1 0 0,0 0-1 0 0,0 0 1 0 0,0 0 0 0 0,1 1 0 0 0,0-1 0 0 0,0 1-1 0 0,-1 11 1 0 0,1 1 32 0 0,1 0-1 0 0,1 0 1 0 0,1-1 0 0 0,1 1 0 0 0,4 22-1 0 0,-2-23-43 0 0,0-1-1 0 0,1 0 0 0 0,1 0 1 0 0,0-1-1 0 0,1 1 0 0 0,13 19 1 0 0,-17-29-42 0 0,2-1 0 0 0,-1 0 1 0 0,0 0-1 0 0,1-1 0 0 0,0 1 1 0 0,1-1-1 0 0,-1 0 1 0 0,1-1-1 0 0,0 1 0 0 0,0-1 1 0 0,0 0-1 0 0,1-1 0 0 0,0 1 1 0 0,-1-1-1 0 0,1-1 0 0 0,0 1 1 0 0,14 2-1 0 0,-7-3 1 0 0,-1 0-1 0 0,1-2 1 0 0,0 1 0 0 0,-1-2-1 0 0,1 0 1 0 0,0 0 0 0 0,-1-1 0 0 0,1-1-1 0 0,25-8 1 0 0,-32 8-54 0 0,0 0 0 0 0,-1 0-1 0 0,1-1 1 0 0,0 0 0 0 0,-1 0 0 0 0,0 0 0 0 0,0-1-1 0 0,0 0 1 0 0,-1 0 0 0 0,0 0 0 0 0,1-1 0 0 0,-2 0 0 0 0,1 0-1 0 0,-1 0 1 0 0,0-1 0 0 0,0 1 0 0 0,-1-1 0 0 0,0 0 0 0 0,4-12-1 0 0,-4 6-42 0 0,0 0 0 0 0,-1 0 0 0 0,-1 0 0 0 0,0 0 0 0 0,-1-1 0 0 0,0 1 0 0 0,-1 0 0 0 0,0 0 0 0 0,-1 0 0 0 0,-6-20 0 0 0,4 18 68 0 0,-1 1-1 0 0,-1 0 1 0 0,0-1 0 0 0,-1 2-1 0 0,-1-1 1 0 0,0 1 0 0 0,0 0-1 0 0,-19-21 1 0 0,22 31 7 0 0,0-1 0 0 0,1 1 0 0 0,-1 0 1 0 0,0 0-1 0 0,0 0 0 0 0,-1 0 0 0 0,1 1 0 0 0,-1 0 0 0 0,1 0 1 0 0,-1 1-1 0 0,0 0 0 0 0,1-1 0 0 0,-1 2 0 0 0,-9-1 0 0 0,11 1-28 0 0,0 0-1 0 0,0 0 0 0 0,0 0 0 0 0,1 1 0 0 0,-1 0 0 0 0,0 0 0 0 0,0 0 0 0 0,1 0 1 0 0,-1 0-1 0 0,-4 3 0 0 0,6-2-29 0 0,0-1 0 0 0,0 0 0 0 0,0 1 1 0 0,0-1-1 0 0,1 1 0 0 0,-1-1 0 0 0,1 1 0 0 0,-1 0 1 0 0,1 0-1 0 0,0 0 0 0 0,0-1 0 0 0,-1 1 0 0 0,1 1 0 0 0,1-1 1 0 0,-1 0-1 0 0,0 0 0 0 0,0 0 0 0 0,0 4 0 0 0,-1 7-422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48.596"/>
    </inkml:context>
    <inkml:brush xml:id="br0">
      <inkml:brushProperty name="width" value="0.1" units="cm"/>
      <inkml:brushProperty name="height" value="0.1" units="cm"/>
    </inkml:brush>
  </inkml:definitions>
  <inkml:trace contextRef="#ctx0" brushRef="#br0">57 39 4844 0 0,'-57'-38'998'0'0,"66"77"2041"0"0,-4-25-2399 0 0,1-1-1 0 0,16 23 0 0 0,5 12 69 0 0,-16-21-531 0 0,-1 0 0 0 0,-1 1 0 0 0,-2 1 0 0 0,0-1 0 0 0,-2 1 0 0 0,-1 0 0 0 0,-2 0 0 0 0,-2 55 0 0 0,-7 12 22 0 0,-28 128 0 0 0,21-140-165 0 0,-37 308-1254 0 0,49-371 856 0 0,0-3-754 0 0,1-1-1 0 0,3 29 1 0 0,0-38 158 0 0,7-5-152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51.484"/>
    </inkml:context>
    <inkml:brush xml:id="br0">
      <inkml:brushProperty name="width" value="0.1" units="cm"/>
      <inkml:brushProperty name="height" value="0.1" units="cm"/>
    </inkml:brush>
  </inkml:definitions>
  <inkml:trace contextRef="#ctx0" brushRef="#br0">3 47 6249 0 0,'1'-1'174'0'0,"-1"0"1"0"0,0 0-1 0 0,0 0 1 0 0,1 0 0 0 0,-1-1-1 0 0,1 1 1 0 0,-1 0-1 0 0,1 0 1 0 0,-1 0-1 0 0,1 0 1 0 0,0 0 0 0 0,-1 0-1 0 0,1 0 1 0 0,0 1-1 0 0,0-1 1 0 0,0 0 0 0 0,0 0-1 0 0,0 1 1 0 0,0-1-1 0 0,1-1 1 0 0,3-1-51 0 0,0 1 0 0 0,0-1 0 0 0,1 1 0 0 0,8-3 0 0 0,-5 2-178 0 0,1 1-1 0 0,0 0 0 0 0,-1 1 0 0 0,1 0 1 0 0,17 0-1 0 0,-25 1 51 0 0,1 0-1 0 0,-1 0 1 0 0,1 1 0 0 0,0-1 0 0 0,-1 1-1 0 0,1-1 1 0 0,-1 1 0 0 0,1 0-1 0 0,-1 0 1 0 0,0 0 0 0 0,1 0 0 0 0,-1 1-1 0 0,0-1 1 0 0,0 0 0 0 0,0 1-1 0 0,3 2 1 0 0,-4-2 0 0 0,0 0 1 0 0,0 0-1 0 0,0 0 0 0 0,-1 0 0 0 0,1 0 1 0 0,-1 0-1 0 0,1 0 0 0 0,-1 0 0 0 0,0 0 0 0 0,0 0 1 0 0,0 0-1 0 0,0 0 0 0 0,0 0 0 0 0,0 0 1 0 0,0 1-1 0 0,-1-1 0 0 0,1 0 0 0 0,-1 0 0 0 0,0 0 1 0 0,-1 3-1 0 0,-2 5 2 0 0,0-1 1 0 0,-1 0 0 0 0,0 0-1 0 0,0-1 1 0 0,-1 1-1 0 0,-8 7 1 0 0,-45 47-5 0 0,39-44 13 0 0,6-6-6 0 0,9-8-3 0 0,-1 0 1 0 0,1 0-1 0 0,0 1 0 0 0,-8 11 0 0 0,13-17 3 0 0,0 0-1 0 0,-1 1 1 0 0,1-1-1 0 0,0 0 0 0 0,0 0 1 0 0,0 0-1 0 0,0 1 1 0 0,0-1-1 0 0,0 0 1 0 0,0 0-1 0 0,0 0 1 0 0,0 1-1 0 0,0-1 0 0 0,-1 0 1 0 0,1 0-1 0 0,0 1 1 0 0,0-1-1 0 0,0 0 1 0 0,0 0-1 0 0,1 0 1 0 0,-1 1-1 0 0,0-1 0 0 0,0 0 1 0 0,0 0-1 0 0,0 1 1 0 0,0-1-1 0 0,0 0 1 0 0,0 0-1 0 0,0 0 1 0 0,0 1-1 0 0,0-1 0 0 0,1 0 1 0 0,-1 0-1 0 0,0 0 1 0 0,0 0-1 0 0,0 1 1 0 0,0-1-1 0 0,1 0 1 0 0,-1 0-1 0 0,0 0 0 0 0,0 0 1 0 0,0 0-1 0 0,1 0 1 0 0,-1 1-1 0 0,0-1 1 0 0,0 0-1 0 0,0 0 1 0 0,1 0-1 0 0,-1 0 0 0 0,0 0 1 0 0,0 0-1 0 0,1 0 1 0 0,-1 0-1 0 0,0 0 1 0 0,0 0-1 0 0,0 0 1 0 0,1 0-1 0 0,-1 0 0 0 0,0 0 1 0 0,0 0-1 0 0,1 0 1 0 0,-1-1-1 0 0,0 1 1 0 0,0 0-1 0 0,0 0 1 0 0,1 0-1 0 0,-1 0 0 0 0,20-6 30 0 0,-17 5-22 0 0,54-16 15 0 0,-34 12-329 0 0,-1-1 1 0 0,-1-1-1 0 0,1-1 1 0 0,-1-1-1 0 0,0-1 1 0 0,22-14-1 0 0,-40 22 154 0 0,-1 0 0 0 0,1 0-1 0 0,-1 0 1 0 0,0 0 0 0 0,0 0 0 0 0,0-1-1 0 0,0 1 1 0 0,0 0 0 0 0,-1-1 0 0 0,1 0-1 0 0,-1 1 1 0 0,1-1 0 0 0,-1 0 0 0 0,1-4 0 0 0,0-6-575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51.888"/>
    </inkml:context>
    <inkml:brush xml:id="br0">
      <inkml:brushProperty name="width" value="0.1" units="cm"/>
      <inkml:brushProperty name="height" value="0.1" units="cm"/>
    </inkml:brush>
  </inkml:definitions>
  <inkml:trace contextRef="#ctx0" brushRef="#br0">482 99 4192 0 0,'-1'-4'110'0'0,"-1"-1"-1"0"0,0 1 0 0 0,0 1 0 0 0,0-1 0 0 0,0 0 1 0 0,0 0-1 0 0,-1 1 0 0 0,0 0 0 0 0,0-1 0 0 0,-6-4 1 0 0,3 1 100 0 0,1 2-80 0 0,0 0 0 0 0,-1 0 0 0 0,1 0 0 0 0,-1 0 0 0 0,-7-3 0 0 0,10 6-98 0 0,0 0 0 0 0,0 1-1 0 0,0 0 1 0 0,0-1 0 0 0,0 1 0 0 0,-1 0 0 0 0,1 0 0 0 0,0 1-1 0 0,-1-1 1 0 0,1 1 0 0 0,-1 0 0 0 0,1 0 0 0 0,0 0-1 0 0,-4 0 1 0 0,-20 7 176 0 0,2 0-1 0 0,-1 2 0 0 0,-41 20 0 0 0,-7 3 317 0 0,67-29-473 0 0,-1 0 1 0 0,1 1-1 0 0,0 0 1 0 0,1 0-1 0 0,-1 0 0 0 0,1 1 1 0 0,0 0-1 0 0,0 0 0 0 0,0 1 1 0 0,1 0-1 0 0,0 0 0 0 0,0 0 1 0 0,0 0-1 0 0,1 1 1 0 0,-5 10-1 0 0,2-2-1 0 0,2-1 0 0 0,0 1 0 0 0,0 0 0 0 0,2 0 0 0 0,0 1 0 0 0,0-1 0 0 0,1 16 0 0 0,1-19-9 0 0,1 0 1 0 0,0 1 0 0 0,1-1 0 0 0,0 0 0 0 0,1 0 0 0 0,0 0 0 0 0,1-1 0 0 0,6 19 0 0 0,-6-23-25 0 0,1 0 0 0 0,0 0 1 0 0,0 0-1 0 0,0 0 0 0 0,1-1 0 0 0,0 0 0 0 0,0 0 0 0 0,1 0 0 0 0,-1 0 0 0 0,1-1 1 0 0,0 0-1 0 0,1 0 0 0 0,13 7 0 0 0,-6-5-10 0 0,0-1 0 0 0,0-1 0 0 0,1 0 1 0 0,0-1-1 0 0,0 0 0 0 0,0-1 0 0 0,0-1 0 0 0,0-1 1 0 0,1 0-1 0 0,-1-1 0 0 0,0 0 0 0 0,1-1 0 0 0,-1-1 1 0 0,0-1-1 0 0,0 0 0 0 0,0 0 0 0 0,22-10 0 0 0,-20 7-23 0 0,-1-1 0 0 0,0-1-1 0 0,0 0 1 0 0,-1-1-1 0 0,0-1 1 0 0,-1-1 0 0 0,0 0-1 0 0,0 0 1 0 0,-1-1 0 0 0,-1-1-1 0 0,0 0 1 0 0,0-1 0 0 0,-2 0-1 0 0,17-29 1 0 0,-22 33 2 0 0,-1 0 1 0 0,-1 0-1 0 0,1 0 1 0 0,-2 0-1 0 0,1 0 1 0 0,-1-1-1 0 0,-1 1 1 0 0,0-1-1 0 0,-1 1 1 0 0,0-1-1 0 0,0 1 1 0 0,-1-1-1 0 0,0 1 0 0 0,-5-17 1 0 0,4 19-1 0 0,0 0 1 0 0,-1 0-1 0 0,0 1 0 0 0,-1-1 1 0 0,0 1-1 0 0,0-1 0 0 0,-1 1 1 0 0,1 0-1 0 0,-2 1 1 0 0,1-1-1 0 0,-1 1 0 0 0,0 0 1 0 0,0 1-1 0 0,0-1 0 0 0,-1 1 1 0 0,0 0-1 0 0,0 1 1 0 0,-13-7-1 0 0,8 7-20 0 0,1 0 0 0 0,-1 0 0 0 0,0 1 1 0 0,0 1-1 0 0,0 0 0 0 0,0 1 0 0 0,0 0 0 0 0,0 0 0 0 0,0 2 1 0 0,0-1-1 0 0,0 2 0 0 0,0-1 0 0 0,0 2 0 0 0,0 0 0 0 0,0 0 1 0 0,1 1-1 0 0,0 0 0 0 0,-12 6 0 0 0,7-3-235 0 0,12-6 47 0 0,1 1-1 0 0,-1-1 1 0 0,1 1-1 0 0,0-1 1 0 0,-1 1-1 0 0,-4 4 1 0 0,4-1-631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52.814"/>
    </inkml:context>
    <inkml:brush xml:id="br0">
      <inkml:brushProperty name="width" value="0.1" units="cm"/>
      <inkml:brushProperty name="height" value="0.1" units="cm"/>
    </inkml:brush>
  </inkml:definitions>
  <inkml:trace contextRef="#ctx0" brushRef="#br0">1 518 3668 0 0,'6'1'3181'0'0,"28"0"-2505"0"0,116-39-350 0 0,-22 5-316 0 0,1045-169 336 0 0,-720 138 275 0 0,-8-31-151 0 0,-395 81-454 0 0,-20 7 19 0 0,0-1 0 0 0,-1-2 0 0 0,36-16 0 0 0,-47 13 16 0 0,-16 6-84 0 0,-11 5-84 0 0,-135 12-2171 0 0,98-6 1514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53.299"/>
    </inkml:context>
    <inkml:brush xml:id="br0">
      <inkml:brushProperty name="width" value="0.1" units="cm"/>
      <inkml:brushProperty name="height" value="0.1" units="cm"/>
    </inkml:brush>
  </inkml:definitions>
  <inkml:trace contextRef="#ctx0" brushRef="#br0">91 27 5881 0 0,'3'-3'190'0'0,"1"0"1"0"0,0 1 0 0 0,0-1-1 0 0,0 1 1 0 0,0 0 0 0 0,0 0-1 0 0,0 0 1 0 0,1 0 0 0 0,-1 1-1 0 0,1 0 1 0 0,-1 0 0 0 0,1 0-1 0 0,-1 0 1 0 0,8 1 0 0 0,-11 0-185 0 0,-1 0 1 0 0,1 1-1 0 0,-1-1 1 0 0,1 1-1 0 0,-1-1 1 0 0,0 1-1 0 0,1 0 0 0 0,-1-1 1 0 0,0 1-1 0 0,1-1 1 0 0,-1 1-1 0 0,0 0 1 0 0,0-1-1 0 0,1 1 1 0 0,-1-1-1 0 0,0 1 1 0 0,0 0-1 0 0,0-1 0 0 0,0 1 1 0 0,0 0-1 0 0,0-1 1 0 0,0 1-1 0 0,0 0 1 0 0,0-1-1 0 0,0 1 1 0 0,0 0-1 0 0,-1-1 1 0 0,1 1-1 0 0,0 0 0 0 0,-7 24-130 0 0,3-11 138 0 0,-1 0 0 0 0,-1-1 0 0 0,0 0 0 0 0,-1 0 0 0 0,0 0 1 0 0,-1-1-1 0 0,0 0 0 0 0,-1 0 0 0 0,0-1 0 0 0,-16 14 0 0 0,20-21-14 0 0,-35 35 6 0 0,38-37-7 0 0,0 0 1 0 0,0 0-1 0 0,1 0 0 0 0,-1 0 0 0 0,1 0 0 0 0,-1 1 0 0 0,1-1 0 0 0,0 1 0 0 0,0-1 0 0 0,0 1 0 0 0,0-1 0 0 0,1 1 0 0 0,-1-1 0 0 0,1 1 1 0 0,-1 0-1 0 0,1-1 0 0 0,0 4 0 0 0,0-4 4 0 0,1 0 0 0 0,0 0 0 0 0,0 0 0 0 0,0 0 0 0 0,0 0-1 0 0,0 0 1 0 0,0-1 0 0 0,1 1 0 0 0,-1 0 0 0 0,1-1 0 0 0,-1 1 0 0 0,1-1 0 0 0,-1 1 0 0 0,1-1 0 0 0,0 0 0 0 0,0 0 0 0 0,-1 0 0 0 0,1 0 0 0 0,0 0 0 0 0,4 1 0 0 0,45 14 97 0 0,-43-14-89 0 0,186 48-765 0 0,-173-42 69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54.252"/>
    </inkml:context>
    <inkml:brush xml:id="br0">
      <inkml:brushProperty name="width" value="0.1" units="cm"/>
      <inkml:brushProperty name="height" value="0.1" units="cm"/>
    </inkml:brush>
  </inkml:definitions>
  <inkml:trace contextRef="#ctx0" brushRef="#br0">69 10 5817 0 0,'3'-9'451'0'0,"-9"13"242"0"0,-5 6-305 0 0,6-6-319 0 0,1 0-1 0 0,0 1 1 0 0,0-1 0 0 0,0 1 0 0 0,1 0 0 0 0,-1 0 0 0 0,1 1-1 0 0,0-1 1 0 0,1 1 0 0 0,-1-1 0 0 0,1 1 0 0 0,0 0-1 0 0,1 0 1 0 0,-2 7 0 0 0,0 5 143 0 0,1 1-1 0 0,0-1 0 0 0,2 29 1 0 0,0-39-156 0 0,1 1-1 0 0,0 0 1 0 0,0 0 0 0 0,1 0-1 0 0,1-1 1 0 0,-1 1 0 0 0,1-1-1 0 0,1 0 1 0 0,-1 0 0 0 0,9 13 0 0 0,-8-15-38 0 0,1 0 1 0 0,-1-1-1 0 0,1 0 1 0 0,0 0-1 0 0,0-1 1 0 0,0 1-1 0 0,1-1 1 0 0,-1 0-1 0 0,1 0 1 0 0,0-1-1 0 0,1 0 1 0 0,-1 0 0 0 0,0 0-1 0 0,11 2 1 0 0,2 0 34 0 0,0 0 1 0 0,0-2 0 0 0,0 0-1 0 0,0-1 1 0 0,0-1 0 0 0,30-2 0 0 0,-38-1-24 0 0,0 1 1 0 0,0-2-1 0 0,-1 1 0 0 0,1-2 1 0 0,0 1-1 0 0,-1-1 1 0 0,0-1-1 0 0,0 0 1 0 0,0 0-1 0 0,-1-1 1 0 0,0 0-1 0 0,16-14 1 0 0,-18 14-26 0 0,-1-1-1 0 0,1 0 1 0 0,-1-1 0 0 0,0 1 0 0 0,-1-1 0 0 0,1 0 0 0 0,-2-1 0 0 0,1 1 0 0 0,-1-1 0 0 0,0 0-1 0 0,-1 0 1 0 0,0 0 0 0 0,-1-1 0 0 0,3-14 0 0 0,-5 17-6 0 0,1 1-1 0 0,-1-1 1 0 0,-1 1 0 0 0,1-1-1 0 0,-1 1 1 0 0,0 0 0 0 0,0-1 0 0 0,-1 1-1 0 0,0 0 1 0 0,0 0 0 0 0,0 0-1 0 0,-1 0 1 0 0,0 0 0 0 0,0 0-1 0 0,-1 1 1 0 0,1 0 0 0 0,-1-1 0 0 0,0 1-1 0 0,-1 1 1 0 0,1-1 0 0 0,-1 1-1 0 0,-8-7 1 0 0,7 7-6 0 0,0 1-1 0 0,0 0 1 0 0,-1 0-1 0 0,1 0 1 0 0,-1 0-1 0 0,0 1 1 0 0,0 0-1 0 0,0 1 1 0 0,1 0-1 0 0,-2 0 1 0 0,1 0-1 0 0,0 1 1 0 0,0 0-1 0 0,0 0 1 0 0,0 0 0 0 0,-10 3-1 0 0,8-1-39 0 0,-1 0 0 0 0,1 1 0 0 0,0 0 1 0 0,0 0-1 0 0,0 1 0 0 0,0 0 0 0 0,1 0 0 0 0,-1 1 0 0 0,1 1 0 0 0,0-1 0 0 0,-10 11 1 0 0,16-15-30 0 0,1 1 0 0 0,-1 0 1 0 0,1 0-1 0 0,0 0 1 0 0,0 0-1 0 0,0 0 1 0 0,0 0-1 0 0,0 0 1 0 0,0 0-1 0 0,0 4 1 0 0,1-5 37 0 0,-1-1 1 0 0,1 1 0 0 0,0-1 0 0 0,0 1 0 0 0,0-1-1 0 0,0 1 1 0 0,0-1 0 0 0,0 0 0 0 0,0 1 0 0 0,0-1-1 0 0,0 1 1 0 0,0-1 0 0 0,0 1 0 0 0,0-1 0 0 0,1 1-1 0 0,-1-1 1 0 0,0 0 0 0 0,0 1 0 0 0,0-1 0 0 0,1 1-1 0 0,-1-1 1 0 0,0 0 0 0 0,0 1 0 0 0,1-1 0 0 0,-1 0-1 0 0,0 1 1 0 0,1-1 0 0 0,-1 0 0 0 0,0 1 0 0 0,1-1-1 0 0,-1 0 1 0 0,0 0 0 0 0,1 1 0 0 0,-1-1 0 0 0,1 0-1 0 0,-1 0 1 0 0,0 0 0 0 0,1 0 0 0 0,-1 1 0 0 0,1-1-1 0 0,-1 0 1 0 0,1 0 0 0 0,-1 0 0 0 0,1 0 0 0 0,-1 0-1 0 0,1 0 1 0 0,-1 0 0 0 0,0 0 0 0 0,1-1 0 0 0,-1 1-1 0 0,1 0 1 0 0,-1 0 0 0 0,1 0 0 0 0,-1 0 0 0 0,1-1-1 0 0,5 1-608 0 0,3 0-112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54.709"/>
    </inkml:context>
    <inkml:brush xml:id="br0">
      <inkml:brushProperty name="width" value="0.1" units="cm"/>
      <inkml:brushProperty name="height" value="0.1" units="cm"/>
    </inkml:brush>
  </inkml:definitions>
  <inkml:trace contextRef="#ctx0" brushRef="#br0">22 24 7709 0 0,'-15'-16'41'0'0,"9"9"311"0"0,6 12 308 0 0,16 27-654 0 0,-6-13 21 0 0,83 137 430 0 0,-91-154-455 0 0,18 30 29 0 0,58 92 41 0 0,-67-104-73 0 0,-2 0 0 0 0,0 1 0 0 0,-1 0 1 0 0,8 32-1 0 0,-15-49-3 0 0,0 0 0 0 0,0 0 1 0 0,-1 0-1 0 0,0 0 0 0 0,1 0 1 0 0,-1 0-1 0 0,-1 0 0 0 0,0 7 1 0 0,0-11 14 0 0,1-1 1 0 0,-1 1-1 0 0,0 0 1 0 0,1-1 0 0 0,-1 1-1 0 0,1 0 1 0 0,-1-1 0 0 0,0 1-1 0 0,1-1 1 0 0,-1 1-1 0 0,1-1 1 0 0,-1 1 0 0 0,1-1-1 0 0,-1 0 1 0 0,1 1 0 0 0,0-1-1 0 0,-1 1 1 0 0,1-1 0 0 0,0 0-1 0 0,-1 1 1 0 0,1-2-1 0 0,-10-18 154 0 0,7 9-149 0 0,1-1 1 0 0,0 1 0 0 0,0 0-1 0 0,1 0 1 0 0,1-1 0 0 0,0 1 0 0 0,0-1-1 0 0,1 1 1 0 0,1 0 0 0 0,0 0-1 0 0,0-1 1 0 0,5-12 0 0 0,-5 19-15 0 0,0 0 0 0 0,0 0 0 0 0,1 0 1 0 0,-1 0-1 0 0,1 0 0 0 0,0 1 0 0 0,0-1 0 0 0,1 1 0 0 0,-1 0 1 0 0,1 0-1 0 0,0 0 0 0 0,0 1 0 0 0,0-1 0 0 0,1 1 0 0 0,-1 0 1 0 0,1 0-1 0 0,-1 1 0 0 0,1-1 0 0 0,0 1 0 0 0,0 0 0 0 0,0 0 1 0 0,1 1-1 0 0,-1-1 0 0 0,0 1 0 0 0,1 0 0 0 0,-1 1 0 0 0,9-1 1 0 0,-12 1-6 0 0,0 0 1 0 0,0 0-1 0 0,0 1 1 0 0,0-1 0 0 0,0 0-1 0 0,0 1 1 0 0,-1-1-1 0 0,1 1 1 0 0,0 0-1 0 0,0 0 1 0 0,0 0 0 0 0,-1-1-1 0 0,1 2 1 0 0,0-1-1 0 0,-1 0 1 0 0,1 0 0 0 0,-1 0-1 0 0,1 1 1 0 0,1 1-1 0 0,-1 1-3 0 0,0-1 1 0 0,0 1-1 0 0,0-1 0 0 0,0 1 0 0 0,0 0 0 0 0,-1-1 0 0 0,0 1 0 0 0,0 0 0 0 0,1 4 1 0 0,0 8 5 0 0,-1 0 0 0 0,0 1 0 0 0,-3 25 1 0 0,2-41 2 0 0,-1 10 20 0 0,2-3 10 0 0,-2 0-1 0 0,1 1 0 0 0,-1-1 0 0 0,-1 1 0 0 0,0-1 0 0 0,0 0 0 0 0,0 0 0 0 0,-7 14 0 0 0,8-21-44 0 0,0 1 0 0 0,-1-1-1 0 0,1 0 1 0 0,-1 1 0 0 0,1-1 0 0 0,-1 0 0 0 0,1 0-1 0 0,-1 0 1 0 0,0 0 0 0 0,0 0 0 0 0,1 0 0 0 0,-1 0 0 0 0,0-1-1 0 0,0 1 1 0 0,0-1 0 0 0,0 1 0 0 0,0-1 0 0 0,0 0-1 0 0,0 0 1 0 0,0 0 0 0 0,0 0 0 0 0,-3 0 0 0 0,1 0-98 0 0,1-1 0 0 0,0 1 0 0 0,-1-1 1 0 0,1 0-1 0 0,0 0 0 0 0,0 0 0 0 0,0 0 1 0 0,0-1-1 0 0,0 1 0 0 0,0-1 0 0 0,-5-3 0 0 0,5 2-72 0 0,0 1-1 0 0,0-1 1 0 0,0 0-1 0 0,1 0 1 0 0,-1 0-1 0 0,1-1 1 0 0,0 1-1 0 0,-1 0 0 0 0,2-1 1 0 0,-3-4-1 0 0,-1-14-645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55.037"/>
    </inkml:context>
    <inkml:brush xml:id="br0">
      <inkml:brushProperty name="width" value="0.1" units="cm"/>
      <inkml:brushProperty name="height" value="0.1" units="cm"/>
    </inkml:brush>
  </inkml:definitions>
  <inkml:trace contextRef="#ctx0" brushRef="#br0">121 1 6001 0 0,'0'0'6'0'0,"0"0"1"0"0,0 0-1 0 0,1 0 1 0 0,-1 0-1 0 0,0 0 1 0 0,0 0-1 0 0,0 0 1 0 0,0 0-1 0 0,0 0 1 0 0,1 0-1 0 0,-1 0 1 0 0,0 0 0 0 0,0 0-1 0 0,0 0 1 0 0,0 0-1 0 0,0 0 1 0 0,1 0-1 0 0,-1 0 1 0 0,0 0-1 0 0,0 0 1 0 0,0 0-1 0 0,0 0 1 0 0,0 0-1 0 0,1 0 1 0 0,-1 0-1 0 0,0 0 1 0 0,0 1 0 0 0,0-1-1 0 0,0 0 1 0 0,0 0-1 0 0,0 0 1 0 0,0 0-1 0 0,0 0 1 0 0,1 0-1 0 0,-1 0 1 0 0,0 1-1 0 0,0-1 1 0 0,0 0-1 0 0,0 0 1 0 0,0 0 0 0 0,0 0-1 0 0,0 0 1 0 0,0 0-1 0 0,0 1 1 0 0,0-1-1 0 0,0 0 1 0 0,0 0-1 0 0,0 0 1 0 0,0 0-1 0 0,0 1 1 0 0,4 15 530 0 0,-4-8-343 0 0,0-1 0 0 0,0 0-1 0 0,1 0 1 0 0,0 0-1 0 0,1 0 1 0 0,0 0 0 0 0,0 0-1 0 0,0 0 1 0 0,1 0 0 0 0,0-1-1 0 0,0 1 1 0 0,1-1-1 0 0,0 0 1 0 0,0 0 0 0 0,0 0-1 0 0,10 10 1 0 0,4 5 16 0 0,-1 1 0 0 0,-1 1 1 0 0,-1 1-1 0 0,-1 0 0 0 0,18 42 0 0 0,-27-53-185 0 0,-1 0 1 0 0,0 0-1 0 0,-1 0 0 0 0,-1 0 1 0 0,2 26-1 0 0,-4-30-21 0 0,0 0 0 0 0,-1-1-1 0 0,0 1 1 0 0,-1 0 0 0 0,0-1 0 0 0,0 0 0 0 0,0 1-1 0 0,-1-1 1 0 0,-1 0 0 0 0,-3 8 0 0 0,3-9-4 0 0,0 0 0 0 0,0-1 0 0 0,0 0 1 0 0,-1 1-1 0 0,-10 9 0 0 0,12-14-21 0 0,1 0-1 0 0,-1 0 1 0 0,1 0-1 0 0,-1-1 1 0 0,0 1 0 0 0,0-1-1 0 0,0 0 1 0 0,1 0-1 0 0,-1 0 1 0 0,0 0 0 0 0,0 0-1 0 0,-1-1 1 0 0,1 1-1 0 0,0-1 1 0 0,0 0 0 0 0,0 0-1 0 0,-5 0 1 0 0,0-1-140 0 0,1 0-1 0 0,0 0 1 0 0,-1 0 0 0 0,1-1 0 0 0,0 0 0 0 0,0-1-1 0 0,0 0 1 0 0,0 0 0 0 0,1 0 0 0 0,-1-1 0 0 0,1 0 0 0 0,0 0-1 0 0,0 0 1 0 0,0-1 0 0 0,-8-9 0 0 0,-4-4-520 0 0,7 8 88 0 0,0-1 1 0 0,-12-17 0 0 0,7 0-325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55.362"/>
    </inkml:context>
    <inkml:brush xml:id="br0">
      <inkml:brushProperty name="width" value="0.1" units="cm"/>
      <inkml:brushProperty name="height" value="0.1" units="cm"/>
    </inkml:brush>
  </inkml:definitions>
  <inkml:trace contextRef="#ctx0" brushRef="#br0">9 1 6625 0 0,'-9'35'394'0'0,"9"-34"-396"0"0,0 0 0 0 0,0-1 0 0 0,1 1 0 0 0,-1-1-1 0 0,0 1 1 0 0,1 0 0 0 0,-1-1 0 0 0,0 1 0 0 0,1-1 0 0 0,-1 1 0 0 0,0-1 0 0 0,1 1 0 0 0,-1-1 0 0 0,1 1 0 0 0,-1-1 0 0 0,1 0 0 0 0,-1 1 0 0 0,1-1 0 0 0,-1 0 0 0 0,1 1 0 0 0,-1-1 0 0 0,1 0 0 0 0,0 1 0 0 0,0-1 0 0 0,23 7-281 0 0,-8-3-292 0 0,0 1-18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55.671"/>
    </inkml:context>
    <inkml:brush xml:id="br0">
      <inkml:brushProperty name="width" value="0.1" units="cm"/>
      <inkml:brushProperty name="height" value="0.1" units="cm"/>
    </inkml:brush>
  </inkml:definitions>
  <inkml:trace contextRef="#ctx0" brushRef="#br0">26 221 5909 0 0,'0'0'2'0'0,"0"0"1"0"0,0 0 0 0 0,0 0 0 0 0,0 0 0 0 0,0 0-1 0 0,-1 0 1 0 0,1 0 0 0 0,0 1 0 0 0,0-1-1 0 0,0 0 1 0 0,0 0 0 0 0,0 0 0 0 0,0 0 0 0 0,-1 0-1 0 0,1 0 1 0 0,0 0 0 0 0,0 0 0 0 0,0 0 0 0 0,0-1-1 0 0,0 1 1 0 0,0 0 0 0 0,0 0 0 0 0,-1 0 0 0 0,1 0-1 0 0,0 0 1 0 0,0 0 0 0 0,0 0 0 0 0,0 0 0 0 0,0 0-1 0 0,0 0 1 0 0,0 0 0 0 0,0 0 0 0 0,-1 0 0 0 0,1-1-1 0 0,0 1 1 0 0,0 0 0 0 0,0 0 0 0 0,0 0-1 0 0,0 0 1 0 0,0 0 0 0 0,0 0 0 0 0,0 0 0 0 0,0 0-1 0 0,0-1 1 0 0,0 1 0 0 0,0 0 0 0 0,0 0 0 0 0,0 0-1 0 0,0 0 1 0 0,0 0 0 0 0,0 0 0 0 0,0-1 0 0 0,0 1-1 0 0,0 0 1 0 0,0 0 0 0 0,0 0 0 0 0,0 0 0 0 0,0 0-1 0 0,0 0 1 0 0,0 0 0 0 0,0-1 0 0 0,0 1 0 0 0,0 0-1 0 0,0 0 1 0 0,1 0 0 0 0,6-3 318 0 0,-4 2-97 0 0,-5 1 37 0 0,4-1-74 0 0,1 0 1 0 0,-1-1-1 0 0,0 1 1 0 0,0-1-1 0 0,-1 1 1 0 0,1-1-1 0 0,0 0 1 0 0,2-3-1 0 0,12-10-83 0 0,27-9-31 0 0,-28 16-58 0 0,-1 1-1 0 0,0-2 1 0 0,-1 0 0 0 0,23-19 0 0 0,-35 27 5 0 0,0 0 0 0 0,0 0 0 0 0,0-1 0 0 0,0 1 0 0 0,-1 0 0 0 0,1 0 0 0 0,0-1 0 0 0,0 1 0 0 0,-1 0 0 0 0,1-1 0 0 0,-1 1 0 0 0,1-1 0 0 0,-1 1 0 0 0,0-1 0 0 0,1 1 0 0 0,-1-1 0 0 0,0 1 0 0 0,0-1 0 0 0,0 1 0 0 0,0-1 0 0 0,-1-1 0 0 0,1 0 9 0 0,-1 1-1 0 0,0-1 0 0 0,0 1 0 0 0,0 0 0 0 0,-1-1 0 0 0,1 1 0 0 0,0 0 0 0 0,-1 0 0 0 0,0 0 0 0 0,1 0 0 0 0,-4-3 0 0 0,1 1-2 0 0,-1 1-1 0 0,1 0 1 0 0,0-1 0 0 0,-1 1-1 0 0,0 1 1 0 0,0-1-1 0 0,0 1 1 0 0,0 0 0 0 0,0 0-1 0 0,0 0 1 0 0,-7-1 0 0 0,7 3-16 0 0,1 0 0 0 0,-1 0 0 0 0,0 0 1 0 0,1 0-1 0 0,-1 0 0 0 0,1 1 0 0 0,-1 0 1 0 0,1 0-1 0 0,-1 0 0 0 0,1 1 0 0 0,0-1 1 0 0,0 1-1 0 0,0 0 0 0 0,0 1 0 0 0,0-1 1 0 0,0 0-1 0 0,0 1 0 0 0,-5 5 0 0 0,4-3 51 0 0,1 0 0 0 0,0 0 0 0 0,0 1 0 0 0,1-1-1 0 0,0 1 1 0 0,0 0 0 0 0,0 0 0 0 0,1 0 0 0 0,-1 0-1 0 0,1 0 1 0 0,1 0 0 0 0,-2 9 0 0 0,2-6 25 0 0,0 0 0 0 0,0 0 0 0 0,1 0 0 0 0,0 0 0 0 0,1 1 0 0 0,0-1 0 0 0,1 0 0 0 0,4 16 1 0 0,-4-20-77 0 0,0 1 1 0 0,0 0-1 0 0,1-1 1 0 0,0 1-1 0 0,0-1 1 0 0,0 0 0 0 0,0 0-1 0 0,1 0 1 0 0,0 0-1 0 0,0-1 1 0 0,0 1 0 0 0,1-1-1 0 0,6 4 1 0 0,-5-3-173 0 0,1-1 0 0 0,0 0 1 0 0,0 0-1 0 0,1-1 0 0 0,-1 0 0 0 0,1 0 1 0 0,-1-1-1 0 0,1 1 0 0 0,0-2 0 0 0,0 1 1 0 0,0-1-1 0 0,0-1 0 0 0,0 1 0 0 0,8-2 1 0 0,4-3-798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55.988"/>
    </inkml:context>
    <inkml:brush xml:id="br0">
      <inkml:brushProperty name="width" value="0.1" units="cm"/>
      <inkml:brushProperty name="height" value="0.1" units="cm"/>
    </inkml:brush>
  </inkml:definitions>
  <inkml:trace contextRef="#ctx0" brushRef="#br0">236 144 5541 0 0,'0'-11'145'0'0,"-3"-50"703"0"0,3 56-717 0 0,-1 0-1 0 0,-1 0 0 0 0,1 0 0 0 0,-1 0 0 0 0,1 0 1 0 0,-1 1-1 0 0,-1-1 0 0 0,1 1 0 0 0,-1-1 1 0 0,-3-3-1 0 0,5 7-62 0 0,0-1-1 0 0,0 1 1 0 0,0 0 0 0 0,0 0 0 0 0,0 0 0 0 0,-1 0 0 0 0,1 0 0 0 0,0 0 0 0 0,-1 0-1 0 0,1 0 1 0 0,-1 1 0 0 0,1-1 0 0 0,-1 0 0 0 0,0 1 0 0 0,1-1 0 0 0,-1 1 0 0 0,1 0-1 0 0,-1-1 1 0 0,0 1 0 0 0,-2 0 0 0 0,0 1 26 0 0,1-1 1 0 0,0 1-1 0 0,-1 0 0 0 0,1 0 0 0 0,0 0 0 0 0,0 0 1 0 0,0 1-1 0 0,0-1 0 0 0,-6 4 0 0 0,0 2 155 0 0,-1 1-1 0 0,1 0 1 0 0,0 1 0 0 0,-13 16-1 0 0,11-10-12 0 0,0 0-1 0 0,1 0 0 0 0,1 1 1 0 0,0 0-1 0 0,-6 20 1 0 0,12-29-163 0 0,0 1-1 0 0,1-1 1 0 0,0 1-1 0 0,0 0 1 0 0,1 0-1 0 0,0-1 1 0 0,0 1 0 0 0,1 0-1 0 0,0 0 1 0 0,0 0-1 0 0,1 0 1 0 0,0 0-1 0 0,0 0 1 0 0,4 11 0 0 0,-2-15-52 0 0,-1 1 0 0 0,1 0 0 0 0,0-1 0 0 0,0 1 0 0 0,1-1 1 0 0,-1 0-1 0 0,1 0 0 0 0,0-1 0 0 0,0 1 0 0 0,0-1 0 0 0,0 1 1 0 0,1-1-1 0 0,0-1 0 0 0,-1 1 0 0 0,1-1 0 0 0,0 1 0 0 0,0-1 1 0 0,0-1-1 0 0,0 1 0 0 0,1-1 0 0 0,8 1 0 0 0,0 0-70 0 0,0 0 0 0 0,0-1 0 0 0,0-1 0 0 0,0 0 0 0 0,0-1 0 0 0,0-1-1 0 0,17-4 1 0 0,-12 2-506 0 0,-1-1 0 0 0,0 0 0 0 0,0-2 0 0 0,0 0 0 0 0,-1-1 0 0 0,-1-1 0 0 0,1 0 0 0 0,-1-2 0 0 0,17-13 0 0 0,-12 6-653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48.893"/>
    </inkml:context>
    <inkml:brush xml:id="br0">
      <inkml:brushProperty name="width" value="0.1" units="cm"/>
      <inkml:brushProperty name="height" value="0.1" units="cm"/>
    </inkml:brush>
  </inkml:definitions>
  <inkml:trace contextRef="#ctx0" brushRef="#br0">33 269 9297 0 0,'-5'-8'-12'0'0,"0"0"0"0"0,1 0 0 0 0,0-1 0 0 0,0 0 0 0 0,-4-15 0 0 0,7 22 16 0 0,1 0 0 0 0,-1-1-1 0 0,1 1 1 0 0,-1 0-1 0 0,1-1 1 0 0,0 1-1 0 0,0-1 1 0 0,0 1 0 0 0,0-1-1 0 0,1 1 1 0 0,-1-1-1 0 0,1 1 1 0 0,-1 0-1 0 0,1-1 1 0 0,0 1 0 0 0,0 0-1 0 0,0 0 1 0 0,0-1-1 0 0,0 1 1 0 0,1 0-1 0 0,-1 0 1 0 0,1 0 0 0 0,-1 0-1 0 0,1 1 1 0 0,0-1-1 0 0,-1 0 1 0 0,4-1 0 0 0,11-6 57 0 0,1 1 1 0 0,1 0 0 0 0,0 1 0 0 0,0 1 0 0 0,0 1 0 0 0,35-5-1 0 0,-43 8-49 0 0,131-20 427 0 0,151-3 1 0 0,-240 22-342 0 0,1068-32 1965 0 0,-826 52-1853 0 0,-246-11-258 0 0,0 2 0 0 0,0 2-1 0 0,-1 2 1 0 0,47 19 0 0 0,-88-28-40 0 0,0-1 0 0 0,-1 1 0 0 0,1 0 0 0 0,-1 1 0 0 0,0-1 0 0 0,0 1 0 0 0,0 0 0 0 0,0 0 0 0 0,-1 1 0 0 0,5 5 0 0 0,-7-8 5 0 0,-1-1 1 0 0,0 1-1 0 0,0 0 0 0 0,0 0 1 0 0,0 0-1 0 0,0 0 0 0 0,0 0 1 0 0,-1 0-1 0 0,1 0 1 0 0,-1 0-1 0 0,1 0 0 0 0,-1 0 1 0 0,0 0-1 0 0,0 0 0 0 0,1 0 1 0 0,-2 1-1 0 0,1-1 1 0 0,0 0-1 0 0,0 0 0 0 0,-1 0 1 0 0,1 0-1 0 0,-1 0 0 0 0,0 0 1 0 0,1 0-1 0 0,-1 0 1 0 0,0 0-1 0 0,0 0 0 0 0,0 0 1 0 0,-1-1-1 0 0,1 1 0 0 0,0 0 1 0 0,-1-1-1 0 0,-1 2 0 0 0,-23 19-1281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56.298"/>
    </inkml:context>
    <inkml:brush xml:id="br0">
      <inkml:brushProperty name="width" value="0.1" units="cm"/>
      <inkml:brushProperty name="height" value="0.1" units="cm"/>
    </inkml:brush>
  </inkml:definitions>
  <inkml:trace contextRef="#ctx0" brushRef="#br0">19 119 4904 0 0,'-4'-42'253'0'0,"4"34"2"0"0,0 0-1 0 0,0 1 0 0 0,-1-1 1 0 0,-1 1-1 0 0,1-1 1 0 0,-1 1-1 0 0,0 0 0 0 0,-5-10 1 0 0,11 27 138 0 0,-1 0 0 0 0,0 1 0 0 0,-1-1 0 0 0,0 1 0 0 0,1 19 0 0 0,2 15 238 0 0,3-7-526 0 0,1-1 1 0 0,1 0 0 0 0,2-1-1 0 0,2-1 1 0 0,1 0 0 0 0,2 0-1 0 0,1-2 1 0 0,2 0 0 0 0,1-1-1 0 0,1-1 1 0 0,30 30 0 0 0,-32-38-735 0 0,-14-15 40 0 0,0-1 0 0 0,1 0-1 0 0,12 10 1 0 0,-8-9-490 0 0,-2 2-99 0 0</inkml:trace>
  <inkml:trace contextRef="#ctx0" brushRef="#br0" timeOffset="1">62 368 6097 0 0,'-5'-12'647'0'0,"11"9"-300"0"0,-4 2-288 0 0,-1 1 0 0 0,0 0-1 0 0,0-1 1 0 0,0 1-1 0 0,1-1 1 0 0,-1 1 0 0 0,0-1-1 0 0,0 1 1 0 0,0-1 0 0 0,0 0-1 0 0,0 0 1 0 0,1 0-1 0 0,3-2 18 0 0,0 0 0 0 0,0 0-1 0 0,0 1 1 0 0,0 0-1 0 0,1 0 1 0 0,-1 0-1 0 0,0 1 1 0 0,1-1-1 0 0,10 0 1 0 0,-1-1 29 0 0,96-10-1538 0 0,-98 9 585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58.900"/>
    </inkml:context>
    <inkml:brush xml:id="br0">
      <inkml:brushProperty name="width" value="0.1" units="cm"/>
      <inkml:brushProperty name="height" value="0.1" units="cm"/>
    </inkml:brush>
  </inkml:definitions>
  <inkml:trace contextRef="#ctx0" brushRef="#br0">1 81 4668 0 0,'1'-2'69'0'0,"1"0"0"0"0,-1 0 0 0 0,0 1-1 0 0,0-1 1 0 0,1 0 0 0 0,-1-1-1 0 0,0 1 1 0 0,-1 0 0 0 0,1 0-1 0 0,0 0 1 0 0,0-3 0 0 0,6-14 1777 0 0,-2 10 1248 0 0,-9 2-2499 0 0,4 7-585 0 0,0 0 1 0 0,0-1 0 0 0,0 1-1 0 0,0 0 1 0 0,0-1 0 0 0,0 1-1 0 0,0 0 1 0 0,0-1-1 0 0,0 1 1 0 0,0 0 0 0 0,0-1-1 0 0,0 1 1 0 0,0 0 0 0 0,0-1-1 0 0,0 1 1 0 0,0 0 0 0 0,0-1-1 0 0,0 1 1 0 0,0 0 0 0 0,1 0-1 0 0,-1-1 1 0 0,0 1-1 0 0,0 0 1 0 0,0-1 0 0 0,0 1-1 0 0,1 0 1 0 0,-1 0 0 0 0,0-1-1 0 0,0 1 1 0 0,1 0 0 0 0,-1 0-1 0 0,0 0 1 0 0,1-1 0 0 0,-1 1-1 0 0,0 0 1 0 0,0 0-1 0 0,1 0 1 0 0,-1 0 0 0 0,0 0-1 0 0,1-1 1 0 0,10-1-97 0 0,-11 2 66 0 0,2 13-213 0 0,-2-13 243 0 0,-1 0-1 0 0,1 0 1 0 0,-1-1-1 0 0,1 1 1 0 0,0 0-1 0 0,-1 0 1 0 0,1-1-1 0 0,-1 1 1 0 0,1 0 0 0 0,0-1-1 0 0,0 1 1 0 0,-1 0-1 0 0,1-1 1 0 0,0 1-1 0 0,-1 0 1 0 0,1-1 0 0 0,0 1-1 0 0,0-1 1 0 0,0 1-1 0 0,0 0 1 0 0,-1-1-1 0 0,1 1 1 0 0,0-2-1 0 0,0 2 14 0 0,0 0-1 0 0,0-1 0 0 0,0 1 1 0 0,0-1-1 0 0,0 1 0 0 0,0 0 1 0 0,-1-1-1 0 0,1 1 0 0 0,0-1 1 0 0,0 1-1 0 0,0 0 0 0 0,0-1 1 0 0,-1 1-1 0 0,1 0 0 0 0,0-1 1 0 0,0 1-1 0 0,-1 0 0 0 0,1-1 1 0 0,0 1-1 0 0,-1 0 0 0 0,1 0 1 0 0,0-1-1 0 0,-1 1 0 0 0,1 0 1 0 0,0 0-1 0 0,-1 0 0 0 0,1-1 1 0 0,-1 1-1 0 0,1 0 0 0 0,0 0 1 0 0,-1 0-1 0 0,1 0 0 0 0,-1 0 1 0 0,1 0-1 0 0,0 0 0 0 0,-1 0 1 0 0,1 0-1 0 0,-1 0 0 0 0,1 0 1 0 0,0 0-1 0 0,-1 0 0 0 0,0 1 2 0 0,1-1-1 0 0,-1 1 0 0 0,0 0 1 0 0,1-1-1 0 0,0 1 1 0 0,-1-1-1 0 0,1 1 0 0 0,-1 0 1 0 0,1 0-1 0 0,0-1 0 0 0,-1 1 1 0 0,1 0-1 0 0,0 0 0 0 0,0-1 1 0 0,0 1-1 0 0,0 0 0 0 0,0 0 1 0 0,0 0-1 0 0,0-1 0 0 0,0 1 1 0 0,0 0-1 0 0,0 0 0 0 0,0 0 1 0 0,0-1-1 0 0,0 1 0 0 0,1 0 1 0 0,-1 1-1 0 0,10 32-98 0 0,-4-15 153 0 0,68 259 256 0 0,-73-274-335 0 0,23 67-562 0 0,-4-14-3585 0 0,-17-51 2806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59.231"/>
    </inkml:context>
    <inkml:brush xml:id="br0">
      <inkml:brushProperty name="width" value="0.1" units="cm"/>
      <inkml:brushProperty name="height" value="0.1" units="cm"/>
    </inkml:brush>
  </inkml:definitions>
  <inkml:trace contextRef="#ctx0" brushRef="#br0">57 284 5909 0 0,'-5'-3'130'0'0,"1"-1"0"0"0,0 1 1 0 0,0 0-1 0 0,0-1 0 0 0,0 0 1 0 0,1 0-1 0 0,-1 0 1 0 0,1-1-1 0 0,0 1 0 0 0,1-1 1 0 0,-1 1-1 0 0,1-1 1 0 0,0 0-1 0 0,0 0 0 0 0,0 0 1 0 0,-2-10-1 0 0,4 10-43 0 0,-1 1 0 0 0,1 0 0 0 0,-1-1 0 0 0,1 1 0 0 0,1 0 0 0 0,-1-1 0 0 0,0 1 0 0 0,1 0 0 0 0,0 0 0 0 0,0-1 0 0 0,0 1 0 0 0,1 0 0 0 0,0 0 0 0 0,-1 0-1 0 0,1 1 1 0 0,1-1 0 0 0,-1 0 0 0 0,0 1 0 0 0,1-1 0 0 0,0 1 0 0 0,4-5 0 0 0,8-4-50 0 0,0 1-1 0 0,0 0 1 0 0,1 2-1 0 0,0-1 1 0 0,1 2-1 0 0,0 0 1 0 0,0 1-1 0 0,1 1 1 0 0,0 0-1 0 0,33-5 1 0 0,-24 7 60 0 0,0 1 0 0 0,1 1 0 0 0,-1 2 0 0 0,0 0 0 0 0,0 2 0 0 0,49 9 0 0 0,-56-6-74 0 0,0 1 1 0 0,-1 1-1 0 0,1 1 0 0 0,-1 0 1 0 0,-1 2-1 0 0,1 0 0 0 0,-2 1 1 0 0,1 0-1 0 0,24 23 0 0 0,-32-25-22 0 0,-2 0 0 0 0,1 0 0 0 0,-1 1 0 0 0,0 0 0 0 0,-1 1 0 0 0,0 0 0 0 0,7 15 0 0 0,-11-17 1 0 0,0-1 1 0 0,0 0-1 0 0,-1 1 0 0 0,0 0 1 0 0,0-1-1 0 0,-1 1 1 0 0,0 0-1 0 0,0 0 1 0 0,-1 0-1 0 0,-1 0 1 0 0,-1 12-1 0 0,1-13 1 0 0,-1 0 1 0 0,-1-1-1 0 0,1 1 0 0 0,-1 0 0 0 0,0-1 1 0 0,-1 1-1 0 0,1-1 0 0 0,-2 0 0 0 0,1 0 1 0 0,-10 10-1 0 0,6-8-8 0 0,-1 0 0 0 0,-1 0-1 0 0,1-1 1 0 0,-2 0 0 0 0,1-1 0 0 0,-16 8 0 0 0,6-5-200 0 0,0-1 0 0 0,0-1-1 0 0,-1-1 1 0 0,0-1 0 0 0,0-1 0 0 0,-1-1 0 0 0,-36 3 0 0 0,51-7 42 0 0,0 1 1 0 0,-1-2 0 0 0,1 1 0 0 0,0-1 0 0 0,-1 0-1 0 0,-9-3 1 0 0,15 3 70 0 0,0 1 0 0 0,-1-1 0 0 0,1 0 0 0 0,0 0 0 0 0,0-1 0 0 0,0 1 0 0 0,0 0-1 0 0,0-1 1 0 0,0 1 0 0 0,0-1 0 0 0,0 0 0 0 0,0 0 0 0 0,1 1 0 0 0,-1-1 0 0 0,1 0 0 0 0,-1 0-1 0 0,1-1 1 0 0,0 1 0 0 0,0 0 0 0 0,0 0 0 0 0,-2-5 0 0 0,1-4-569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8:59.932"/>
    </inkml:context>
    <inkml:brush xml:id="br0">
      <inkml:brushProperty name="width" value="0.1" units="cm"/>
      <inkml:brushProperty name="height" value="0.1" units="cm"/>
    </inkml:brush>
  </inkml:definitions>
  <inkml:trace contextRef="#ctx0" brushRef="#br0">211 396 4728 0 0,'-3'-39'439'0'0,"2"37"-390"0"0,1-1-1 0 0,-1 1 0 0 0,0-1 1 0 0,0 0-1 0 0,0 1 1 0 0,0-1-1 0 0,0 1 1 0 0,-1 0-1 0 0,1-1 1 0 0,-1 1-1 0 0,-1-3 1 0 0,-22-24 783 0 0,20 24-712 0 0,0 0-1 0 0,1 1 1 0 0,-1-1 0 0 0,-1 1-1 0 0,1 0 1 0 0,-12-6 0 0 0,16 10-103 0 0,-1-1 0 0 0,0 0 0 0 0,1 1 0 0 0,-1 0 0 0 0,0-1 0 0 0,0 1 0 0 0,1 0 0 0 0,-1 0 0 0 0,0 0 0 0 0,0 0 0 0 0,1 0 0 0 0,-1 0-1 0 0,0 1 1 0 0,0-1 0 0 0,1 0 0 0 0,-1 1 0 0 0,0 0 0 0 0,1-1 0 0 0,-1 1 0 0 0,1 0 0 0 0,-1 0 0 0 0,1 0 0 0 0,-1 0 0 0 0,1 0 0 0 0,-1 0 0 0 0,1 0 0 0 0,0 0 0 0 0,0 0 0 0 0,0 1 0 0 0,-2 2 0 0 0,-6 11 58 0 0,0 0 0 0 0,2 0 0 0 0,0 1 0 0 0,1 0-1 0 0,0 0 1 0 0,-4 22 0 0 0,4-17 73 0 0,4-14-106 0 0,0 0-1 0 0,0 0 0 0 0,0 0 0 0 0,1 1 0 0 0,1-1 0 0 0,-1 0 0 0 0,1 1 0 0 0,0-1 0 0 0,0 0 0 0 0,1 1 0 0 0,0-1 0 0 0,1 0 0 0 0,0 0 0 0 0,0 0 0 0 0,0 0 0 0 0,1 0 0 0 0,0 0 0 0 0,0 0 0 0 0,0-1 0 0 0,6 8 1 0 0,-7-12-27 0 0,-1 0 0 0 0,0-1 0 0 0,1 1 0 0 0,-1 0 0 0 0,1-1 0 0 0,0 1 0 0 0,0-1 0 0 0,-1 1 0 0 0,5 1 0 0 0,-5-3-10 0 0,0 0 1 0 0,0 1-1 0 0,0-1 1 0 0,0 0 0 0 0,0 0-1 0 0,1-1 1 0 0,-1 1 0 0 0,0 0-1 0 0,0 0 1 0 0,0-1-1 0 0,0 1 1 0 0,0 0 0 0 0,0-1-1 0 0,0 1 1 0 0,0-1 0 0 0,0 1-1 0 0,0-1 1 0 0,0 0-1 0 0,0 1 1 0 0,0-1 0 0 0,-1 0-1 0 0,2-1 1 0 0,9-7-12 0 0,-1 0-1 0 0,0-1 1 0 0,0 0-1 0 0,-1 0 1 0 0,11-18 0 0 0,-15 21 8 0 0,-1-1 1 0 0,0 0-1 0 0,-1-1 1 0 0,0 1-1 0 0,0-1 1 0 0,-1 1 0 0 0,0-1-1 0 0,0 0 1 0 0,0-14-1 0 0,-2-8 71 0 0,0 21-5 0 0,0 1-1 0 0,0-1 1 0 0,1 1 0 0 0,3-18 0 0 0,18 95-292 0 0,-18-56 238 0 0,1 0 0 0 0,0 0 1 0 0,0-1-1 0 0,1 1 0 0 0,0-1 1 0 0,1-1-1 0 0,1 1 0 0 0,13 15 1 0 0,-16-22-7 0 0,0 1 0 0 0,0-1 1 0 0,1 0-1 0 0,-1 0 0 0 0,1-1 1 0 0,0 0-1 0 0,0 0 0 0 0,0 0 1 0 0,0 0-1 0 0,1-1 0 0 0,-1 0 1 0 0,1-1-1 0 0,-1 1 0 0 0,1-1 1 0 0,0 0-1 0 0,-1-1 0 0 0,1 0 1 0 0,8 0-1 0 0,-6-1-44 0 0,1-1 0 0 0,-1 0 1 0 0,1 0-1 0 0,-1 0 0 0 0,0-1 1 0 0,0-1-1 0 0,0 0 0 0 0,0 0 0 0 0,0 0 1 0 0,-1-1-1 0 0,0 0 0 0 0,0-1 0 0 0,0 0 1 0 0,-1 0-1 0 0,0-1 0 0 0,0 0 0 0 0,-1 0 1 0 0,0-1-1 0 0,0 1 0 0 0,0-1 0 0 0,-1 0 1 0 0,-1-1-1 0 0,1 0 0 0 0,-1 1 1 0 0,-1-1-1 0 0,1 0 0 0 0,-2-1 0 0 0,1 1 1 0 0,1-15-1 0 0,-2 7-29 0 0,-1 0 0 0 0,-1 0 0 0 0,-1-1 0 0 0,0 1 0 0 0,-1 0 0 0 0,-1 0 0 0 0,-1 1 0 0 0,-7-24 1 0 0,2 16 101 0 0,-2-1 1 0 0,-1 1-1 0 0,0 1 1 0 0,-27-37-1 0 0,31 48 38 0 0,-3 0 250 0 0,11 12-312 0 0,-1 1 0 0 0,1 0 0 0 0,-1 0 0 0 0,1 0 0 0 0,-1 1 0 0 0,1-1 0 0 0,0 0 0 0 0,-1 0 0 0 0,1 0 0 0 0,0 0 1 0 0,0 0-1 0 0,0 0 0 0 0,0 0 0 0 0,0 0 0 0 0,0 1 0 0 0,0-1 0 0 0,1 2 0 0 0,1 31 128 0 0,1-1 0 0 0,2 1-1 0 0,1-1 1 0 0,2 0 0 0 0,1 0 0 0 0,2-1 0 0 0,1 0 0 0 0,1-1-1 0 0,2 0 1 0 0,1-2 0 0 0,28 41 0 0 0,-43-69-159 0 0,22 28-535 0 0,-22-27 388 0 0,1 0 0 0 0,-1-1 0 0 0,0 1 0 0 0,1-1 0 0 0,0 1 1 0 0,-1-1-1 0 0,1 0 0 0 0,0 0 0 0 0,0 0 0 0 0,0 0 0 0 0,0 0 0 0 0,0 0 0 0 0,0 0 1 0 0,4 0-1 0 0,0-3-847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9:00.510"/>
    </inkml:context>
    <inkml:brush xml:id="br0">
      <inkml:brushProperty name="width" value="0.1" units="cm"/>
      <inkml:brushProperty name="height" value="0.1" units="cm"/>
    </inkml:brush>
  </inkml:definitions>
  <inkml:trace contextRef="#ctx0" brushRef="#br0">0 215 6941 0 0,'15'-7'141'0'0,"0"1"1"0"0,18-5 0 0 0,152-29-154 0 0,-33 9 8 0 0,-83 16 8 0 0,-37 9 71 0 0,-1-1 1 0 0,58-22-1 0 0,-88 29-35 0 0,1-1-1 0 0,-1 1 0 0 0,0-1 1 0 0,0 0-1 0 0,0 1 1 0 0,1-1-1 0 0,-1 0 1 0 0,0 0-1 0 0,0 1 1 0 0,0-1-1 0 0,0 0 1 0 0,0 0-1 0 0,0 0 1 0 0,-1-1-1 0 0,1 1 1 0 0,0 0-1 0 0,-1 0 1 0 0,1 0-1 0 0,0-1 1 0 0,-1 1-1 0 0,1 0 1 0 0,-1 0-1 0 0,0-1 1 0 0,1 1-1 0 0,-1 0 1 0 0,0-1-1 0 0,0 1 1 0 0,0 0-1 0 0,0-1 1 0 0,0 1-1 0 0,0-1 1 0 0,0 1-1 0 0,-1 0 1 0 0,1-1-1 0 0,0 1 1 0 0,-1 0-1 0 0,1 0 1 0 0,-1-1-1 0 0,1 1 1 0 0,-1 0-1 0 0,0 0 1 0 0,1 0-1 0 0,-3-2 1 0 0,-32-8 84 0 0,27 10-136 0 0,0 1 1 0 0,0 0 0 0 0,0 0-1 0 0,1 1 1 0 0,-1 0 0 0 0,0 1-1 0 0,1 0 1 0 0,-1 0 0 0 0,1 0-1 0 0,0 1 1 0 0,0 0 0 0 0,-7 4-1 0 0,9-3 24 0 0,1-1-1 0 0,0 1 0 0 0,0 0 1 0 0,1 0-1 0 0,-1 0 0 0 0,1 1 1 0 0,0-1-1 0 0,0 1 1 0 0,1 0-1 0 0,-1 0 0 0 0,1 0 1 0 0,0 0-1 0 0,0 0 0 0 0,-2 10 1 0 0,2-7 34 0 0,1-1 1 0 0,0 0 0 0 0,0 1-1 0 0,0-1 1 0 0,1 1 0 0 0,0 0-1 0 0,1-1 1 0 0,-1 1-1 0 0,2-1 1 0 0,1 9 0 0 0,-1-11-32 0 0,-1-1 0 0 0,1 0 0 0 0,0 0 1 0 0,0-1-1 0 0,0 1 0 0 0,1 0 0 0 0,-1-1 1 0 0,1 1-1 0 0,0-1 0 0 0,0 0 0 0 0,0 0 1 0 0,0 0-1 0 0,1-1 0 0 0,6 5 0 0 0,-4-4-8 0 0,0 0 0 0 0,0 0-1 0 0,0-1 1 0 0,0 0 0 0 0,1-1-1 0 0,-1 1 1 0 0,0-1 0 0 0,1 0-1 0 0,9 0 1 0 0,-7-1-42 0 0,1-1 1 0 0,0 0-1 0 0,0 0 0 0 0,-1-1 1 0 0,1 0-1 0 0,-1 0 0 0 0,1-1 1 0 0,-1-1-1 0 0,0 1 0 0 0,0-2 1 0 0,0 1-1 0 0,-1-1 0 0 0,11-8 1 0 0,-16 10 24 0 0,-1 0 1 0 0,1 0-1 0 0,-1 0 1 0 0,0 0 0 0 0,0 0-1 0 0,-1 0 1 0 0,1 0-1 0 0,0-1 1 0 0,-1 1-1 0 0,0-1 1 0 0,0 1 0 0 0,0-1-1 0 0,0 0 1 0 0,-1 1-1 0 0,0-1 1 0 0,1 0 0 0 0,-1 1-1 0 0,0-1 1 0 0,-1 0-1 0 0,0-6 1 0 0,-2-7 34 0 0,-1 1-1 0 0,0 0 1 0 0,-8-19-1 0 0,-5 1 172 0 0,11 23-66 0 0,9 14-15 0 0,4 10-117 0 0,0 1 1 0 0,-1 0-1 0 0,0 0 1 0 0,-1 0 0 0 0,5 25-1 0 0,6 17-1 0 0,-11-43-166 0 0,-4-7-17 0 0,0-1 1 0 0,1 0 0 0 0,0 0-1 0 0,1 0 1 0 0,3 6-1 0 0,-4-10-446 0 0,0 0-186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9:01.182"/>
    </inkml:context>
    <inkml:brush xml:id="br0">
      <inkml:brushProperty name="width" value="0.1" units="cm"/>
      <inkml:brushProperty name="height" value="0.1" units="cm"/>
    </inkml:brush>
  </inkml:definitions>
  <inkml:trace contextRef="#ctx0" brushRef="#br0">0 66 5176 0 0,'1'-1'40'0'0,"-1"0"-1"0"0,0 0 1 0 0,0 0-1 0 0,1 1 0 0 0,-1-1 1 0 0,1 0-1 0 0,-1 0 0 0 0,1 1 1 0 0,-1-1-1 0 0,1 0 0 0 0,-1 0 1 0 0,1 1-1 0 0,0-1 0 0 0,-1 1 1 0 0,1-1-1 0 0,0 1 0 0 0,0-1 1 0 0,4-4 1054 0 0,-2 17-1007 0 0,-3-11-93 0 0,0 1 1 0 0,1-1-1 0 0,-1 1 0 0 0,1-1 0 0 0,-1 0 0 0 0,1 1 1 0 0,-1-1-1 0 0,1 0 0 0 0,0 0 0 0 0,-1 1 0 0 0,3 1 1 0 0,2 3 103 0 0,-1 1 0 0 0,0 0 0 0 0,0 1 0 0 0,0-1 0 0 0,-1 1 0 0 0,4 13 0 0 0,10 52 239 0 0,-8-27-156 0 0,42 126 219 0 0,-29-104-251 0 0,-17-52-136 0 0,2 0 0 0 0,12 21 0 0 0,5 13 42 0 0,-43-104-13 0 0,2-1 0 0 0,2-1 0 0 0,3 0 0 0 0,2-1 0 0 0,2 0 0 0 0,3 0 0 0 0,3-64 0 0 0,2 116-46 0 0,0 1 0 0 0,1-1 0 0 0,0 0 1 0 0,0 1-1 0 0,0-1 0 0 0,0 1 1 0 0,1-1-1 0 0,-1 1 0 0 0,1 0 0 0 0,0 0 1 0 0,0-1-1 0 0,1 1 0 0 0,-1 1 1 0 0,1-1-1 0 0,0 0 0 0 0,0 1 0 0 0,0-1 1 0 0,1 1-1 0 0,-1 0 0 0 0,1 0 0 0 0,0 0 1 0 0,0 1-1 0 0,0-1 0 0 0,0 1 1 0 0,0 0-1 0 0,0 0 0 0 0,0 1 0 0 0,1-1 1 0 0,-1 1-1 0 0,1 0 0 0 0,-1 0 1 0 0,1 0-1 0 0,0 0 0 0 0,6 1 0 0 0,-2 0-6 0 0,1 0 0 0 0,-1 1 0 0 0,0 0-1 0 0,1 1 1 0 0,-1 0 0 0 0,0 0 0 0 0,10 5-1 0 0,-15-6 7 0 0,-1 1-1 0 0,0-1 0 0 0,0 1 1 0 0,0 0-1 0 0,0 0 1 0 0,0 0-1 0 0,0 1 0 0 0,0-1 1 0 0,-1 1-1 0 0,1-1 0 0 0,-1 1 1 0 0,0 0-1 0 0,0 0 1 0 0,0 0-1 0 0,0 0 0 0 0,0 0 1 0 0,-1 0-1 0 0,1 1 0 0 0,-1-1 1 0 0,0 1-1 0 0,1 4 0 0 0,0 0 2 0 0,-1-1 0 0 0,-1 0-1 0 0,0 1 1 0 0,0-1-1 0 0,0 1 1 0 0,0-1-1 0 0,-1 0 1 0 0,-1 1-1 0 0,1-1 1 0 0,-1 0-1 0 0,0 0 1 0 0,-1 0-1 0 0,0 0 1 0 0,0 0-1 0 0,0-1 1 0 0,-1 1-1 0 0,0-1 1 0 0,0 0-1 0 0,-10 11 1 0 0,6-10-10 0 0,0 1-1 0 0,0-1 1 0 0,-1-1 0 0 0,0 0 0 0 0,0 0 0 0 0,0 0-1 0 0,-1-1 1 0 0,0-1 0 0 0,0 0 0 0 0,0 0-1 0 0,0-1 1 0 0,-1 0 0 0 0,-12 2 0 0 0,22-5-17 0 0,0 0 0 0 0,1 0 0 0 0,-1 1-1 0 0,0-1 1 0 0,1 0 0 0 0,-1 0 0 0 0,0 0 0 0 0,1 0 0 0 0,-1 0 0 0 0,0 0 0 0 0,1 0 0 0 0,-1 0 0 0 0,0 0 0 0 0,1 0 0 0 0,-1-1-1 0 0,0 1 1 0 0,1 0 0 0 0,-1 0 0 0 0,0-1 0 0 0,1 1 0 0 0,-1 0 0 0 0,1-1 0 0 0,-1 1 0 0 0,0 0 0 0 0,1-1 0 0 0,-1 1 0 0 0,1-1-1 0 0,-1 1 1 0 0,1-1 0 0 0,0 1 0 0 0,-1-1 0 0 0,1 0 0 0 0,-1 0 0 0 0,1-1-106 0 0,0 0 1 0 0,-1 0-1 0 0,1 0 0 0 0,0 0 1 0 0,1 0-1 0 0,-1 0 0 0 0,0 0 1 0 0,1 0-1 0 0,-1 0 0 0 0,1 0 1 0 0,1-2-1 0 0,2-10-584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9:01.636"/>
    </inkml:context>
    <inkml:brush xml:id="br0">
      <inkml:brushProperty name="width" value="0.1" units="cm"/>
      <inkml:brushProperty name="height" value="0.1" units="cm"/>
    </inkml:brush>
  </inkml:definitions>
  <inkml:trace contextRef="#ctx0" brushRef="#br0">200 77 3724 0 0,'-1'-1'28'0'0,"-1"-1"-1"0"0,1 1 1 0 0,0-1 0 0 0,0 1-1 0 0,-1-1 1 0 0,1 1-1 0 0,-1 0 1 0 0,0 0-1 0 0,1 0 1 0 0,-1 0-1 0 0,0 0 1 0 0,0 0 0 0 0,1 0-1 0 0,-1 0 1 0 0,0 1-1 0 0,0-1 1 0 0,0 1-1 0 0,0-1 1 0 0,0 1-1 0 0,-2 0 1 0 0,-17-6 438 0 0,10 0-105 0 0,9 4-226 0 0,-1 1 0 0 0,1-1 0 0 0,-1 1 0 0 0,0 0 1 0 0,1 0-1 0 0,-1 0 0 0 0,0 0 0 0 0,-6-1 1 0 0,7 4-76 0 0,1-1 1 0 0,-1 1-1 0 0,0 0 1 0 0,1 0-1 0 0,-1 0 0 0 0,1 0 1 0 0,0 0-1 0 0,-1 0 1 0 0,1 0-1 0 0,0 0 1 0 0,-1 3-1 0 0,-8 14 91 0 0,-3-1 238 0 0,1-1 0 0 0,1 2 0 0 0,-15 31 0 0 0,24-44-370 0 0,0 0 0 0 0,0 0 0 0 0,1 0 0 0 0,-1 1 0 0 0,1-1-1 0 0,1 0 1 0 0,-1 1 0 0 0,1-1 0 0 0,0 1 0 0 0,1-1 0 0 0,-1 0-1 0 0,1 1 1 0 0,1-1 0 0 0,-1 0 0 0 0,1 0 0 0 0,0 1-1 0 0,0-1 1 0 0,1-1 0 0 0,0 1 0 0 0,0 0 0 0 0,0-1 0 0 0,0 1-1 0 0,1-1 1 0 0,0 0 0 0 0,0 0 0 0 0,1-1 0 0 0,0 1 0 0 0,-1-1-1 0 0,1 0 1 0 0,1 0 0 0 0,-1-1 0 0 0,0 1 0 0 0,1-1-1 0 0,0 0 1 0 0,0-1 0 0 0,0 1 0 0 0,0-1 0 0 0,0 0 0 0 0,0-1-1 0 0,0 0 1 0 0,1 0 0 0 0,9 1 0 0 0,-9-2-56 0 0,0-1-1 0 0,1 1 1 0 0,-1-1 0 0 0,0-1-1 0 0,0 1 1 0 0,0-1 0 0 0,0 0-1 0 0,0-1 1 0 0,-1 1 0 0 0,1-2-1 0 0,-1 1 1 0 0,1 0 0 0 0,-1-1-1 0 0,7-6 1 0 0,-5 2-86 0 0,0 1 1 0 0,-1-1-1 0 0,0 0 1 0 0,-1-1-1 0 0,0 0 1 0 0,0 0-1 0 0,-1 0 1 0 0,0 0 0 0 0,4-12-1 0 0,-5 13 22 0 0,-1-1 0 0 0,0 0-1 0 0,-1 1 1 0 0,1-1 0 0 0,1-18 0 0 0,-4 22 86 0 0,0 0 0 0 0,-1 0 0 0 0,0 0 1 0 0,1-1-1 0 0,-1 1 0 0 0,-1 0 1 0 0,1 0-1 0 0,-1 0 0 0 0,0 1 0 0 0,0-1 1 0 0,-1 0-1 0 0,-2-5 0 0 0,-2 1 10 0 0,1-1 0 0 0,-1 1-1 0 0,-1 0 1 0 0,0 1 0 0 0,0-1-1 0 0,-1 2 1 0 0,0-1 0 0 0,-17-11-1 0 0,20 16 6 0 0,1 0 0 0 0,-1 0 0 0 0,1 1 0 0 0,-1-1 0 0 0,0 1 0 0 0,0 0 0 0 0,0 1 0 0 0,0 0 0 0 0,0 0 0 0 0,-1 0 0 0 0,1 0 0 0 0,0 1 0 0 0,0 0 0 0 0,-1 1 0 0 0,1-1 0 0 0,0 1 0 0 0,0 0 0 0 0,-6 3 0 0 0,10-4-6 0 0,0 1 1 0 0,0-1 0 0 0,0 1 0 0 0,0 0 0 0 0,0 0-1 0 0,1 0 1 0 0,-1 0 0 0 0,0 1 0 0 0,1-1-1 0 0,-1 0 1 0 0,1 1 0 0 0,-1-1 0 0 0,1 1-1 0 0,0-1 1 0 0,-1 1 0 0 0,1 0 0 0 0,0-1 0 0 0,0 1-1 0 0,0 0 1 0 0,1 0 0 0 0,-1 0 0 0 0,0 0-1 0 0,1 0 1 0 0,-1 0 0 0 0,1 0 0 0 0,-1 0 0 0 0,1 0-1 0 0,0 0 1 0 0,0 0 0 0 0,0 0 0 0 0,0 0-1 0 0,0 0 1 0 0,1 0 0 0 0,-1 0 0 0 0,1 0 0 0 0,-1 0-1 0 0,1 0 1 0 0,-1 0 0 0 0,1-1 0 0 0,0 1-1 0 0,0 0 1 0 0,0 0 0 0 0,0 0 0 0 0,1-1 0 0 0,-1 1-1 0 0,0-1 1 0 0,1 1 0 0 0,1 1 0 0 0,17 17-520 0 0,-6-12 70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9:01.980"/>
    </inkml:context>
    <inkml:brush xml:id="br0">
      <inkml:brushProperty name="width" value="0.1" units="cm"/>
      <inkml:brushProperty name="height" value="0.1" units="cm"/>
    </inkml:brush>
  </inkml:definitions>
  <inkml:trace contextRef="#ctx0" brushRef="#br0">40 8 5789 0 0,'-11'0'126'0'0,"3"-4"164"0"0,8 4-278 0 0,-1 0 1 0 0,1-1-1 0 0,0 1 1 0 0,-1 0 0 0 0,1 0-1 0 0,0-1 1 0 0,-1 1-1 0 0,1 0 1 0 0,0 0-1 0 0,-1-1 1 0 0,1 1 0 0 0,-1 0-1 0 0,1 0 1 0 0,0 0-1 0 0,-1 0 1 0 0,1 0 0 0 0,-1 0-1 0 0,1 0 1 0 0,0 0-1 0 0,-1 0 1 0 0,1 0 0 0 0,-1 0-1 0 0,1 0 1 0 0,-1 0-1 0 0,1 0 1 0 0,0 0 0 0 0,-1 0-1 0 0,1 0 1 0 0,-1 0-1 0 0,1 0 1 0 0,0 1-1 0 0,-1-1 1 0 0,1 0 0 0 0,-1 0-1 0 0,1 1 1 0 0,0-1-1 0 0,-1 0 1 0 0,1 0 0 0 0,0 1-1 0 0,0-1 1 0 0,-1 0-1 0 0,1 1 1 0 0,0-1 0 0 0,0 0-1 0 0,-1 1 1 0 0,1-1-1 0 0,0 1 1 0 0,0-1 0 0 0,0 0-1 0 0,0 1 1 0 0,0-1-1 0 0,-1 1 1 0 0,1-1-1 0 0,0 1 1 0 0,0 1 50 0 0,-1 0 0 0 0,1 0 0 0 0,-1 0 0 0 0,1 0 0 0 0,0 0 0 0 0,-1 0 0 0 0,1 1 0 0 0,1-1 0 0 0,-1 0 0 0 0,0 0 0 0 0,1 2 0 0 0,5 9 388 0 0,0 1 1 0 0,1-2 0 0 0,1 1 0 0 0,0-1-1 0 0,1 0 1 0 0,16 18 0 0 0,-7-10-249 0 0,52 75-63 0 0,-51-67-802 0 0,-11-23-248 0 0,-8-5 874 0 0,0 0 0 0 0,0 0 0 0 0,0 0 0 0 0,1 0 0 0 0,-1 0 0 0 0,0 0 0 0 0,0 0 0 0 0,0 0 1 0 0,0 0-1 0 0,1 0 0 0 0,-1 0 0 0 0,0 0 0 0 0,0 0 0 0 0,0 0 0 0 0,0-1 0 0 0,1 1 1 0 0,-1 0-1 0 0,0 0 0 0 0,0 0 0 0 0,0 0 0 0 0,0 0 0 0 0,0 0 0 0 0,0-1 0 0 0,0 1 0 0 0,1 0 1 0 0,-1 0-1 0 0,0 0 0 0 0,0 0 0 0 0,0-1 0 0 0,0 1 0 0 0,0 0 0 0 0,0 0 0 0 0,0 0 0 0 0,0 0 1 0 0,0-1-1 0 0,0 1 0 0 0,0 0 0 0 0,0 0 0 0 0,0 0 0 0 0,0 0 0 0 0,0-1 0 0 0,0 1 1 0 0,0 0-1 0 0,0 0 0 0 0,0-8-926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9:02.306"/>
    </inkml:context>
    <inkml:brush xml:id="br0">
      <inkml:brushProperty name="width" value="0.1" units="cm"/>
      <inkml:brushProperty name="height" value="0.1" units="cm"/>
    </inkml:brush>
  </inkml:definitions>
  <inkml:trace contextRef="#ctx0" brushRef="#br0">50 42 4844 0 0,'-11'-11'112'0'0,"2"-3"84"0"0,9 7 24 0 0,-4 3 1 0 0,0 1 3 0 0,-3 0-8 0 0,5 6 4 0 0,-2 0 32 0 0,4 2-276 0 0,-4 5 72 0 0,-1-1-148 0 0,5-1 116 0 0,0 5-128 0 0,0 1 128 0 0,0-2-240 0 0,5 4-20 0 0,-3 2-12 0 0,6-1-345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9:02.615"/>
    </inkml:context>
    <inkml:brush xml:id="br0">
      <inkml:brushProperty name="width" value="0.1" units="cm"/>
      <inkml:brushProperty name="height" value="0.1" units="cm"/>
    </inkml:brush>
  </inkml:definitions>
  <inkml:trace contextRef="#ctx0" brushRef="#br0">0 182 6097 0 0,'1'-1'20'0'0,"-1"-1"1"0"0,0 1 0 0 0,1 0 0 0 0,-1 0 0 0 0,1 0 0 0 0,-1 0 0 0 0,1 0 0 0 0,-1 0 0 0 0,1 0 0 0 0,0 0 0 0 0,-1 0 0 0 0,1 0 0 0 0,0 0 0 0 0,0 0 0 0 0,0 0 0 0 0,0 0-1 0 0,0 1 1 0 0,0-1 0 0 0,0 0 0 0 0,0 1 0 0 0,1-2 0 0 0,0 1 13 0 0,0 1 0 0 0,0-1 1 0 0,0 0-1 0 0,-1 0 0 0 0,1 1 0 0 0,0-1 0 0 0,0 1 0 0 0,0-1 0 0 0,0 1 0 0 0,0 0 0 0 0,0 0 1 0 0,4 0-1 0 0,6 2 154 0 0,0 1 0 0 0,0 1 0 0 0,-1 0-1 0 0,1 0 1 0 0,-1 1 0 0 0,0 1 0 0 0,0 0 0 0 0,-1 0 0 0 0,1 1 0 0 0,-1 1 0 0 0,15 13 0 0 0,-15-10-111 0 0,-1 1 0 0 0,15 22 1 0 0,-24-34-76 0 0,0 0 1 0 0,1 0 0 0 0,-1 0 0 0 0,0 0 0 0 0,0 1-1 0 0,0-1 1 0 0,0 0 0 0 0,0 0 0 0 0,0 0 0 0 0,0 0-1 0 0,0 0 1 0 0,0 1 0 0 0,0-1 0 0 0,0 0 0 0 0,0 0 0 0 0,0 0-1 0 0,0 0 1 0 0,0 0 0 0 0,0 1 0 0 0,0-1 0 0 0,0 0-1 0 0,0 0 1 0 0,0 0 0 0 0,0 0 0 0 0,0 0 0 0 0,-1 0-1 0 0,1 1 1 0 0,0-1 0 0 0,0 0 0 0 0,0 0 0 0 0,0 0 0 0 0,0 0-1 0 0,0 0 1 0 0,0 0 0 0 0,0 0 0 0 0,-1 1 0 0 0,1-1-1 0 0,0 0 1 0 0,0 0 0 0 0,0 0 0 0 0,0 0 0 0 0,0 0-1 0 0,0 0 1 0 0,-1 0 0 0 0,1 0 0 0 0,0 0 0 0 0,0 0-1 0 0,0 0 1 0 0,0 0 0 0 0,0 0 0 0 0,-1 0 0 0 0,1 0 0 0 0,0 0-1 0 0,0 0 1 0 0,0 0 0 0 0,0 0 0 0 0,0 0 0 0 0,-1 0-1 0 0,1 0 1 0 0,0 0 0 0 0,0 0 0 0 0,0 0 0 0 0,0 0-1 0 0,0-1 1 0 0,0 1 0 0 0,-1 0 0 0 0,1 0 0 0 0,0 0 12 0 0,-1 0 1 0 0,0-1 0 0 0,1 1 0 0 0,-1 0-1 0 0,1 0 1 0 0,-1-1 0 0 0,1 1 0 0 0,-1 0-1 0 0,1-1 1 0 0,-1 1 0 0 0,1 0 0 0 0,-1-1-1 0 0,1 1 1 0 0,0-1 0 0 0,-1 1 0 0 0,1-1-1 0 0,0 1 1 0 0,-1-1 0 0 0,1 1 0 0 0,0-1-1 0 0,0 1 1 0 0,-1-1 0 0 0,1 0 0 0 0,0 0-1 0 0,-2-15 18 0 0,1 0-1 0 0,0 0 0 0 0,2 0 0 0 0,0 0 1 0 0,0 0-1 0 0,2 1 0 0 0,5-22 1 0 0,-6 28-5 0 0,1 1 1 0 0,0 0-1 0 0,0-1 1 0 0,1 1-1 0 0,0 0 1 0 0,0 1-1 0 0,1-1 1 0 0,0 1 0 0 0,0 0-1 0 0,1 0 1 0 0,0 0-1 0 0,0 1 1 0 0,0 0-1 0 0,14-9 1 0 0,-18 13-24 0 0,0 1-1 0 0,0 0 1 0 0,0-1-1 0 0,1 1 1 0 0,-1 0-1 0 0,1 0 1 0 0,-1 1-1 0 0,1-1 1 0 0,-1 0-1 0 0,1 1 1 0 0,-1 0-1 0 0,1 0 1 0 0,-1-1-1 0 0,1 1 1 0 0,0 1-1 0 0,-1-1 1 0 0,1 0-1 0 0,-1 1 1 0 0,1-1-1 0 0,2 2 1 0 0,-1 0 7 0 0,-1-1 0 0 0,1 2 0 0 0,0-1 0 0 0,-1 0 0 0 0,1 1 0 0 0,-1 0 0 0 0,0-1 0 0 0,0 1 0 0 0,0 1 0 0 0,-1-1 0 0 0,4 5 0 0 0,3 5 39 0 0,-2 1 0 0 0,1 0-1 0 0,-2 1 1 0 0,0 0 0 0 0,6 21-1 0 0,-4-3 11 0 0,-6-21-51 0 0,1 0 1 0 0,0-1-1 0 0,1 1 1 0 0,0-1-1 0 0,1 0 1 0 0,0 0-1 0 0,10 15 1 0 0,-14-25-197 0 0,0-1 0 0 0,1 1 1 0 0,-1 0-1 0 0,0 0 0 0 0,1-1 0 0 0,-1 1 0 0 0,1-1 1 0 0,-1 1-1 0 0,1-1 0 0 0,-1 0 0 0 0,1 0 0 0 0,-1 1 0 0 0,1-1 1 0 0,-1 0-1 0 0,1 0 0 0 0,-1 0 0 0 0,1-1 0 0 0,0 1 1 0 0,2-1-1 0 0,-1-3-892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49.213"/>
    </inkml:context>
    <inkml:brush xml:id="br0">
      <inkml:brushProperty name="width" value="0.1" units="cm"/>
      <inkml:brushProperty name="height" value="0.1" units="cm"/>
    </inkml:brush>
  </inkml:definitions>
  <inkml:trace contextRef="#ctx0" brushRef="#br0">18 0 5757 0 0,'-2'1'20'0'0,"1"1"1"0"0,-1-1 0 0 0,1 0 0 0 0,-1 1 0 0 0,1-1 0 0 0,0 1 0 0 0,0 0 0 0 0,0-1 0 0 0,0 1 0 0 0,0 0 0 0 0,0 0 0 0 0,0 0 0 0 0,0 3 0 0 0,0-4 44 0 0,1 0-1 0 0,0 0 1 0 0,0 0 0 0 0,1 1 0 0 0,-1-1 0 0 0,0 0 0 0 0,0 0 0 0 0,0 0-1 0 0,1 0 1 0 0,-1 0 0 0 0,1 0 0 0 0,-1 0 0 0 0,1 0 0 0 0,-1 0-1 0 0,1 0 1 0 0,-1 0 0 0 0,1 0 0 0 0,1 1 0 0 0,4 3 269 0 0,0-1 0 0 0,0 1 1 0 0,0-1-1 0 0,1-1 1 0 0,0 1-1 0 0,9 3 0 0 0,38 14 488 0 0,1-1 0 0 0,2-3 1 0 0,81 14-1 0 0,177 11 166 0 0,-300-40-940 0 0,643 53 855 0 0,-1-62-833 0 0,-656 7-71 0 0,59-4-233 0 0,0-3-1 0 0,64-16 1 0 0,-117 21 62 0 0,0 0 0 0 0,-1 0 0 0 0,1 0 1 0 0,-1-1-1 0 0,12-7 0 0 0,-17 10 94 0 0,0-1 0 0 0,0 0-1 0 0,0 1 1 0 0,-1-1 0 0 0,1 0 0 0 0,0 0-1 0 0,0 0 1 0 0,0 0 0 0 0,-1 0 0 0 0,1 0 0 0 0,-1 0-1 0 0,1 0 1 0 0,-1 0 0 0 0,1 0 0 0 0,-1-1 0 0 0,1 1-1 0 0,-1 0 1 0 0,0 0 0 0 0,0 0 0 0 0,1-1 0 0 0,-1 1-1 0 0,0 0 1 0 0,0 0 0 0 0,0 0 0 0 0,-1-1 0 0 0,1 1-1 0 0,0 0 1 0 0,0 0 0 0 0,-1 0 0 0 0,1-1 0 0 0,0 1-1 0 0,-1 0 1 0 0,0 0 0 0 0,1 0 0 0 0,-1 0-1 0 0,1 0 1 0 0,-1 0 0 0 0,0 0 0 0 0,0 0 0 0 0,0 0-1 0 0,-1-1 1 0 0,-17-18-1405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9:02.923"/>
    </inkml:context>
    <inkml:brush xml:id="br0">
      <inkml:brushProperty name="width" value="0.1" units="cm"/>
      <inkml:brushProperty name="height" value="0.1" units="cm"/>
    </inkml:brush>
  </inkml:definitions>
  <inkml:trace contextRef="#ctx0" brushRef="#br0">13 89 4964 0 0,'-5'-41'233'0'0,"5"34"-68"0"0,-1 0 0 0 0,0 0 0 0 0,0 0 0 0 0,-3-9 0 0 0,4 13 285 0 0,2 6-52 0 0,4 8-103 0 0,51 88 985 0 0,2 5 5 0 0,-51-87-1071 0 0,-1 0 0 0 0,0 0 0 0 0,-1 1 0 0 0,4 24 0 0 0,-3-4-116 0 0,1 0 0 0 0,2-1 1 0 0,19 49-1 0 0,-23-67-375 0 0,-6-16 97 0 0,1 0 0 0 0,0 0-1 0 0,0 0 1 0 0,0 0-1 0 0,0-1 1 0 0,0 1 0 0 0,1 0-1 0 0,2 3 1 0 0,-2-1-676 0 0,-4-2-200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9:03.235"/>
    </inkml:context>
    <inkml:brush xml:id="br0">
      <inkml:brushProperty name="width" value="0.1" units="cm"/>
      <inkml:brushProperty name="height" value="0.1" units="cm"/>
    </inkml:brush>
  </inkml:definitions>
  <inkml:trace contextRef="#ctx0" brushRef="#br0">3 316 7421 0 0,'-2'4'-60'0'0,"2"-4"67"0"0,0 0 0 0 0,0 0 0 0 0,0 0 0 0 0,0 0 0 0 0,0 0 0 0 0,0 0 0 0 0,0 0 0 0 0,0 0 0 0 0,0 0 0 0 0,0 0 0 0 0,0 0 0 0 0,1 0 0 0 0,-1 0 0 0 0,0 0 0 0 0,0 0 1 0 0,0 0-1 0 0,0 0 0 0 0,0 0 0 0 0,0 0 0 0 0,0 0 0 0 0,0 0 0 0 0,0 0 0 0 0,0 0 0 0 0,0 0 0 0 0,0 1 0 0 0,0-1 0 0 0,0 0 0 0 0,0 0 0 0 0,1 0 0 0 0,-1 0 0 0 0,0 0 0 0 0,0 0 0 0 0,0 0 0 0 0,0 0 0 0 0,0 0 0 0 0,0 0 0 0 0,0 0 0 0 0,0 1 0 0 0,0-1 0 0 0,0 0 0 0 0,0 0 0 0 0,0 0 0 0 0,0 0 0 0 0,0 0 0 0 0,0 0 0 0 0,0 0 0 0 0,0 0 0 0 0,-1 0 0 0 0,1 0 0 0 0,0 0 0 0 0,0 1 0 0 0,0-1 0 0 0,0 0 0 0 0,0 0 0 0 0,10 2 339 0 0,-4-2-250 0 0,1-1 1 0 0,-1 1-1 0 0,0-1 0 0 0,0 0 1 0 0,-1-1-1 0 0,1 1 1 0 0,0-1-1 0 0,0 0 0 0 0,6-4 1 0 0,-2 2-3 0 0,41-14 0 0 0,2 3-1 0 0,88-15 1 0 0,-113 26-98 0 0,0-1-1 0 0,-1-2 1 0 0,0-1 0 0 0,45-19-1 0 0,-65 24 13 0 0,-1-1 0 0 0,1 1 0 0 0,-1-1 0 0 0,1 0 0 0 0,-1-1-1 0 0,-1 1 1 0 0,1-1 0 0 0,-1-1 0 0 0,1 1 0 0 0,-2-1 0 0 0,1 1 0 0 0,0-2 0 0 0,-1 1 0 0 0,0 0-1 0 0,-1-1 1 0 0,0 0 0 0 0,0 1 0 0 0,0-1 0 0 0,-1 0 0 0 0,1-1 0 0 0,-2 1 0 0 0,2-13 0 0 0,-2 19 8 0 0,-1-1 1 0 0,0 0 0 0 0,1 1 0 0 0,-1-1 0 0 0,0 0 0 0 0,0 1 0 0 0,0-1 0 0 0,0 0 0 0 0,-1 0 0 0 0,1 1 0 0 0,0-1 0 0 0,-1 0 0 0 0,1 1 0 0 0,-1-1-1 0 0,0 1 1 0 0,1-1 0 0 0,-1 1 0 0 0,0-1 0 0 0,0 1 0 0 0,0-1 0 0 0,0 1 0 0 0,0 0 0 0 0,0-1 0 0 0,-1 1 0 0 0,1 0 0 0 0,0 0 0 0 0,-1 0 0 0 0,1 0-1 0 0,-1 0 1 0 0,-2-1 0 0 0,0 1-6 0 0,0 0-1 0 0,-1 1 0 0 0,1-1 0 0 0,0 1 0 0 0,-1 0 1 0 0,1 0-1 0 0,0 1 0 0 0,-1-1 0 0 0,1 1 0 0 0,0 0 1 0 0,-6 2-1 0 0,-2 0 6 0 0,1 1 0 0 0,0 1-1 0 0,0 0 1 0 0,0 0 0 0 0,1 1 0 0 0,0 0 0 0 0,0 1 0 0 0,1 0 0 0 0,-17 16-1 0 0,23-20 27 0 0,-1 1-1 0 0,0 0 1 0 0,1 0-1 0 0,0 1 0 0 0,0-1 1 0 0,0 1-1 0 0,1-1 0 0 0,-1 1 1 0 0,1 0-1 0 0,0 0 0 0 0,1 0 1 0 0,-1 0-1 0 0,1 0 1 0 0,0 1-1 0 0,0-1 0 0 0,0 0 1 0 0,1 1-1 0 0,0-1 0 0 0,0 0 1 0 0,0 1-1 0 0,1-1 1 0 0,0 0-1 0 0,0 0 0 0 0,2 7 1 0 0,0-7-29 0 0,-1 1-1 0 0,1 0 1 0 0,0-1 0 0 0,1 0 0 0 0,-1 0 0 0 0,1 0 0 0 0,0 0 0 0 0,1 0-1 0 0,-1-1 1 0 0,1 0 0 0 0,0 0 0 0 0,0 0 0 0 0,0 0 0 0 0,0-1 0 0 0,1 0-1 0 0,6 3 1 0 0,12 4-11 0 0,0-1-1 0 0,41 9 0 0 0,-41-12 25 0 0,13 3-9 0 0,32 9-28 0 0,-63-16 6 0 0,1 1 1 0 0,-1-1-1 0 0,1 1 1 0 0,-1 1 0 0 0,0-1-1 0 0,0 1 1 0 0,8 7-1 0 0,-13-10 6 0 0,1 1-1 0 0,-1 0 0 0 0,0-1 0 0 0,0 1 0 0 0,0 0 0 0 0,-1 0 0 0 0,1 0 0 0 0,0 0 1 0 0,-1 0-1 0 0,1-1 0 0 0,-1 1 0 0 0,1 0 0 0 0,-1 0 0 0 0,0 0 0 0 0,0 0 0 0 0,0 0 0 0 0,0 0 1 0 0,0 0-1 0 0,-1 0 0 0 0,1 0 0 0 0,0 0 0 0 0,-1 0 0 0 0,0 0 0 0 0,1 0 0 0 0,-1 0 1 0 0,0 0-1 0 0,0-1 0 0 0,0 1 0 0 0,0 0 0 0 0,-2 1 0 0 0,0 2 20 0 0,0-1 0 0 0,0 1-1 0 0,0-1 1 0 0,-1 0 0 0 0,0 0 0 0 0,1-1-1 0 0,-2 1 1 0 0,1-1 0 0 0,0 0-1 0 0,-7 4 1 0 0,4-4-1 0 0,0-1 1 0 0,0 0-1 0 0,0 0 1 0 0,0 0-1 0 0,0-1 0 0 0,0 0 1 0 0,0-1-1 0 0,-1 1 0 0 0,-12-2 1 0 0,-3-3-479 0 0,-38-9 1 0 0,35 6-154 0 0,-22-10-1097 0 0,26 11 599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9:18.611"/>
    </inkml:context>
    <inkml:brush xml:id="br0">
      <inkml:brushProperty name="width" value="0.1" units="cm"/>
      <inkml:brushProperty name="height" value="0.1" units="cm"/>
    </inkml:brush>
  </inkml:definitions>
  <inkml:trace contextRef="#ctx0" brushRef="#br0">228 462 6409 0 0,'23'-36'220'0'0,"-14"23"6"0"0,-1 1 0 0 0,6-15 0 0 0,-7 14-29 0 0,0 1 1 0 0,1 0 0 0 0,1 0-1 0 0,0 0 1 0 0,0 1-1 0 0,13-10 1 0 0,-14 13-68 0 0,1-1-1 0 0,-1 0 1 0 0,-1 0 0 0 0,1 0 0 0 0,-1-1-1 0 0,-1 0 1 0 0,0 0 0 0 0,-1 0-1 0 0,8-20 1 0 0,-11 21-62 0 0,0 1 0 0 0,0-1 0 0 0,-1 0 0 0 0,0 0 0 0 0,-1 0-1 0 0,0 0 1 0 0,0 0 0 0 0,-4-15 0 0 0,4 21-64 0 0,-1-1-1 0 0,0 1 1 0 0,0-1 0 0 0,-1 1-1 0 0,1 0 1 0 0,-1-1 0 0 0,1 1-1 0 0,-1 0 1 0 0,0 0 0 0 0,0 0-1 0 0,-1 0 1 0 0,1 0-1 0 0,-1 1 1 0 0,1-1 0 0 0,-1 1-1 0 0,0 0 1 0 0,0-1 0 0 0,0 1-1 0 0,0 1 1 0 0,0-1-1 0 0,0 0 1 0 0,-1 1 0 0 0,1-1-1 0 0,-5 0 1 0 0,-2 0-6 0 0,0 0 1 0 0,-1 1-1 0 0,1 1 1 0 0,-1-1-1 0 0,1 1 0 0 0,-1 1 1 0 0,1 0-1 0 0,-1 1 1 0 0,1 0-1 0 0,0 0 1 0 0,-1 1-1 0 0,1 1 0 0 0,-14 6 1 0 0,3 0 26 0 0,1 1 0 0 0,0 1 0 0 0,1 0 0 0 0,1 1 0 0 0,-22 20 0 0 0,33-26 0 0 0,1 0 0 0 0,0 0 0 0 0,0 0 0 0 0,0 1 0 0 0,1 0 0 0 0,0 0 1 0 0,1 0-1 0 0,0 1 0 0 0,-5 12 0 0 0,5-7 47 0 0,0 1 0 0 0,1-1 0 0 0,0 1 0 0 0,1 0 0 0 0,1 21 0 0 0,2-6 86 0 0,1-1 0 0 0,1 0 0 0 0,2 0 0 0 0,1 0 0 0 0,15 42 0 0 0,46 92 481 0 0,3 9-233 0 0,-55-115-336 0 0,-2 1 1 0 0,6 69-1 0 0,-1-11-103 0 0,-18-88-140 0 0,1-27 131 0 0,-1-1 1 0 0,0 1-1 0 0,0 0 0 0 0,0-1 1 0 0,0 1-1 0 0,0-1 1 0 0,0 1-1 0 0,0 0 0 0 0,0-1 1 0 0,0 1-1 0 0,0-1 1 0 0,0 1-1 0 0,-1-1 0 0 0,1 1 1 0 0,0 0-1 0 0,0-1 1 0 0,-1 1-1 0 0,1-1 0 0 0,0 1 1 0 0,-1-1-1 0 0,1 1 1 0 0,0-1-1 0 0,-1 1 0 0 0,1-1 1 0 0,-1 0-1 0 0,1 1 1 0 0,0-1-1 0 0,-1 0 0 0 0,1 1 1 0 0,-1-1-1 0 0,1 0 0 0 0,-1 1 1 0 0,0-1-1 0 0,1 0 1 0 0,-1 0-1 0 0,1 0 0 0 0,-1 1 1 0 0,1-1-1 0 0,-1 0 1 0 0,0 0-1 0 0,0 0 0 0 0,-1-3-299 0 0,-1 0 0 0 0,1 1 0 0 0,0-1 0 0 0,0 0 0 0 0,0 0 0 0 0,1-1 0 0 0,-1 1 0 0 0,1 0 0 0 0,-2-7 0 0 0,-3-3-329 0 0,-11-28-1178 0 0,-21-72 1 0 0,34 100 1660 0 0,-10-34-403 0 0,3 5 448 0 0,-31-71 0 0 0,40 111 307 0 0,1-1 0 0 0,0 1 0 0 0,0-1 0 0 0,0 0 0 0 0,0 0 0 0 0,0 1 0 0 0,0-1 0 0 0,1 0 0 0 0,-1 0 0 0 0,1 0 0 0 0,0 0 0 0 0,0 0 0 0 0,0 1 0 0 0,0-1 0 0 0,1 0 0 0 0,-1 0 0 0 0,1 0 0 0 0,-1 0 0 0 0,2-3 0 0 0,1 2 5 0 0,0 0 0 0 0,0 0 0 0 0,0 0 0 0 0,1 0 0 0 0,-1 1-1 0 0,1-1 1 0 0,0 1 0 0 0,0 0 0 0 0,0 0 0 0 0,8-4 0 0 0,-1 1-74 0 0,0 0 0 0 0,0 1 0 0 0,1 0-1 0 0,-1 1 1 0 0,19-4 0 0 0,65-8 85 0 0,-60 12-189 0 0,36-11 0 0 0,-37 7-63 0 0,27-8-638 0 0,-56 14 514 0 0,-1 0 1 0 0,1 0 0 0 0,-1 0 0 0 0,0 0 0 0 0,1-1 0 0 0,-1 0 0 0 0,-1 0 0 0 0,1 0-1 0 0,0-1 1 0 0,3-4 0 0 0,-6 8 139 0 0,0-1-1 0 0,0 0 1 0 0,-1 0 0 0 0,1 1-1 0 0,0-1 1 0 0,0 1-1 0 0,0-1 1 0 0,0 1 0 0 0,0-1-1 0 0,0 1 1 0 0,0-1-1 0 0,0 1 1 0 0,0 0 0 0 0,1-1-1 0 0,-1 1 46 0 0,0 0 0 0 0,-1 0 0 0 0,1 0 0 0 0,-1 0 0 0 0,1 0 0 0 0,-1 0 0 0 0,1 0 0 0 0,-1-1 0 0 0,1 1 0 0 0,-1 0 0 0 0,1 0 0 0 0,-1-1-1 0 0,1 1 1 0 0,-1 0 0 0 0,0-1 0 0 0,1 1 0 0 0,-1 0 0 0 0,1-1 0 0 0,-1 1 0 0 0,0-1 0 0 0,1 1 0 0 0,-1 0 0 0 0,0-1 0 0 0,0 1 0 0 0,1-1 0 0 0,-1 1 0 0 0,0-1 0 0 0,0 1 0 0 0,0-1-1 0 0,1 0 1 0 0,7-19 687 0 0,-2 11 737 0 0,-8 10-1341 0 0,0 1 1 0 0,-1-1 0 0 0,1 0 0 0 0,-1-1 0 0 0,1 1-1 0 0,-1 0 1 0 0,0-1 0 0 0,1 1 0 0 0,-1-1-1 0 0,0 0 1 0 0,1 0 0 0 0,-6 0 0 0 0,3 0-35 0 0,-1 0 0 0 0,1 1 0 0 0,-1-1 0 0 0,1 1 0 0 0,0 0 0 0 0,-8 3 0 0 0,3 1 42 0 0,0 1 0 0 0,1 0 1 0 0,0 1-1 0 0,0 0 0 0 0,1 1 0 0 0,0-1 1 0 0,0 1-1 0 0,0 1 0 0 0,1 0 1 0 0,1 0-1 0 0,-11 18 0 0 0,15-22-69 0 0,0 0 1 0 0,0 0-1 0 0,0 1 0 0 0,1-1 1 0 0,0 0-1 0 0,0 1 0 0 0,0-1 1 0 0,1 0-1 0 0,-1 1 0 0 0,1-1 1 0 0,1 1-1 0 0,-1-1 0 0 0,1 1 0 0 0,0-1 1 0 0,0 0-1 0 0,0 1 0 0 0,1-1 1 0 0,0 0-1 0 0,0 0 0 0 0,0 0 1 0 0,1 0-1 0 0,3 5 0 0 0,-3-6-6 0 0,-1-1 0 0 0,0 0 0 0 0,1-1-1 0 0,-1 1 1 0 0,1 0 0 0 0,0-1 0 0 0,0 1-1 0 0,0-1 1 0 0,0 0 0 0 0,1 0 0 0 0,-1 0 0 0 0,0-1-1 0 0,1 1 1 0 0,-1-1 0 0 0,1 0 0 0 0,0 0 0 0 0,-1 0-1 0 0,1 0 1 0 0,0 0 0 0 0,0-1 0 0 0,-1 0 0 0 0,1 0-1 0 0,0 0 1 0 0,0 0 0 0 0,0-1 0 0 0,-1 1-1 0 0,1-1 1 0 0,0 0 0 0 0,-1 0 0 0 0,1 0 0 0 0,0-1-1 0 0,3-1 1 0 0,3-3-48 0 0,1 1 0 0 0,-2-2 0 0 0,1 1 1 0 0,-1-1-1 0 0,0-1 0 0 0,-1 0 0 0 0,1 0 0 0 0,-2-1 0 0 0,1 0 0 0 0,-1 0 0 0 0,0 0 0 0 0,-1-1 0 0 0,0 0 0 0 0,-1-1 0 0 0,5-12 0 0 0,-9 18 36 0 0,1-1 0 0 0,-1 0 0 0 0,0 0 0 0 0,-1 0 0 0 0,1 0 0 0 0,-1 0 0 0 0,-1 0-1 0 0,1 0 1 0 0,-2-9 0 0 0,-15-52 52 0 0,20 104-53 0 0,-2-27 49 0 0,-1 1 1 0 0,2 0-1 0 0,-1 0 0 0 0,4 12 0 0 0,3-3 60 0 0,1 1 1 0 0,18 31-1 0 0,-21-42-115 0 0,0-1-1 0 0,0 0 1 0 0,1 0 0 0 0,1-1 0 0 0,-1 0-1 0 0,1 0 1 0 0,12 9 0 0 0,-18-15-67 0 0,0-1 0 0 0,0 0 0 0 0,1 0 1 0 0,-1 0-1 0 0,0 0 0 0 0,0 0 0 0 0,0 0 1 0 0,1-1-1 0 0,-1 1 0 0 0,0-1 0 0 0,1 1 0 0 0,-1-1 1 0 0,0 0-1 0 0,1 0 0 0 0,-1 0 0 0 0,1 0 1 0 0,-1-1-1 0 0,0 1 0 0 0,1-1 0 0 0,2 0 0 0 0,6-3-682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9:18.929"/>
    </inkml:context>
    <inkml:brush xml:id="br0">
      <inkml:brushProperty name="width" value="0.1" units="cm"/>
      <inkml:brushProperty name="height" value="0.1" units="cm"/>
    </inkml:brush>
  </inkml:definitions>
  <inkml:trace contextRef="#ctx0" brushRef="#br0">191 68 5849 0 0,'0'-3'61'0'0,"0"0"0"0"0,0 1 0 0 0,0-1-1 0 0,-1 0 1 0 0,1 0 0 0 0,-1 1 0 0 0,1-1 0 0 0,-1 0 0 0 0,0 1 0 0 0,0-1 0 0 0,0 1 0 0 0,-1-1 0 0 0,1 1 0 0 0,-1 0 0 0 0,1-1 0 0 0,-1 1 0 0 0,0 0 0 0 0,0 0 0 0 0,0 0 0 0 0,0 0 0 0 0,0 0 0 0 0,0 1 0 0 0,0-1 0 0 0,-1 1 0 0 0,1-1 0 0 0,0 1 0 0 0,-1 0 0 0 0,-3-2 0 0 0,2 2-18 0 0,1 1 0 0 0,-1-1 0 0 0,1 1 1 0 0,-1 0-1 0 0,1 0 0 0 0,-1 0 0 0 0,1 0 0 0 0,-1 0 0 0 0,1 1 0 0 0,-1-1 0 0 0,1 1 0 0 0,-1 0 0 0 0,1 0 0 0 0,0 1 0 0 0,-1-1 1 0 0,1 1-1 0 0,0-1 0 0 0,0 1 0 0 0,0 0 0 0 0,0 0 0 0 0,1 1 0 0 0,-6 3 0 0 0,2 2 42 0 0,-1-1 0 0 0,1 1 0 0 0,0 1 0 0 0,1-1 0 0 0,-1 1 0 0 0,2 0 0 0 0,-1 0 0 0 0,2 0 0 0 0,-1 1 0 0 0,1-1 0 0 0,0 1 0 0 0,1 0 0 0 0,0 0 0 0 0,0 12 0 0 0,1-14-29 0 0,1-1 0 0 0,0 1 0 0 0,1 0 0 0 0,-1 0 0 0 0,1-1 0 0 0,1 1 0 0 0,0-1 0 0 0,0 1 0 0 0,0-1 1 0 0,1 0-1 0 0,0 0 0 0 0,0 0 0 0 0,1 0 0 0 0,0 0 0 0 0,0-1 0 0 0,1 0 0 0 0,0 1 0 0 0,0-2 0 0 0,6 7 0 0 0,-7-9-80 0 0,0 0 0 0 0,1 0 0 0 0,-1-1 0 0 0,1 0 0 0 0,-1 1 0 0 0,1-1 0 0 0,0-1 0 0 0,0 1 1 0 0,0-1-1 0 0,0 0 0 0 0,0 0 0 0 0,0 0 0 0 0,1-1 0 0 0,-1 0 0 0 0,0 0 0 0 0,0 0 0 0 0,0 0 1 0 0,1-1-1 0 0,-1 0 0 0 0,7-2 0 0 0,4-2-687 0 0,0 0 1 0 0,0-1-1 0 0,0-1 0 0 0,26-16 1 0 0,-22 9-430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9:19.600"/>
    </inkml:context>
    <inkml:brush xml:id="br0">
      <inkml:brushProperty name="width" value="0.1" units="cm"/>
      <inkml:brushProperty name="height" value="0.1" units="cm"/>
    </inkml:brush>
  </inkml:definitions>
  <inkml:trace contextRef="#ctx0" brushRef="#br0">139 528 5088 0 0,'-5'1'257'0'0,"0"1"0"0"0,0-1 0 0 0,0 1 0 0 0,0-2 0 0 0,-8 2-1 0 0,0-1 334 0 0,8 0-354 0 0,-14 0 1007 0 0,19-1-1220 0 0,0 0 0 0 0,0 0 0 0 0,0 0 1 0 0,-1-1-1 0 0,1 1 0 0 0,0 0 0 0 0,0 0 0 0 0,0 0 0 0 0,0-1 0 0 0,-1 1 0 0 0,1 0 1 0 0,0 0-1 0 0,0-1 0 0 0,0 1 0 0 0,0 0 0 0 0,0 0 0 0 0,0-1 0 0 0,0 1 1 0 0,0 0-1 0 0,0-1 0 0 0,0 1 0 0 0,-1 0 0 0 0,2 0 0 0 0,-1-1 0 0 0,0 1 0 0 0,0 0 1 0 0,0 0-1 0 0,0-1 0 0 0,0 1 0 0 0,0 0 0 0 0,0-1 0 0 0,0 1 0 0 0,0 0 0 0 0,0 0 1 0 0,0-1-1 0 0,1 1 0 0 0,-1 0 0 0 0,0 0 0 0 0,0 0 0 0 0,0-1 0 0 0,1 1 0 0 0,-1 0 1 0 0,0 0-1 0 0,0 0 0 0 0,3-2 31 0 0,-1 0 1 0 0,0 1-1 0 0,1 0 1 0 0,-1 0-1 0 0,0 0 0 0 0,1 0 1 0 0,0 0-1 0 0,-1 0 1 0 0,4 0-1 0 0,0-1-40 0 0,52-8 20 0 0,-50 9-26 0 0,0 1 0 0 0,1-2-1 0 0,-1 1 1 0 0,1-1 0 0 0,-1 0-1 0 0,0-1 1 0 0,0 0 0 0 0,0 0 0 0 0,10-6-1 0 0,-17 8-5 0 0,1-1 0 0 0,-1 1-1 0 0,0 0 1 0 0,0-1 0 0 0,1 1 0 0 0,-1 0-1 0 0,0-1 1 0 0,0 1 0 0 0,0-1 0 0 0,0 0-1 0 0,-1 1 1 0 0,1-1 0 0 0,0 0-1 0 0,-1 1 1 0 0,1-1 0 0 0,-1 0 0 0 0,1 0-1 0 0,-1 0 1 0 0,0 0 0 0 0,0 1-1 0 0,0-1 1 0 0,0 0 0 0 0,0 0 0 0 0,0 0-1 0 0,-1 0 1 0 0,1 1 0 0 0,0-1 0 0 0,-1 0-1 0 0,0 0 1 0 0,1 1 0 0 0,-2-3-1 0 0,0 1-5 0 0,1 0 0 0 0,-1 0 0 0 0,0 0 0 0 0,0 0 0 0 0,0 0 0 0 0,0 0 0 0 0,-1 0 0 0 0,1 1 0 0 0,-1-1 0 0 0,0 1 0 0 0,0 0 0 0 0,1 0 0 0 0,-1 0 0 0 0,-1 0 0 0 0,-4-2 0 0 0,1 2-2 0 0,0 0 0 0 0,0 1 0 0 0,-1-1-1 0 0,1 1 1 0 0,0 1 0 0 0,-1-1 0 0 0,1 1 0 0 0,-1 1 0 0 0,1-1 0 0 0,0 1-1 0 0,-1 0 1 0 0,1 1 0 0 0,0 0 0 0 0,0 0 0 0 0,0 1 0 0 0,0-1 0 0 0,-10 7-1 0 0,12-6 6 0 0,-1 0 0 0 0,1 1 1 0 0,0 0-1 0 0,1 0 0 0 0,-1 0 0 0 0,1 0 0 0 0,-1 1 0 0 0,1-1 0 0 0,1 1 0 0 0,-1 0 0 0 0,1 0 0 0 0,-1 1 0 0 0,2-1 0 0 0,-1 1 0 0 0,0 0 0 0 0,1-1 0 0 0,0 1 0 0 0,1 0 0 0 0,-1 0 0 0 0,1 0 0 0 0,0 7 0 0 0,0-8 7 0 0,1 0 0 0 0,0 1 1 0 0,0-1-1 0 0,0 0 0 0 0,1 0 0 0 0,0 0 1 0 0,0 0-1 0 0,0-1 0 0 0,0 1 0 0 0,1 0 1 0 0,0 0-1 0 0,0-1 0 0 0,0 1 0 0 0,0-1 1 0 0,1 1-1 0 0,0-1 0 0 0,0 0 0 0 0,0 0 1 0 0,0 0-1 0 0,1-1 0 0 0,0 1 0 0 0,-1-1 1 0 0,1 0-1 0 0,0 0 0 0 0,1 0 0 0 0,-1 0 1 0 0,0-1-1 0 0,1 0 0 0 0,0 0 0 0 0,-1 0 1 0 0,7 1-1 0 0,10 2-89 0 0,0-1 0 0 0,1 0 0 0 0,-1-2 0 0 0,1-1 0 0 0,0-1 0 0 0,42-5 0 0 0,-51 3-213 0 0,-1 0-1 0 0,1-2 1 0 0,-1 1-1 0 0,1-1 1 0 0,-2-1-1 0 0,1 0 1 0 0,0-1-1 0 0,-1 0 1 0 0,0-1-1 0 0,0 0 1 0 0,-1-1-1 0 0,0 0 1 0 0,9-10-1 0 0,-12 10 150 0 0,-1-1 0 0 0,0 1 1 0 0,0-1-1 0 0,-1-1 0 0 0,0 1 0 0 0,-1-1 0 0 0,0 1 0 0 0,0-1 0 0 0,-1 0 0 0 0,-1 0 0 0 0,1-1 0 0 0,-2 1 1 0 0,1-1-1 0 0,-2 1 0 0 0,0-21 0 0 0,-1 4 255 0 0,-2-1-1 0 0,-1 0 1 0 0,-1 1 0 0 0,-16-48 0 0 0,12 47 135 0 0,1-1 263 0 0,-2 1 0 0 0,0 0 0 0 0,-2 1 0 0 0,-20-33 0 0 0,32 59-504 0 0,0 1 0 0 0,0 0 0 0 0,0 0-1 0 0,0 0 1 0 0,0 0 0 0 0,0 0 0 0 0,0 0 0 0 0,0 0 0 0 0,0 0 0 0 0,0-1 0 0 0,0 1 0 0 0,0 0 0 0 0,0 0 0 0 0,0 0 0 0 0,0 0 0 0 0,0 0 0 0 0,0 0 0 0 0,-1 0 0 0 0,1 0 0 0 0,0 0 0 0 0,0 0 0 0 0,0 0 0 0 0,0-1 0 0 0,0 1 0 0 0,0 0 0 0 0,0 0 0 0 0,0 0 0 0 0,0 0 0 0 0,0 0 0 0 0,-1 0 0 0 0,1 0-1 0 0,0 0 1 0 0,0 0 0 0 0,0 0 0 0 0,0 0 0 0 0,0 0 0 0 0,0 0 0 0 0,0 0 0 0 0,0 0 0 0 0,-1 0 0 0 0,1 0 0 0 0,0 0 0 0 0,0 0 0 0 0,0 0 0 0 0,0 0 0 0 0,0 0 0 0 0,0 0 0 0 0,0 0 0 0 0,0 0 0 0 0,-1 0 0 0 0,1 0 0 0 0,0 1 0 0 0,0-1 0 0 0,0 0 0 0 0,0 0 0 0 0,0 0 0 0 0,0 0 0 0 0,0 0 0 0 0,0 0 0 0 0,0 0-1 0 0,0 0 1 0 0,0 0 0 0 0,0 0 0 0 0,0 0 0 0 0,0 1 0 0 0,-1-1 0 0 0,1 0 0 0 0,0 0 0 0 0,-1 12 75 0 0,3 14 133 0 0,6 24 156 0 0,2-1-1 0 0,2 0 0 0 0,2-1 0 0 0,2 0 1 0 0,2-1-1 0 0,3-1 0 0 0,28 48 1 0 0,-3-6-1169 0 0,-32-58-561 0 0,-9-18 107 0 0,-4-8-43 0 0,-2-10 113 0 0,-30-62-1191 0 0,21 46 2412 0 0,-21-33 0 0 0,18 34 727 0 0,-16-37 0 0 0,25 49-400 0 0,1 0-1 0 0,0 0 1 0 0,0 0 0 0 0,1-1 0 0 0,0 1-1 0 0,0-1 1 0 0,0-10 0 0 0,3 18-270 0 0,-1-1 0 0 0,0 0-1 0 0,1 1 1 0 0,-1-1 0 0 0,1 0 0 0 0,0 1-1 0 0,0-1 1 0 0,0 1 0 0 0,0-1 0 0 0,0 1-1 0 0,0-1 1 0 0,1 1 0 0 0,-1 0 0 0 0,1 0 0 0 0,0 0-1 0 0,0 0 1 0 0,-1 0 0 0 0,1 0 0 0 0,1 0-1 0 0,-1 0 1 0 0,0 1 0 0 0,0-1 0 0 0,1 1 0 0 0,-1 0-1 0 0,0 0 1 0 0,1 0 0 0 0,-1 0 0 0 0,1 0-1 0 0,3-1 1 0 0,23-7 386 0 0,-4 0-93 0 0,2 2 0 0 0,39-7 0 0 0,-38 9-349 0 0,23-2 163 0 0,-48 7-326 0 0,0-1 0 0 0,-1 1 0 0 0,1 1 0 0 0,0-1 0 0 0,0 0 0 0 0,-1 1 1 0 0,1-1-1 0 0,0 1 0 0 0,0 0 0 0 0,-1 0 0 0 0,1 0 0 0 0,-1 0 0 0 0,5 3 0 0 0,-2 2-742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9:21.244"/>
    </inkml:context>
    <inkml:brush xml:id="br0">
      <inkml:brushProperty name="width" value="0.1" units="cm"/>
      <inkml:brushProperty name="height" value="0.1" units="cm"/>
    </inkml:brush>
  </inkml:definitions>
  <inkml:trace contextRef="#ctx0" brushRef="#br0">21 271 3092 0 0,'-1'0'31'0'0,"0"0"0"0"0,0 0 0 0 0,0 0 0 0 0,0 0 0 0 0,1 0 0 0 0,-1 1-1 0 0,0-1 1 0 0,0 0 0 0 0,0 1 0 0 0,1-1 0 0 0,-1 0 0 0 0,0 1 0 0 0,0-1 0 0 0,1 1-1 0 0,-1-1 1 0 0,0 1 0 0 0,1-1 0 0 0,-1 1 0 0 0,0-1 0 0 0,1 1 0 0 0,-1 0 0 0 0,1-1-1 0 0,-1 1 1 0 0,1 0 0 0 0,-1 0 0 0 0,1-1 0 0 0,0 1 0 0 0,-1 0 0 0 0,1 0 0 0 0,-1 1-1 0 0,2-1 38 0 0,0-1 0 0 0,-1 1 0 0 0,1-1-1 0 0,-1 1 1 0 0,1 0 0 0 0,0-1-1 0 0,-1 1 1 0 0,1-1 0 0 0,0 1 0 0 0,-1-1-1 0 0,1 0 1 0 0,0 1 0 0 0,0-1-1 0 0,0 0 1 0 0,-1 0 0 0 0,1 1 0 0 0,0-1-1 0 0,0 0 1 0 0,0 0 0 0 0,0 0-1 0 0,-1 0 1 0 0,1 0 0 0 0,0 0 0 0 0,0 0-1 0 0,0 0 1 0 0,0 0 0 0 0,-1-1-1 0 0,1 1 1 0 0,0 0 0 0 0,0-1-1 0 0,0 1 1 0 0,0-1 0 0 0,289-63 1283 0 0,374-68 223 0 0,-435 90-891 0 0,-68 4 139 0 0,-101 22 70 0 0,-115 22-1926 0 0,39-3-89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9:30.313"/>
    </inkml:context>
    <inkml:brush xml:id="br0">
      <inkml:brushProperty name="width" value="0.1" units="cm"/>
      <inkml:brushProperty name="height" value="0.1" units="cm"/>
    </inkml:brush>
  </inkml:definitions>
  <inkml:trace contextRef="#ctx0" brushRef="#br0">74 155 3928 0 0,'-3'-2'90'0'0,"0"0"0"0"0,1 1 0 0 0,-1-1 0 0 0,0 0 0 0 0,1-1 0 0 0,0 1 0 0 0,0 0 0 0 0,-4-6 0 0 0,-13-11 1642 0 0,17 19-1555 0 0,0-1 1 0 0,0 0-1 0 0,0 1 0 0 0,0-1 0 0 0,0 1 1 0 0,-1 0-1 0 0,1-1 0 0 0,0 1 1 0 0,-4 1-1 0 0,3 0 1295 0 0,17 0-363 0 0,420-30 803 0 0,-383 24-1831 0 0,-16 2-85 0 0,0-1 0 0 0,40-12 0 0 0,-74 16-14 0 0,0 0 0 0 0,0-1 0 0 0,0 1-1 0 0,0-1 1 0 0,0 1 0 0 0,0 0 0 0 0,0-1-1 0 0,0 0 1 0 0,0 1 0 0 0,0-1 0 0 0,0 0 0 0 0,0 1-1 0 0,0-1 1 0 0,0 0 0 0 0,-1 0 0 0 0,2-1-1 0 0,-2 2-43 0 0,0-1 0 0 0,1 0-1 0 0,-1 1 1 0 0,0-1 0 0 0,0 1-1 0 0,0-1 1 0 0,0 0 0 0 0,0 1-1 0 0,0-1 1 0 0,0 0 0 0 0,0 1-1 0 0,0-1 1 0 0,0 1-1 0 0,0-1 1 0 0,0 0 0 0 0,-1 1-1 0 0,1-1 1 0 0,0 1 0 0 0,0-1-1 0 0,-1 1 1 0 0,1-2 0 0 0,-2 0-174 0 0,0 0 0 0 0,0 0 0 0 0,1 0 0 0 0,-1 0 0 0 0,-1 0 0 0 0,1 1 0 0 0,0-1 0 0 0,0 1 0 0 0,0-1 0 0 0,-1 1 1 0 0,1 0-1 0 0,-5-2 0 0 0,-13-2-896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5:59:30.622"/>
    </inkml:context>
    <inkml:brush xml:id="br0">
      <inkml:brushProperty name="width" value="0.1" units="cm"/>
      <inkml:brushProperty name="height" value="0.1" units="cm"/>
    </inkml:brush>
  </inkml:definitions>
  <inkml:trace contextRef="#ctx0" brushRef="#br0">4 85 5941 0 0,'0'1'6'0'0,"0"-1"1"0"0,-1 0 0 0 0,1 0-1 0 0,0 0 1 0 0,0 0 0 0 0,0 1-1 0 0,-1-1 1 0 0,1 0 0 0 0,0 0 0 0 0,0 0-1 0 0,0 1 1 0 0,0-1 0 0 0,-1 0-1 0 0,1 0 1 0 0,0 1 0 0 0,0-1 0 0 0,0 0-1 0 0,0 0 1 0 0,0 1 0 0 0,0-1-1 0 0,0 0 1 0 0,0 0 0 0 0,0 1-1 0 0,0-1 1 0 0,0 0 0 0 0,0 1 0 0 0,0-1-1 0 0,0 0 1 0 0,0 0 0 0 0,0 1-1 0 0,0-1 1 0 0,0 0 0 0 0,0 0-1 0 0,0 1 1 0 0,0-1 0 0 0,1 0 0 0 0,9 2 228 0 0,2 0 337 0 0,17-6 2391 0 0,61-18-1849 0 0,-16 3 691 0 0,84-11 0 0 0,-35 12-4076 0 0,-108 14 920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1:29.425"/>
    </inkml:context>
    <inkml:brush xml:id="br0">
      <inkml:brushProperty name="width" value="0.1" units="cm"/>
      <inkml:brushProperty name="height" value="0.1" units="cm"/>
    </inkml:brush>
  </inkml:definitions>
  <inkml:trace contextRef="#ctx0" brushRef="#br0">64 35 7549 0 0,'-5'0'83'0'0,"0"0"1"0"0,1-1-1 0 0,-1 1 1 0 0,0-1-1 0 0,0 0 1 0 0,-4-2-1 0 0,7 3 5 0 0,1-1 0 0 0,-1 0 0 0 0,1 1 0 0 0,-1-1 1 0 0,1 0-1 0 0,0 0 0 0 0,-1 0 0 0 0,1 0 0 0 0,0 0 0 0 0,-1 0 0 0 0,1 0 0 0 0,0 0 1 0 0,0-1-1 0 0,0 1 0 0 0,0 0 0 0 0,0-1 0 0 0,1 1 0 0 0,-1-1 0 0 0,0 1 0 0 0,0-3 1 0 0,1 4-70 0 0,0 0-1 0 0,0 0 1 0 0,0 0 0 0 0,0 0 0 0 0,0-1 0 0 0,0 1 0 0 0,0 0 0 0 0,0 0 0 0 0,0 0 0 0 0,0 0 0 0 0,0 0 0 0 0,0 0 0 0 0,0-1 0 0 0,0 1 0 0 0,0 0 0 0 0,0 0 0 0 0,0 0 0 0 0,0 0-1 0 0,0 0 1 0 0,0 0 0 0 0,1 0 0 0 0,-1-1 0 0 0,0 1 0 0 0,0 0 0 0 0,0 0 0 0 0,0 0 0 0 0,0 0 0 0 0,0 0 0 0 0,0 0 0 0 0,1 0 0 0 0,-1 0 0 0 0,0 0 0 0 0,0 0 0 0 0,0 0 0 0 0,0 0 0 0 0,0 0-1 0 0,0 0 1 0 0,1 0 0 0 0,-1 0 0 0 0,0 0 0 0 0,0 0 0 0 0,0 0 0 0 0,0 0 0 0 0,0 0 0 0 0,0 0 0 0 0,1 0 0 0 0,-1 0 0 0 0,0 0 0 0 0,0 0 0 0 0,0 0 0 0 0,0 0 0 0 0,0 0 0 0 0,0 0-1 0 0,1 0 1 0 0,-1 0 0 0 0,0 0 0 0 0,15 6 186 0 0,15 12-461 0 0,-8 4-1461 0 0,-14-15 655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1:30.423"/>
    </inkml:context>
    <inkml:brush xml:id="br0">
      <inkml:brushProperty name="width" value="0.1" units="cm"/>
      <inkml:brushProperty name="height" value="0.1" units="cm"/>
    </inkml:brush>
  </inkml:definitions>
  <inkml:trace contextRef="#ctx0" brushRef="#br0">4408 159 2752 0 0,'-56'-23'216'0'0,"34"13"-91"0"0,0 1 0 0 0,-40-10-1 0 0,-168-22 463 0 0,-282-14 0 0 0,-238 53 698 0 0,532 20-1159 0 0,1 9 0 0 0,2 10 1 0 0,-285 86-1 0 0,-456 207 322 0 0,954-329-447 0 0,-255 105 135 0 0,194-77-130 0 0,-114 74 0 0 0,160-91 7 0 0,0 0 1 0 0,1 1-1 0 0,1 0 1 0 0,0 1 0 0 0,-23 29-1 0 0,34-38-9 0 0,1 0 0 0 0,-1 0-1 0 0,1 0 1 0 0,1 1 0 0 0,-1-1-1 0 0,1 1 1 0 0,0 0 0 0 0,0-1 0 0 0,0 1-1 0 0,1 0 1 0 0,0 0 0 0 0,0 0-1 0 0,0 0 1 0 0,1 0 0 0 0,0 0 0 0 0,0 0-1 0 0,1 0 1 0 0,0 0 0 0 0,0 0-1 0 0,0 0 1 0 0,1 0 0 0 0,-1 0 0 0 0,6 10-1 0 0,1-1 13 0 0,1-1 0 0 0,0 0 0 0 0,1-1 0 0 0,0 0 0 0 0,24 23 0 0 0,-14-17 6 0 0,1-2 1 0 0,44 30-1 0 0,-25-25-22 0 0,1-2-1 0 0,0-1 1 0 0,1-3-1 0 0,1-1 1 0 0,82 17-1 0 0,231 17-94 0 0,238-23 106 0 0,3-51 52 0 0,-588 24-63 0 0,1048-92 66 0 0,-744 51-42 0 0,415-111 1 0 0,-289 23-129 0 0,-309 84 66 0 0,160-80 0 0 0,-244 103 35 0 0,-1-3 1 0 0,51-38-1 0 0,-81 53 3 0 0,0-1 0 0 0,-1-1 0 0 0,0 0 0 0 0,-1-1 0 0 0,-1-1 0 0 0,0 0 0 0 0,-1 0 0 0 0,0-1 0 0 0,10-23 0 0 0,-18 32 0 0 0,0-1 1 0 0,0 1-1 0 0,-1-1 0 0 0,0 0 1 0 0,0 0-1 0 0,-1 0 1 0 0,0 0-1 0 0,0 0 1 0 0,-1 0-1 0 0,0 0 1 0 0,-1 0-1 0 0,-2-15 1 0 0,1 13-2 0 0,-1 1 0 0 0,-1 0 0 0 0,1-1 0 0 0,-2 2 0 0 0,1-1 0 0 0,-1 0 0 0 0,0 1 0 0 0,-1 0 0 0 0,-9-11 1 0 0,-2 2-3 0 0,0 1 0 0 0,-2 0 0 0 0,0 2 0 0 0,0 0 0 0 0,-1 1 0 0 0,-1 1 0 0 0,0 0 0 0 0,-23-7 0 0 0,-19-5 8 0 0,0 3 0 0 0,-1 3 1 0 0,-1 3-1 0 0,-81-8 0 0 0,-271-1 3 0 0,-362 50-86 0 0,6 49-92 0 0,93 19-285 0 0,544-71 56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50.855"/>
    </inkml:context>
    <inkml:brush xml:id="br0">
      <inkml:brushProperty name="width" value="0.1" units="cm"/>
      <inkml:brushProperty name="height" value="0.1" units="cm"/>
    </inkml:brush>
  </inkml:definitions>
  <inkml:trace contextRef="#ctx0" brushRef="#br0">22 62 6409 0 0,'-1'1'80'0'0,"-1"0"0"0"0,1 0 0 0 0,0 0 1 0 0,-1 0-1 0 0,1 0 0 0 0,0 0 0 0 0,-1 0 1 0 0,1 1-1 0 0,0-1 0 0 0,0 1 0 0 0,0-1 1 0 0,0 1-1 0 0,0-1 0 0 0,1 1 0 0 0,-1-1 1 0 0,0 1-1 0 0,1 0 0 0 0,-1-1 0 0 0,1 1 1 0 0,-1 0-1 0 0,1-1 0 0 0,0 1 0 0 0,0 3 1 0 0,0 48 1248 0 0,0-46-1283 0 0,6 31 265 0 0,1 0 0 0 0,1 0 0 0 0,3 0 1 0 0,21 51-1 0 0,-8-19 43 0 0,-20-56-320 0 0,1 0 0 0 0,0 0 0 0 0,1 0 0 0 0,1-1 0 0 0,0 0 0 0 0,0 0 0 0 0,12 13 0 0 0,-14-17 65 0 0,-14-12 214 0 0,4-1-295 0 0,0 0 1 0 0,0 0 0 0 0,0-1 0 0 0,1 1-1 0 0,0-1 1 0 0,0 0 0 0 0,0-1-1 0 0,0 1 1 0 0,1-1 0 0 0,-3-6 0 0 0,-4-10-46 0 0,-9-29 1 0 0,11 27 11 0 0,1 0-1 0 0,2-1 1 0 0,0 0-1 0 0,2 0 1 0 0,-1-50-1 0 0,4 60-1 0 0,1-1-1 0 0,1 0 0 0 0,0 1 0 0 0,1-1 0 0 0,1 1 0 0 0,0 0 0 0 0,1 0 0 0 0,1 0 1 0 0,0 1-1 0 0,16-25 0 0 0,-17 32 7 0 0,0 1 0 0 0,0 0 0 0 0,1 1 1 0 0,0-1-1 0 0,0 1 0 0 0,1 0 0 0 0,0 1 0 0 0,-1-1 1 0 0,1 1-1 0 0,1 1 0 0 0,-1-1 0 0 0,1 1 0 0 0,-1 0 0 0 0,1 1 1 0 0,0 0-1 0 0,0 0 0 0 0,0 1 0 0 0,0 0 0 0 0,0 0 1 0 0,0 1-1 0 0,0 0 0 0 0,0 0 0 0 0,9 2 0 0 0,-10-1 5 0 0,1 0 0 0 0,-1 0 0 0 0,0 1 0 0 0,0 0 0 0 0,1 0 0 0 0,-1 1 0 0 0,0-1 0 0 0,-1 2 0 0 0,1-1 0 0 0,-1 1 0 0 0,1 0-1 0 0,-1 0 1 0 0,0 1 0 0 0,0-1 0 0 0,-1 1 0 0 0,0 1 0 0 0,0-1 0 0 0,0 1 0 0 0,0 0 0 0 0,-1 0 0 0 0,0 0 0 0 0,0 1 0 0 0,-1-1 0 0 0,1 1-1 0 0,1 7 1 0 0,-2-4 10 0 0,-1 0-1 0 0,0 0 0 0 0,0 0 1 0 0,-1 1-1 0 0,0-1 0 0 0,-1 0 0 0 0,-1 0 1 0 0,1 1-1 0 0,-3 9 0 0 0,1-13-1 0 0,0 0-1 0 0,0 0 1 0 0,0 0-1 0 0,-1 0 1 0 0,0-1-1 0 0,-1 1 1 0 0,1-1-1 0 0,-1 0 1 0 0,0 0-1 0 0,-1 0 1 0 0,0-1-1 0 0,0 1 1 0 0,-8 6-1 0 0,-40 25 13 0 0,53-37-14 0 0,-1 0-1 0 0,1 0 1 0 0,0 0-1 0 0,-1 0 0 0 0,1 1 1 0 0,-1-1-1 0 0,1 0 1 0 0,-1 0-1 0 0,1 1 1 0 0,0-1-1 0 0,-1 0 0 0 0,1 1 1 0 0,0-1-1 0 0,-1 0 1 0 0,1 1-1 0 0,0-1 0 0 0,0 1 1 0 0,-1-1-1 0 0,1 1 1 0 0,0-1-1 0 0,0 0 1 0 0,0 1-1 0 0,-1-1 0 0 0,1 1 1 0 0,0-1-1 0 0,0 1 1 0 0,0-1-1 0 0,0 1 0 0 0,0-1 1 0 0,0 1-1 0 0,0-1 1 0 0,0 1-1 0 0,0-1 0 0 0,0 1 1 0 0,0-1-1 0 0,0 1 1 0 0,1-1-1 0 0,-1 0 1 0 0,0 1-1 0 0,0-1 0 0 0,0 1 1 0 0,1-1-1 0 0,-1 1 1 0 0,0-1-1 0 0,0 0 0 0 0,1 1 1 0 0,-1-1-1 0 0,0 0 1 0 0,1 1-1 0 0,-1-1 0 0 0,0 0 1 0 0,1 1-1 0 0,-1-1 1 0 0,1 0-1 0 0,-1 0 1 0 0,1 1-1 0 0,-1-1 0 0 0,0 0 1 0 0,1 0-1 0 0,0 0 1 0 0,32 13-42 0 0,-29-12 39 0 0,39 15 0 0 0,-1 2 0 0 0,-1 2 0 0 0,52 34 0 0 0,-86-49 4 0 0,0 0 0 0 0,0 0 1 0 0,8 10-1 0 0,-14-14 13 0 0,1 0 0 0 0,-1 1 0 0 0,1-1 0 0 0,-1 1-1 0 0,0-1 1 0 0,0 1 0 0 0,0 0 0 0 0,0 0 0 0 0,0-1-1 0 0,0 1 1 0 0,0 0 0 0 0,0 0 0 0 0,-1 0 0 0 0,1 0 0 0 0,-1 0-1 0 0,1 0 1 0 0,-1 0 0 0 0,0 0 0 0 0,0 4 0 0 0,0-5 2 0 0,-1 0 1 0 0,1 0-1 0 0,-1 0 1 0 0,0 0-1 0 0,1 0 1 0 0,-1-1-1 0 0,0 1 1 0 0,0 0-1 0 0,0 0 0 0 0,0-1 1 0 0,0 1-1 0 0,0 0 1 0 0,0-1-1 0 0,0 1 1 0 0,0-1-1 0 0,0 1 1 0 0,0-1-1 0 0,0 0 1 0 0,0 1-1 0 0,-2-1 1 0 0,-28 5 207 0 0,18-3-140 0 0,-9 2 12 0 0,1 1-77 0 0,0-1 1 0 0,0-1 0 0 0,0-1 0 0 0,0-1 0 0 0,-37-3 0 0 0,57 2-27 0 0,0 0 1 0 0,0 0-1 0 0,0 0 1 0 0,0 0-1 0 0,0 0 1 0 0,1 0-1 0 0,-1 0 1 0 0,0-1-1 0 0,0 1 1 0 0,0 0-1 0 0,1 0 1 0 0,-1-1-1 0 0,0 1 1 0 0,0-1-1 0 0,1 1 1 0 0,-1-1-1 0 0,0 1 1 0 0,1-1-1 0 0,-1 1 1 0 0,0-1-1 0 0,0-1 1 0 0,1 2-34 0 0,0-1 0 0 0,1 1-1 0 0,-1-1 1 0 0,0 1 0 0 0,0-1 0 0 0,1 1 0 0 0,-1-1 0 0 0,0 1 0 0 0,0-1-1 0 0,1 1 1 0 0,-1-1 0 0 0,1 1 0 0 0,-1-1 0 0 0,1 1 0 0 0,-1 0 0 0 0,0-1-1 0 0,1 1 1 0 0,0 0 0 0 0,-1-1 0 0 0,1 1 0 0 0,0-1 0 0 0,38-14-2214 0 0,-28 11 1766 0 0,0-1 1 0 0,0 0-1 0 0,0-1 0 0 0,18-13 0 0 0,14-7-487 0 0,-5 6 336 0 0,-13 6 221 0 0,1 1 0 0 0,49-17 0 0 0,-15 8 240 0 0,-46 15 495 0 0,1 1 0 0 0,0 1 0 0 0,0 1 0 0 0,22-5 0 0 0,-36 9-247 0 0,0 0 1 0 0,0 0-1 0 0,0-1 1 0 0,1 1-1 0 0,-1 0 1 0 0,0 0-1 0 0,0 0 1 0 0,0 0-1 0 0,0 0 1 0 0,0 0-1 0 0,0 0 1 0 0,0 1-1 0 0,0-1 1 0 0,0 0-1 0 0,0 1 1 0 0,0-1-1 0 0,0 0 1 0 0,0 1-1 0 0,0-1 1 0 0,0 1-1 0 0,0 0 1 0 0,0-1-1 0 0,0 1 1 0 0,-1 0 0 0 0,1-1-1 0 0,0 1 1 0 0,0 0-1 0 0,-1 0 1 0 0,1 0-1 0 0,0 0 1 0 0,-1 0-1 0 0,1-1 1 0 0,-1 1-1 0 0,1 0 1 0 0,-1 0-1 0 0,0 0 1 0 0,1 1-1 0 0,-1 0 1 0 0,0 13 1420 0 0,-1 7-872 0 0,1 0 0 0 0,2 0 0 0 0,0 0 0 0 0,8 36 0 0 0,-9-54-585 0 0,1 0 0 0 0,0 0 0 0 0,0-1 1 0 0,0 1-1 0 0,0 0 0 0 0,1-1 0 0 0,-1 1 1 0 0,1-1-1 0 0,0 0 0 0 0,0 1 0 0 0,0-2 1 0 0,1 1-1 0 0,-1 0 0 0 0,1-1 0 0 0,-1 1 0 0 0,1-1 1 0 0,0 0-1 0 0,0 0 0 0 0,6 2 0 0 0,-5-3-26 0 0,1 1 0 0 0,-1-1-1 0 0,0 0 1 0 0,0 0-1 0 0,1-1 1 0 0,-1 0-1 0 0,0 1 1 0 0,1-2-1 0 0,-1 1 1 0 0,0-1-1 0 0,1 0 1 0 0,-1 0-1 0 0,0 0 1 0 0,0-1-1 0 0,7-2 1 0 0,0-2-14 0 0,-3 3-91 0 0,0-1-1 0 0,-1-1 1 0 0,16-10 0 0 0,-22 14 71 0 0,-1 0 0 0 0,1-1 0 0 0,-1 1 0 0 0,1-1 0 0 0,-1 1 0 0 0,1-1 0 0 0,-1 0 0 0 0,0 1 0 0 0,0-1 1 0 0,0 0-1 0 0,0 0 0 0 0,0 0 0 0 0,0 0 0 0 0,0 0 0 0 0,-1 0 0 0 0,1 0 0 0 0,-1 0 0 0 0,1 0 0 0 0,-1 0 0 0 0,0-1 0 0 0,0 1 0 0 0,0 0 0 0 0,0-2 1 0 0,-2-5-20 0 0,0 1 0 0 0,-1 0 1 0 0,0 1-1 0 0,0-1 0 0 0,0 0 1 0 0,-1 1-1 0 0,0-1 1 0 0,-1 1-1 0 0,0 1 0 0 0,0-1 1 0 0,0 0-1 0 0,-1 1 0 0 0,-11-10 1 0 0,8 9 22 0 0,0-1 0 0 0,0 2 0 0 0,-1-1 0 0 0,0 1 0 0 0,0 1 0 0 0,-1 0 0 0 0,1 0 0 0 0,-1 1 0 0 0,-17-4 0 0 0,72 27-228 0 0,160 29 195 0 0,-11-3 460 0 0,-189-44-387 0 0,5 1 71 0 0,1 1 0 0 0,-1 0 0 0 0,1 1 0 0 0,-1-1 1 0 0,0 2-1 0 0,-1-1 0 0 0,11 8 0 0 0,-19-12-81 0 0,1 1 1 0 0,-1 0-1 0 0,0-1 0 0 0,1 1 0 0 0,-1 0 1 0 0,0-1-1 0 0,0 1 0 0 0,1 0 0 0 0,-1-1 0 0 0,0 1 1 0 0,0 0-1 0 0,0-1 0 0 0,0 1 0 0 0,0 0 1 0 0,0 0-1 0 0,0-1 0 0 0,0 1 0 0 0,0 0 0 0 0,0 0 1 0 0,0-1-1 0 0,-1 1 0 0 0,1 0 0 0 0,0-1 1 0 0,0 1-1 0 0,-1 0 0 0 0,1-1 0 0 0,0 1 0 0 0,-1 0 1 0 0,1-1-1 0 0,-1 1 0 0 0,1-1 0 0 0,-1 1 1 0 0,1-1-1 0 0,-1 1 0 0 0,1-1 0 0 0,-2 1 0 0 0,-25 23 319 0 0,20-19-216 0 0,-1 2 5 0 0,3-3-56 0 0,0 0 0 0 0,1 0 1 0 0,-1 0-1 0 0,1 1 0 0 0,0 0 0 0 0,-6 8 0 0 0,9-11-45 0 0,0 1-1 0 0,0 0 1 0 0,1-1-1 0 0,-1 1 0 0 0,1 0 1 0 0,-1-1-1 0 0,1 1 1 0 0,0 0-1 0 0,0 0 0 0 0,0-1 1 0 0,0 1-1 0 0,0 0 1 0 0,1 0-1 0 0,-1 0 0 0 0,1-1 1 0 0,0 1-1 0 0,-1 0 1 0 0,3 3-1 0 0,1 2-7 0 0,0-1 0 0 0,0 1 0 0 0,1-1-1 0 0,0 0 1 0 0,1 0 0 0 0,-1 0 0 0 0,1-1 0 0 0,1 0 0 0 0,-1 0 0 0 0,1 0 0 0 0,0-1-1 0 0,0 0 1 0 0,0 0 0 0 0,1-1 0 0 0,16 7 0 0 0,-18-8 0 0 0,1 0 1 0 0,0-1-1 0 0,0 0 1 0 0,0 0-1 0 0,0-1 1 0 0,0 1-1 0 0,0-1 0 0 0,0-1 1 0 0,1 0-1 0 0,-1 0 1 0 0,0 0-1 0 0,1-1 1 0 0,-1 0-1 0 0,0 0 0 0 0,0-1 1 0 0,0 1-1 0 0,0-2 1 0 0,0 1-1 0 0,10-6 1 0 0,-13 5-16 0 0,0 0 0 0 0,0 0 0 0 0,0-1 0 0 0,0 1 0 0 0,-1-1-1 0 0,0 0 1 0 0,1 0 0 0 0,-1 0 0 0 0,-1 0 0 0 0,1-1 0 0 0,-1 1 0 0 0,1-1 0 0 0,-1 1 0 0 0,0-1 0 0 0,-1 0 0 0 0,1 0 0 0 0,-1 0 0 0 0,0 0 0 0 0,-1 0 0 0 0,1 0 0 0 0,-1 0 0 0 0,0 0 0 0 0,0 0 0 0 0,0 0 0 0 0,-2-9 0 0 0,0 7-6 0 0,1-1 1 0 0,-1 1 0 0 0,0 1-1 0 0,-1-1 1 0 0,1 0-1 0 0,-1 0 1 0 0,-1 1-1 0 0,1-1 1 0 0,-1 1-1 0 0,0 0 1 0 0,-1 1 0 0 0,1-1-1 0 0,-1 1 1 0 0,0-1-1 0 0,-1 1 1 0 0,1 1-1 0 0,-9-6 1 0 0,-15-8-15 0 0,15 9 15 0 0,0 0-1 0 0,0 1 1 0 0,-1 0-1 0 0,0 1 1 0 0,-1 1-1 0 0,0 0 1 0 0,-25-5-1 0 0,40 11-2 0 0,0 0 1 0 0,0-1-1 0 0,0 1 1 0 0,-1 0-1 0 0,1 0 0 0 0,0 0 1 0 0,0 0-1 0 0,0 0 1 0 0,0 0-1 0 0,-1 1 0 0 0,1-1 1 0 0,0 0-1 0 0,0 1 1 0 0,0-1-1 0 0,0 1 0 0 0,0-1 1 0 0,0 1-1 0 0,0-1 1 0 0,0 1-1 0 0,-2 1 0 0 0,3-2-9 0 0,0 1 0 0 0,-1 0 0 0 0,1-1 0 0 0,0 1 0 0 0,0 0-1 0 0,0 0 1 0 0,0-1 0 0 0,0 1 0 0 0,0 0 0 0 0,0-1 0 0 0,0 1 0 0 0,0 0-1 0 0,0 0 1 0 0,0-1 0 0 0,0 1 0 0 0,1 0 0 0 0,-1-1 0 0 0,0 1-1 0 0,0 0 1 0 0,1-1 0 0 0,-1 1 0 0 0,1 0 0 0 0,-1-1 0 0 0,0 1 0 0 0,1-1-1 0 0,-1 1 1 0 0,1-1 0 0 0,-1 1 0 0 0,1-1 0 0 0,0 1 0 0 0,-1-1-1 0 0,1 1 1 0 0,0-1 0 0 0,7 6-213 0 0,1-1-1 0 0,0 0 0 0 0,0-1 1 0 0,0 0-1 0 0,0 0 1 0 0,1-1-1 0 0,-1-1 1 0 0,1 1-1 0 0,16 1 0 0 0,-3 0-233 0 0,-6-1 189 0 0,0 0 0 0 0,1-2 0 0 0,-1 0 0 0 0,1-1 0 0 0,0-1 0 0 0,-1 0 0 0 0,0-1 0 0 0,1-1 0 0 0,-1-1 0 0 0,0-1 0 0 0,0 0 0 0 0,-1-1 0 0 0,0-1 0 0 0,0 0 0 0 0,28-18 0 0 0,-41 23 317 0 0,-1 0-1 0 0,1 0 1 0 0,0-1 0 0 0,-1 1-1 0 0,0-1 1 0 0,1 0 0 0 0,-1 0-1 0 0,0 0 1 0 0,0 0 0 0 0,-1 0-1 0 0,1 0 1 0 0,-1 0 0 0 0,2-6-1 0 0,1-3 315 0 0,-2 0 0 0 0,3-20-1 0 0,-4 22-133 0 0,0 0 1 0 0,1 1-1 0 0,0-1 0 0 0,1 1 0 0 0,3-11 0 0 0,-4 16-116 0 0,-1 2-61 0 0,-1 0 1 0 0,1 0-1 0 0,0 0 1 0 0,0 0-1 0 0,0 0 1 0 0,0 0-1 0 0,0 1 1 0 0,0-1-1 0 0,0 0 1 0 0,1 1-1 0 0,-1-1 1 0 0,1 1-1 0 0,-1-1 1 0 0,1 1-1 0 0,-1-1 1 0 0,4 0-1 0 0,-4 4-17 0 0,1-1-1 0 0,-1 1 0 0 0,0 0 0 0 0,0 0 1 0 0,1 0-1 0 0,-1 1 0 0 0,-1-1 0 0 0,1 0 0 0 0,0 0 1 0 0,0 3-1 0 0,0-3 7 0 0,8 32 390 0 0,-2 1-1 0 0,-1 0 1 0 0,2 46 0 0 0,-5-45-208 0 0,0-19-69 0 0,-2-8-91 0 0,0 0 0 0 0,0 0 0 0 0,-1 0 0 0 0,-1 11-1 0 0,1-18-42 0 0,0 0 0 0 0,-1 0 0 0 0,1 0 0 0 0,-1 0 0 0 0,0 0 0 0 0,1 0 0 0 0,-1 0 0 0 0,0-1-1 0 0,0 1 1 0 0,0 0 0 0 0,0 0 0 0 0,0-1 0 0 0,0 1 0 0 0,-1-1 0 0 0,1 1 0 0 0,-1-1 0 0 0,1 1-1 0 0,-1-1 1 0 0,1 0 0 0 0,-1 0 0 0 0,0 0 0 0 0,1 0 0 0 0,-5 2 0 0 0,0-2 3 0 0,0 1 1 0 0,-1 0 0 0 0,1-1 0 0 0,-1-1-1 0 0,1 1 1 0 0,-1-1 0 0 0,-11-1-1 0 0,15 1-8 0 0,1 0 0 0 0,-1 0 0 0 0,1 0-1 0 0,-1-1 1 0 0,1 1 0 0 0,0-1-1 0 0,-1 1 1 0 0,1-1 0 0 0,0 0 0 0 0,-1 0-1 0 0,1 0 1 0 0,0 0 0 0 0,0-1-1 0 0,0 1 1 0 0,0-1 0 0 0,0 1-1 0 0,0-1 1 0 0,0 0 0 0 0,1 1 0 0 0,-1-1-1 0 0,1 0 1 0 0,-1 0 0 0 0,-1-3-1 0 0,3 4 3 0 0,0 0 0 0 0,0 0 0 0 0,0 0 0 0 0,-1 0 0 0 0,1 0 0 0 0,0 0 0 0 0,1 0 0 0 0,-1 0 0 0 0,0 0 0 0 0,0 0 0 0 0,0 0 0 0 0,0 0 0 0 0,1 0 0 0 0,-1 1 0 0 0,1-1 0 0 0,-1 0 0 0 0,0 0 0 0 0,1 0-1 0 0,-1 0 1 0 0,1 1 0 0 0,0-1 0 0 0,-1 0 0 0 0,1 0 0 0 0,0 1 0 0 0,-1-1 0 0 0,1 0 0 0 0,0 1 0 0 0,0-1 0 0 0,0 1 0 0 0,-1-1 0 0 0,1 1 0 0 0,0 0 0 0 0,0-1 0 0 0,1 1 0 0 0,39-13-21 0 0,-32 11 12 0 0,-1 0 40 0 0,1 1-1 0 0,-1 0 1 0 0,1 0 0 0 0,0 1-1 0 0,-1 0 1 0 0,1 1-1 0 0,-1 0 1 0 0,1 0 0 0 0,-1 1-1 0 0,15 4 1 0 0,-6 0 159 0 0,-1 1 0 0 0,0 0 1 0 0,0 1-1 0 0,17 11 0 0 0,-19-10-50 0 0,-1 1 0 0 0,0 0-1 0 0,0 1 1 0 0,-1 0 0 0 0,0 0-1 0 0,-1 2 1 0 0,-1-1 0 0 0,0 1 0 0 0,-1 1-1 0 0,13 23 1 0 0,24 63 279 0 0,-31-88-564 0 0,-15-12 77 0 0,0 1 0 0 0,0-1-1 0 0,0 0 1 0 0,1 0 0 0 0,-1 1 0 0 0,0-1 0 0 0,0 0 0 0 0,0 0 0 0 0,1 0 0 0 0,-1 0 0 0 0,0 1 0 0 0,0-1-1 0 0,1 0 1 0 0,-1 0 0 0 0,0 0 0 0 0,0 0 0 0 0,1 0 0 0 0,-1 0 0 0 0,0 0 0 0 0,1 0 0 0 0,-1 1 0 0 0,0-1-1 0 0,0 0 1 0 0,1 0 0 0 0,-1 0 0 0 0,0 0 0 0 0,1-1 0 0 0,-1 1 0 0 0,0 0 0 0 0,0 0 0 0 0,1 0 0 0 0,-1 0 0 0 0,0 0-1 0 0,1 0 1 0 0,-1 0 0 0 0,0 0 0 0 0,0-1 0 0 0,1 1 0 0 0,-1 0 0 0 0,0 0 0 0 0,0 0 0 0 0,0-1 0 0 0,1 1-1 0 0,-1 0 1 0 0,0 0 0 0 0,0 0 0 0 0,0-1 0 0 0,0 1 0 0 0,1 0 0 0 0,-1-1 0 0 0,0 1 0 0 0,0 0 0 0 0,0 0-1 0 0,0-1 1 0 0,-1-3-1429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1:31.186"/>
    </inkml:context>
    <inkml:brush xml:id="br0">
      <inkml:brushProperty name="width" value="0.1" units="cm"/>
      <inkml:brushProperty name="height" value="0.1" units="cm"/>
    </inkml:brush>
  </inkml:definitions>
  <inkml:trace contextRef="#ctx0" brushRef="#br0">394 88 6313 0 0,'2'-1'48'0'0,"0"-1"1"0"0,0 1-1 0 0,0-1 1 0 0,0 0-1 0 0,0 0 0 0 0,-1 0 1 0 0,1 0-1 0 0,0 0 1 0 0,-1 0-1 0 0,0 0 1 0 0,0 0-1 0 0,0-1 1 0 0,0 1-1 0 0,0 0 1 0 0,1-4-1 0 0,-2 4-14 0 0,0 1-1 0 0,-1-1 1 0 0,1 0-1 0 0,0 1 1 0 0,-1-1-1 0 0,1 1 1 0 0,-1 0-1 0 0,0-1 1 0 0,1 1-1 0 0,-1-1 1 0 0,0 1-1 0 0,0 0 1 0 0,0 0-1 0 0,0-1 0 0 0,0 1 1 0 0,0 0-1 0 0,0 0 1 0 0,-1 0-1 0 0,1 0 1 0 0,0 0-1 0 0,0 1 1 0 0,-1-1-1 0 0,1 0 1 0 0,-1 0-1 0 0,-1 0 1 0 0,-6-3 61 0 0,0 1 0 0 0,1 0 1 0 0,-1 0-1 0 0,0 1 1 0 0,0 0-1 0 0,-1 1 0 0 0,1-1 1 0 0,0 2-1 0 0,-1 0 0 0 0,1 0 1 0 0,0 0-1 0 0,0 1 1 0 0,-1 1-1 0 0,-14 3 0 0 0,12-2 30 0 0,0 1 0 0 0,1 1 0 0 0,-1-1 1 0 0,1 2-1 0 0,0 0 0 0 0,0 0 0 0 0,0 1 0 0 0,1 0 0 0 0,0 1 0 0 0,-11 11 0 0 0,11-8-8 0 0,1 0 0 0 0,1 1 1 0 0,-1 0-1 0 0,2 1 0 0 0,0 0 1 0 0,0 0-1 0 0,-4 15 0 0 0,0 3 130 0 0,1 1 0 0 0,-5 33 0 0 0,13-52-180 0 0,0-1 0 0 0,1 0-1 0 0,0 1 1 0 0,1-1 0 0 0,1 1-1 0 0,0-1 1 0 0,0 1 0 0 0,1-1-1 0 0,4 15 1 0 0,-4-21-48 0 0,0-1 1 0 0,1 1-1 0 0,-1 0 1 0 0,1-1-1 0 0,0 1 0 0 0,0-1 1 0 0,1 0-1 0 0,0 0 0 0 0,0 0 1 0 0,0 0-1 0 0,0-1 1 0 0,1 0-1 0 0,0 0 0 0 0,-1 0 1 0 0,1 0-1 0 0,1-1 0 0 0,-1 0 1 0 0,1 0-1 0 0,-1 0 1 0 0,9 2-1 0 0,-2-1-97 0 0,0-2 0 0 0,1 1 0 0 0,0-2 0 0 0,-1 0 1 0 0,1 0-1 0 0,23-2 0 0 0,77-16-1523 0 0,-72 7 278 0 0,0-1 0 0 0,44-21 0 0 0,-50 18 213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1:31.535"/>
    </inkml:context>
    <inkml:brush xml:id="br0">
      <inkml:brushProperty name="width" value="0.1" units="cm"/>
      <inkml:brushProperty name="height" value="0.1" units="cm"/>
    </inkml:brush>
  </inkml:definitions>
  <inkml:trace contextRef="#ctx0" brushRef="#br0">136 72 4784 0 0,'-83'-39'1899'0'0,"82"39"-1844"0"0,0-1-1 0 0,0 1 1 0 0,0-1-1 0 0,0 1 1 0 0,0 0-1 0 0,0 0 1 0 0,0-1-1 0 0,0 1 1 0 0,0 0-1 0 0,0 0 1 0 0,0 0-1 0 0,0 0 1 0 0,0 0-1 0 0,0 0 1 0 0,0 1-1 0 0,0-1 1 0 0,0 0-1 0 0,0 0 1 0 0,0 1-1 0 0,0-1 1 0 0,0 0-1 0 0,0 1 1 0 0,0-1-1 0 0,1 1 1 0 0,-2 0-1 0 0,0 1 25 0 0,0 0 1 0 0,0 0-1 0 0,0 0 0 0 0,1 0 0 0 0,-1 1 1 0 0,1-1-1 0 0,0 0 0 0 0,0 0 0 0 0,0 1 1 0 0,-1 2-1 0 0,0 2 59 0 0,0-1-1 0 0,0 1 1 0 0,1 0 0 0 0,0 0-1 0 0,0 0 1 0 0,1-1 0 0 0,0 14 0 0 0,1-13-108 0 0,0 1 0 0 0,0-1 1 0 0,1 1-1 0 0,0-1 1 0 0,1 0-1 0 0,-1 0 1 0 0,1 0-1 0 0,1 0 1 0 0,-1-1-1 0 0,1 1 1 0 0,0-1-1 0 0,0 0 0 0 0,1 0 1 0 0,0 0-1 0 0,0-1 1 0 0,1 1-1 0 0,-1-1 1 0 0,1 0-1 0 0,0-1 1 0 0,0 0-1 0 0,1 0 0 0 0,-1 0 1 0 0,1-1-1 0 0,0 0 1 0 0,0 0-1 0 0,0 0 1 0 0,0-1-1 0 0,1 0 1 0 0,-1-1-1 0 0,0 0 0 0 0,1 0 1 0 0,14 0-1 0 0,-6-1-48 0 0,0-1-1 0 0,-1 0 1 0 0,1-1 0 0 0,0-1-1 0 0,-1-1 1 0 0,30-10-1 0 0,-37 11-22 0 0,-1 0 0 0 0,0 0 0 0 0,1-1 0 0 0,-1 0 0 0 0,0 0 0 0 0,-1-1 0 0 0,1 0 0 0 0,-1 0 0 0 0,0-1 0 0 0,0 1 0 0 0,-1-1 1 0 0,1-1-1 0 0,-1 1 0 0 0,-1-1 0 0 0,6-9 0 0 0,-9 14 31 0 0,0-1 0 0 0,0 0 1 0 0,-1 0-1 0 0,1 0 0 0 0,-1 1 1 0 0,0-1-1 0 0,0 0 0 0 0,1 0 1 0 0,-2 0-1 0 0,1 0 0 0 0,0 0 1 0 0,-1 0-1 0 0,1 1 0 0 0,-1-1 1 0 0,0 0-1 0 0,0 0 0 0 0,0 1 1 0 0,0-1-1 0 0,0 0 0 0 0,-1 1 1 0 0,1-1-1 0 0,-1 1 0 0 0,0 0 1 0 0,0-1-1 0 0,0 1 0 0 0,-2-2 1 0 0,-7-7-8 0 0,0 2 0 0 0,0-1 0 0 0,-23-13 0 0 0,29 20 15 0 0,-6-4-9 0 0,0 0 0 0 0,-1 1 0 0 0,-23-8 0 0 0,29 12 8 0 0,0 0 1 0 0,0 0-1 0 0,0 1 0 0 0,1 0 1 0 0,-1 1-1 0 0,0-1 0 0 0,0 1 1 0 0,0 0-1 0 0,-1 0 0 0 0,-9 3 1 0 0,15-3-10 0 0,-1 0 0 0 0,1 1 0 0 0,-1-1 0 0 0,1 1 0 0 0,-1-1 0 0 0,1 1 0 0 0,0-1 0 0 0,-1 1 0 0 0,1 0 0 0 0,0 0 0 0 0,0 0 0 0 0,0 0 0 0 0,0 0 0 0 0,-1 0 0 0 0,0 2 0 0 0,1-3-23 0 0,1 1 0 0 0,0 0-1 0 0,0-1 1 0 0,-1 1 0 0 0,1 0 0 0 0,0-1 0 0 0,0 1-1 0 0,0 0 1 0 0,0-1 0 0 0,0 1 0 0 0,0 0 0 0 0,0 0-1 0 0,0-1 1 0 0,0 1 0 0 0,0 0 0 0 0,0-1 0 0 0,0 1-1 0 0,1 0 1 0 0,-1-1 0 0 0,0 1 0 0 0,0 0 0 0 0,1-1 0 0 0,0 2-1 0 0,0 0-68 0 0,0-1 0 0 0,1 1-1 0 0,0 0 1 0 0,-1-1-1 0 0,1 1 1 0 0,0-1 0 0 0,0 1-1 0 0,-1-1 1 0 0,1 0-1 0 0,0 0 1 0 0,1 0 0 0 0,-1 0-1 0 0,0 0 1 0 0,0 0 0 0 0,0-1-1 0 0,0 1 1 0 0,1-1-1 0 0,3 1 1 0 0,39-5-1229 0 0,-24 0 812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1:31.920"/>
    </inkml:context>
    <inkml:brush xml:id="br0">
      <inkml:brushProperty name="width" value="0.1" units="cm"/>
      <inkml:brushProperty name="height" value="0.1" units="cm"/>
    </inkml:brush>
  </inkml:definitions>
  <inkml:trace contextRef="#ctx0" brushRef="#br0">58 160 4964 0 0,'-4'-16'192'0'0,"0"1"-1"0"0,-2 0 1 0 0,-10-22-1 0 0,-9-24 901 0 0,25 60-1075 0 0,-1 0 0 0 0,1 1 0 0 0,0-1-1 0 0,0 1 1 0 0,-1-1 0 0 0,1 0 0 0 0,0 1 0 0 0,0-1 0 0 0,0 0 0 0 0,0 1 0 0 0,0-1-1 0 0,0 0 1 0 0,0 1 0 0 0,0-1 0 0 0,0 0 0 0 0,0 1 0 0 0,0-1 0 0 0,0 0-1 0 0,1 1 1 0 0,-1-1 0 0 0,0 0 0 0 0,1 0 0 0 0,-1 1 0 0 0,1 0 0 0 0,-1 0 0 0 0,1 0 0 0 0,-1 0 0 0 0,1 0 0 0 0,-1 0 0 0 0,1 0 0 0 0,-1 0 0 0 0,1 1 0 0 0,-1-1 0 0 0,0 0 0 0 0,1 0 0 0 0,-1 0 0 0 0,1 0 0 0 0,-1 1 0 0 0,0-1 0 0 0,1 0 0 0 0,-1 0 0 0 0,1 1 0 0 0,-1-1 0 0 0,1 0 0 0 0,23 22 462 0 0,141 188 1201 0 0,-160-203-1654 0 0,178 257 216 0 0,-182-261-557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1:32.233"/>
    </inkml:context>
    <inkml:brush xml:id="br0">
      <inkml:brushProperty name="width" value="0.1" units="cm"/>
      <inkml:brushProperty name="height" value="0.1" units="cm"/>
    </inkml:brush>
  </inkml:definitions>
  <inkml:trace contextRef="#ctx0" brushRef="#br0">1 0 4936 0 0,'0'0'3067'0'0,"10"19"-2786"0"0,31 60 90 0 0,-24-45 416 0 0,20 64-1 0 0,-12-29-372 0 0,-13-38-328 0 0,-7-17-400 0 0,0 0 0 0 0,1 0 0 0 0,1 0 0 0 0,14 21 0 0 0,-13-26-473 0 0,2-3-171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1:32.551"/>
    </inkml:context>
    <inkml:brush xml:id="br0">
      <inkml:brushProperty name="width" value="0.1" units="cm"/>
      <inkml:brushProperty name="height" value="0.1" units="cm"/>
    </inkml:brush>
  </inkml:definitions>
  <inkml:trace contextRef="#ctx0" brushRef="#br0">20 226 5541 0 0,'0'-1'36'0'0,"-1"1"0"0"0,0-1 1 0 0,0 1-1 0 0,1-1 1 0 0,-1 1-1 0 0,1-1 0 0 0,-1 1 1 0 0,1-1-1 0 0,-1 0 1 0 0,1 1-1 0 0,-1-1 1 0 0,1 0-1 0 0,-1 0 0 0 0,1 1 1 0 0,0-1-1 0 0,-1 0 1 0 0,1 0-1 0 0,0 0 1 0 0,0 1-1 0 0,0-1 0 0 0,0 0 1 0 0,0 0-1 0 0,-1 0 1 0 0,1 0-1 0 0,1 1 1 0 0,-1-1-1 0 0,0 0 0 0 0,0 0 1 0 0,0 0-1 0 0,0 0 1 0 0,1 1-1 0 0,-1-1 1 0 0,0 0-1 0 0,1 0 0 0 0,-1 1 1 0 0,0-1-1 0 0,1 0 1 0 0,-1 1-1 0 0,1-1 1 0 0,0-1-1 0 0,12-8-51 0 0,0 0 0 0 0,1 0-1 0 0,0 2 1 0 0,0-1 0 0 0,1 2 0 0 0,0 0-1 0 0,0 1 1 0 0,18-5 0 0 0,-10 3 33 0 0,-1-1 1 0 0,37-21-1 0 0,-58 30-15 0 0,0 0 1 0 0,0-1 0 0 0,0 1-1 0 0,0-1 1 0 0,-1 1-1 0 0,1-1 1 0 0,0 1-1 0 0,0-1 1 0 0,-1 0-1 0 0,1 1 1 0 0,-1-1-1 0 0,1 0 1 0 0,0 0-1 0 0,-1 1 1 0 0,1-1-1 0 0,-1 0 1 0 0,0 0-1 0 0,1 0 1 0 0,-1 1-1 0 0,0-1 1 0 0,1 0 0 0 0,-1 0-1 0 0,0 0 1 0 0,0 0-1 0 0,0 0 1 0 0,0 0-1 0 0,0-1 1 0 0,0 0-2 0 0,-1 1 0 0 0,0-1 0 0 0,0 1 0 0 0,1-1 0 0 0,-1 1 1 0 0,0 0-1 0 0,0-1 0 0 0,0 1 0 0 0,0 0 0 0 0,-1 0 0 0 0,1 0 1 0 0,0 0-1 0 0,0 0 0 0 0,-3-1 0 0 0,-2-2-6 0 0,-1 0-1 0 0,0 0 0 0 0,-1 1 1 0 0,1 0-1 0 0,-12-3 1 0 0,12 4 6 0 0,0 1 0 0 0,0 0 1 0 0,0 1-1 0 0,0-1 0 0 0,0 1 0 0 0,0 1 1 0 0,0-1-1 0 0,0 1 0 0 0,0 0 0 0 0,0 1 1 0 0,0 0-1 0 0,1 0 0 0 0,-1 0 0 0 0,0 1 1 0 0,1 0-1 0 0,0 0 0 0 0,0 1 0 0 0,0 0 0 0 0,0 0 1 0 0,-8 7-1 0 0,8-5 50 0 0,0 0 0 0 0,1 0 0 0 0,0 1 0 0 0,0 0 0 0 0,1 0-1 0 0,-1 0 1 0 0,1 0 0 0 0,1 1 0 0 0,0 0 0 0 0,0-1 0 0 0,0 1 0 0 0,1 0 0 0 0,0 1 0 0 0,0-1 0 0 0,1 0-1 0 0,0 16 1 0 0,1-17-33 0 0,0 0 0 0 0,0-1-1 0 0,1 1 1 0 0,0-1 0 0 0,0 1 0 0 0,0-1-1 0 0,1 1 1 0 0,0-1 0 0 0,1 0-1 0 0,-1 0 1 0 0,1 0 0 0 0,0 0-1 0 0,0 0 1 0 0,1-1 0 0 0,0 1-1 0 0,0-1 1 0 0,0 0 0 0 0,1 0 0 0 0,0-1-1 0 0,-1 1 1 0 0,2-1 0 0 0,-1 0-1 0 0,0-1 1 0 0,1 1 0 0 0,0-1-1 0 0,0 0 1 0 0,9 4 0 0 0,-4-4-90 0 0,0 0 0 0 0,1 0-1 0 0,-1-1 1 0 0,1-1 0 0 0,0 0 0 0 0,-1 0 0 0 0,1-1 0 0 0,0-1 0 0 0,18-3 0 0 0,-12 1-301 0 0,0-1 0 0 0,0-1 0 0 0,0-1 0 0 0,-1-1 0 0 0,23-11 1 0 0,-14 1-362 0 0,-2-2 19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1:32.877"/>
    </inkml:context>
    <inkml:brush xml:id="br0">
      <inkml:brushProperty name="width" value="0.1" units="cm"/>
      <inkml:brushProperty name="height" value="0.1" units="cm"/>
    </inkml:brush>
  </inkml:definitions>
  <inkml:trace contextRef="#ctx0" brushRef="#br0">134 346 4516 0 0,'-1'-4'81'0'0,"-1"0"-1"0"0,0 1 0 0 0,0 0 0 0 0,0-1 0 0 0,-1 1 1 0 0,1 0-1 0 0,-1 0 0 0 0,0 0 0 0 0,1 0 0 0 0,-1 1 1 0 0,0-1-1 0 0,-1 1 0 0 0,1 0 0 0 0,-4-2 0 0 0,5 3-36 0 0,1 1-1 0 0,-1-1 1 0 0,0 1 0 0 0,0 0-1 0 0,0-1 1 0 0,1 1-1 0 0,-1 0 1 0 0,0 0 0 0 0,0 1-1 0 0,0-1 1 0 0,0 0-1 0 0,1 1 1 0 0,-1-1-1 0 0,0 1 1 0 0,0-1 0 0 0,1 1-1 0 0,-1 0 1 0 0,0 0-1 0 0,1-1 1 0 0,-1 1-1 0 0,1 0 1 0 0,-1 1 0 0 0,1-1-1 0 0,0 0 1 0 0,-1 0-1 0 0,1 1 1 0 0,0-1-1 0 0,0 0 1 0 0,0 1 0 0 0,0-1-1 0 0,0 1 1 0 0,-1 2-1 0 0,-5 9 77 0 0,1 1 0 0 0,1 0 0 0 0,0 0 0 0 0,1 0 0 0 0,0 1 0 0 0,1 0 0 0 0,-1 16 0 0 0,4-27-80 0 0,-1 1 1 0 0,1-1 1 0 0,0 1-1 0 0,0 0 0 0 0,0-1 0 0 0,0 1 0 0 0,1 0 0 0 0,0-1 0 0 0,0 1 0 0 0,0-1 0 0 0,0 1 0 0 0,3 5 0 0 0,-3-8-30 0 0,0 0-1 0 0,0 0 1 0 0,0 0-1 0 0,1 0 1 0 0,-1 0 0 0 0,0-1-1 0 0,1 1 1 0 0,-1 0 0 0 0,1-1-1 0 0,0 1 1 0 0,-1-1-1 0 0,1 0 1 0 0,0 1 0 0 0,0-1-1 0 0,0 0 1 0 0,0 0 0 0 0,0 0-1 0 0,0 0 1 0 0,0-1-1 0 0,0 1 1 0 0,0-1 0 0 0,1 1-1 0 0,-1-1 1 0 0,4 1-1 0 0,10-3-180 0 0,-1 0-1 0 0,0 0 1 0 0,0-2-1 0 0,0 0 1 0 0,0 0-1 0 0,-1-2 1 0 0,1 1-1 0 0,-1-2 1 0 0,-1 0-1 0 0,1-1 1 0 0,-1 0-1 0 0,0-1 0 0 0,19-17 1 0 0,-28 22 82 0 0,0 0 0 0 0,-1 0-1 0 0,1-1 1 0 0,-1 1 0 0 0,0-1 0 0 0,0 0 0 0 0,0 0-1 0 0,-1 0 1 0 0,1 0 0 0 0,-1 0 0 0 0,0-1 0 0 0,-1 1-1 0 0,0 0 1 0 0,1-1 0 0 0,-2 1 0 0 0,1-1 0 0 0,-1 0-1 0 0,1 1 1 0 0,-2-1 0 0 0,0-10 0 0 0,-3-8-28 0 0,-1 1 1 0 0,-2-1-1 0 0,-14-37 1 0 0,4 12 236 0 0,11 31-42 0 0,-14-51 232 0 0,18 61-186 0 0,1 1 1 0 0,0 0-1 0 0,0-1 1 0 0,1 1-1 0 0,0 0 1 0 0,0-1-1 0 0,2-7 1 0 0,1 12 254 0 0,3 8-181 0 0,8 12-31 0 0,-12-14-118 0 0,22 35 228 0 0,23 45 0 0 0,-12-17-58 0 0,-17-34-289 0 0,2 0 0 0 0,2-1 0 0 0,24 28 1 0 0,-10-13-1471 0 0,-30-38 947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1:33.198"/>
    </inkml:context>
    <inkml:brush xml:id="br0">
      <inkml:brushProperty name="width" value="0.1" units="cm"/>
      <inkml:brushProperty name="height" value="0.1" units="cm"/>
    </inkml:brush>
  </inkml:definitions>
  <inkml:trace contextRef="#ctx0" brushRef="#br0">1 435 3988 0 0,'0'-1'18'0'0,"0"0"-1"0"0,-1-1 1 0 0,1 1-1 0 0,0-1 0 0 0,0 1 1 0 0,1 0-1 0 0,-1-1 1 0 0,0 1-1 0 0,0-1 1 0 0,1 1-1 0 0,-1 0 0 0 0,1-1 1 0 0,-1 1-1 0 0,1 0 1 0 0,-1 0-1 0 0,1-1 1 0 0,0 1-1 0 0,0 0 0 0 0,0 0 1 0 0,-1 0-1 0 0,1 0 1 0 0,0 0-1 0 0,1 0 1 0 0,-1 0-1 0 0,0 0 0 0 0,0 0 1 0 0,0 0-1 0 0,2 0 1 0 0,5-4 25 0 0,1 1 0 0 0,0 0 0 0 0,13-3 0 0 0,1-2-73 0 0,134-51-33 0 0,-154 59 116 0 0,-1 0-1 0 0,1 0 1 0 0,-1 0 0 0 0,1 0 0 0 0,-1 0-1 0 0,0-1 1 0 0,0 1 0 0 0,1-1-1 0 0,-1 1 1 0 0,0-1 0 0 0,0 0-1 0 0,0 0 1 0 0,-1 0 0 0 0,1 0 0 0 0,0 0-1 0 0,-1 0 1 0 0,0 0 0 0 0,1-1-1 0 0,-1 1 1 0 0,0 0 0 0 0,0-1-1 0 0,0 1 1 0 0,0-1 0 0 0,-1 1-1 0 0,1-1 1 0 0,-1 0 0 0 0,1-4 0 0 0,1 21 141 0 0,1 0 1 0 0,1 0 0 0 0,0 0 0 0 0,1 0 0 0 0,11 22 0 0 0,-5-12-171 0 0,1-2 0 0 0,1 1 1 0 0,26 33-1 0 0,-39-55-28 0 0,3 3-60 0 0,1 0 0 0 0,-1 0 1 0 0,1 0-1 0 0,0 0 1 0 0,0 0-1 0 0,0-1 0 0 0,0 0 1 0 0,0 0-1 0 0,1 0 1 0 0,0 0-1 0 0,-1-1 1 0 0,7 3-1 0 0,-3-3-463 0 0</inkml:trace>
  <inkml:trace contextRef="#ctx0" brushRef="#br0" timeOffset="1">323 9 2892 0 0,'-4'-6'12'0'0,"6"4"20"0"0,-4 2-4 0 0,-3 6 0 0 0,1 0-24 0 0,4 0 8 0 0,-2 4 16 0 0,0 2-20 0 0,0 0-8 0 0,4 1-16 0 0,0-2-36 0 0,0 1-48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1:33.767"/>
    </inkml:context>
    <inkml:brush xml:id="br0">
      <inkml:brushProperty name="width" value="0.1" units="cm"/>
      <inkml:brushProperty name="height" value="0.1" units="cm"/>
    </inkml:brush>
  </inkml:definitions>
  <inkml:trace contextRef="#ctx0" brushRef="#br0">49 192 3724 0 0,'0'1'35'0'0,"0"-1"0"0"0,0 0 1 0 0,0 0-1 0 0,0 0 0 0 0,0 0 0 0 0,1 0 0 0 0,-1 1 0 0 0,0-1 0 0 0,0 0 0 0 0,0 0 0 0 0,0 0 0 0 0,0 0 0 0 0,0 0 0 0 0,1 0 1 0 0,-1 0-1 0 0,0 0 0 0 0,0 0 0 0 0,0 1 0 0 0,0-1 0 0 0,0 0 0 0 0,1 0 0 0 0,-1 0 0 0 0,0 0 0 0 0,0 0 0 0 0,0 0 0 0 0,0 0 0 0 0,1 0 1 0 0,-1 0-1 0 0,0 0 0 0 0,0 0 0 0 0,0 0 0 0 0,0 0 0 0 0,1-1 0 0 0,-1 1 0 0 0,0 0 0 0 0,0 0 0 0 0,0 0 0 0 0,0 0 0 0 0,0 0 0 0 0,1 0 1 0 0,-1 0-1 0 0,0 0 0 0 0,0 0 0 0 0,0-1 0 0 0,0 1 0 0 0,-1 13 999 0 0,0 4-803 0 0,-1 0 1 0 0,-4 17-1 0 0,3-16-49 0 0,0 0 1 0 0,-1 26-1 0 0,4-40-148 0 0,0 1-1 0 0,1 0 1 0 0,-1 0 0 0 0,1 0 0 0 0,0 0 0 0 0,0-1-1 0 0,1 1 1 0 0,-1 0 0 0 0,1-1 0 0 0,0 1 0 0 0,0-1-1 0 0,1 0 1 0 0,4 7 0 0 0,-5-9-25 0 0,1 1 0 0 0,0-1 0 0 0,0 0 1 0 0,0 0-1 0 0,0 0 0 0 0,1 0 0 0 0,-1 0 0 0 0,0-1 0 0 0,1 1 0 0 0,-1-1 0 0 0,1 0 1 0 0,-1 0-1 0 0,1 0 0 0 0,0-1 0 0 0,-1 1 0 0 0,1-1 0 0 0,0 0 0 0 0,-1 0 0 0 0,1 0 0 0 0,0 0 1 0 0,0-1-1 0 0,-1 0 0 0 0,1 1 0 0 0,4-3 0 0 0,2 0-10 0 0,0 0-1 0 0,0-1 0 0 0,-1 0 1 0 0,0 0-1 0 0,0-1 1 0 0,0 0-1 0 0,16-12 0 0 0,-20 12-10 0 0,0 0-1 0 0,0-1 1 0 0,0 1-1 0 0,0-1 1 0 0,-1 0-1 0 0,0-1 1 0 0,0 1-1 0 0,-1-1 1 0 0,0 1-1 0 0,0-1 1 0 0,0 0-1 0 0,-1 0 1 0 0,0 0-1 0 0,0-1 1 0 0,-1 1-1 0 0,0 0 1 0 0,0-1-1 0 0,-1 1 1 0 0,0 0-1 0 0,0-1 1 0 0,-1 1-1 0 0,0-1 0 0 0,0 1 1 0 0,-1 0-1 0 0,0 0 1 0 0,0 0-1 0 0,-4-8 1 0 0,3 6 4 0 0,0 1 0 0 0,-1 1-1 0 0,-1-1 1 0 0,1 0 0 0 0,-1 1 0 0 0,0 0 0 0 0,-1 0-1 0 0,1 1 1 0 0,-1-1 0 0 0,-1 1 0 0 0,1 1 0 0 0,-1-1 0 0 0,0 1-1 0 0,-1 0 1 0 0,1 0 0 0 0,-1 1 0 0 0,0 0 0 0 0,0 1-1 0 0,0 0 1 0 0,0 0 0 0 0,0 0 0 0 0,-18-2 0 0 0,18 5 3 0 0,-1-1-1 0 0,1 2 1 0 0,0-1 0 0 0,-1 1 0 0 0,-10 2 0 0 0,15-2 2 0 0,1 0 1 0 0,0 0-1 0 0,-1 0 1 0 0,1 0-1 0 0,0 1 1 0 0,-1-1-1 0 0,1 1 1 0 0,0 0 0 0 0,0 0-1 0 0,0 0 1 0 0,1 0-1 0 0,-1 0 1 0 0,0 1-1 0 0,-4 5 1 0 0,6-6 2 0 0,0 0 0 0 0,0 0 0 0 0,0 0 1 0 0,1 0-1 0 0,-1 0 0 0 0,0 1 0 0 0,1-1 0 0 0,-1 0 1 0 0,1 1-1 0 0,0-1 0 0 0,0 0 0 0 0,0 1 0 0 0,0-1 1 0 0,0 0-1 0 0,0 1 0 0 0,1-1 0 0 0,-1 0 0 0 0,1 0 1 0 0,0 1-1 0 0,0-1 0 0 0,-1 0 0 0 0,1 0 1 0 0,1 0-1 0 0,-1 0 0 0 0,0 0 0 0 0,3 3 0 0 0,-1-1 1 0 0,-1-1 0 0 0,1 1 0 0 0,0-1 0 0 0,1 0 0 0 0,-1 0 0 0 0,0-1 0 0 0,1 1 0 0 0,0-1 0 0 0,-1 1 0 0 0,1-1 0 0 0,0 0 0 0 0,0-1 0 0 0,7 3 0 0 0,-3-3 1 0 0,0 1 0 0 0,0-2 0 0 0,1 1-1 0 0,-1-1 1 0 0,0-1 0 0 0,0 1 0 0 0,0-1 0 0 0,0-1-1 0 0,0 1 1 0 0,0-1 0 0 0,0-1 0 0 0,13-5 0 0 0,4-4 0 0 0,-1-2 0 0 0,33-23 0 0 0,10-6-21 0 0,-66 42 19 0 0,3-2 1 0 0,1 1 0 0 0,0-1 1 0 0,-1 1-1 0 0,1 0 1 0 0,0 1-1 0 0,8-3 0 0 0,-12 4-1 0 0,0 0 0 0 0,0 0 0 0 0,0 0 1 0 0,1 0-1 0 0,-1 0 0 0 0,0 0 0 0 0,0 1 0 0 0,0-1 0 0 0,0 0 0 0 0,0 1 0 0 0,0-1 0 0 0,0 1 0 0 0,0-1 0 0 0,0 1 0 0 0,0-1 0 0 0,0 1 0 0 0,0 0 0 0 0,0-1 0 0 0,0 1 0 0 0,0 0 0 0 0,0 0 0 0 0,-1 0 0 0 0,1-1 0 0 0,0 1 0 0 0,-1 0 0 0 0,1 0 0 0 0,0 0 0 0 0,-1 0 0 0 0,1 0 0 0 0,-1 1 0 0 0,0-1 0 0 0,1 0 0 0 0,-1 0 0 0 0,0 0 0 0 0,0 2 0 0 0,5 14-2 0 0,-1-1 11 0 0,0 1 0 0 0,0 0 1 0 0,1 29-1 0 0,-6-43-6 0 0,1 1 0 0 0,1-1 1 0 0,-1 0-1 0 0,0 0 0 0 0,1 1 0 0 0,-1-1 1 0 0,1 0-1 0 0,0 0 0 0 0,0 0 0 0 0,0 0 0 0 0,1 0 1 0 0,-1 0-1 0 0,1 0 0 0 0,0 0 0 0 0,3 4 0 0 0,-4-7 1 0 0,0 0-1 0 0,0 0 0 0 0,0 0 0 0 0,0 0 1 0 0,0 0-1 0 0,0 0 0 0 0,0-1 0 0 0,0 1 1 0 0,0 0-1 0 0,0-1 0 0 0,0 1 0 0 0,0 0 1 0 0,0-1-1 0 0,0 1 0 0 0,0-1 0 0 0,-1 0 1 0 0,1 1-1 0 0,0-1 0 0 0,0 0 0 0 0,-1 1 1 0 0,1-1-1 0 0,-1 0 0 0 0,1 0 0 0 0,0 0 1 0 0,0-1-1 0 0,18-25 37 0 0,-19 26-39 0 0,39-67 9 0 0,-20 33-11 0 0,25-34 0 0 0,-41 65 3 0 0,0 1-1 0 0,0-1 1 0 0,0 1-1 0 0,0-1 1 0 0,1 1 0 0 0,-1 0-1 0 0,1 0 1 0 0,0 0-1 0 0,0 1 1 0 0,0-1-1 0 0,0 1 1 0 0,1 0-1 0 0,-1 0 1 0 0,0 1-1 0 0,1-1 1 0 0,-1 1-1 0 0,1 0 1 0 0,9-1-1 0 0,-9 2 23 0 0,0 0 0 0 0,0 1-1 0 0,1 0 1 0 0,-1 0 0 0 0,0 0 0 0 0,0 1-1 0 0,0-1 1 0 0,0 1 0 0 0,-1 0 0 0 0,1 1-1 0 0,0-1 1 0 0,-1 1 0 0 0,0 0 0 0 0,1 0-1 0 0,-1 0 1 0 0,0 1 0 0 0,3 3-1 0 0,2 3 30 0 0,-1 0 0 0 0,0 0 0 0 0,0 0-1 0 0,-1 1 1 0 0,-1 0 0 0 0,0 1 0 0 0,-1 0-1 0 0,5 13 1 0 0,-3-4-215 0 0,-1 1 1 0 0,-1 0 0 0 0,4 42-1 0 0,-8-27-465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1:36.228"/>
    </inkml:context>
    <inkml:brush xml:id="br0">
      <inkml:brushProperty name="width" value="0.1" units="cm"/>
      <inkml:brushProperty name="height" value="0.1" units="cm"/>
    </inkml:brush>
  </inkml:definitions>
  <inkml:trace contextRef="#ctx0" brushRef="#br0">1 11 5909 0 0,'0'0'27'0'0,"0"0"1"0"0,0-1-1 0 0,0 1 1 0 0,0-1-1 0 0,0 1 1 0 0,0-1-1 0 0,0 1 1 0 0,0 0-1 0 0,0-1 1 0 0,1 1-1 0 0,-1-1 1 0 0,0 1-1 0 0,0 0 1 0 0,0-1-1 0 0,1 1 1 0 0,-1-1-1 0 0,0 1 1 0 0,1 0 0 0 0,-1-1-1 0 0,0 1 1 0 0,1 0-1 0 0,-1 0 1 0 0,0-1-1 0 0,1 1 1 0 0,-1 0-1 0 0,0 0 1 0 0,1 0-1 0 0,-1-1 1 0 0,1 1-1 0 0,-1 0 1 0 0,1 0-1 0 0,-1 0 1 0 0,0 0-1 0 0,1 0 1 0 0,-1 0-1 0 0,1 0 1 0 0,-1 0-1 0 0,1 0 1 0 0,0 0 0 0 0,0 0 9 0 0,-1 0 1 0 0,1 1-1 0 0,0-1 1 0 0,0 0 0 0 0,0 0-1 0 0,-1 1 1 0 0,1-1-1 0 0,0 0 1 0 0,-1 1 0 0 0,1-1-1 0 0,0 1 1 0 0,-1-1-1 0 0,1 1 1 0 0,0-1 0 0 0,-1 1-1 0 0,1 0 1 0 0,-1-1-1 0 0,1 1 1 0 0,-1 0 0 0 0,0-1-1 0 0,1 1 1 0 0,-1 0-1 0 0,1 0 1 0 0,-1-1 0 0 0,0 1-1 0 0,0 1 1 0 0,58 311 1440 0 0,-57-305-1605 0 0,3 14-1335 0 0,-4-11 433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1:36.578"/>
    </inkml:context>
    <inkml:brush xml:id="br0">
      <inkml:brushProperty name="width" value="0.1" units="cm"/>
      <inkml:brushProperty name="height" value="0.1" units="cm"/>
    </inkml:brush>
  </inkml:definitions>
  <inkml:trace contextRef="#ctx0" brushRef="#br0">354 83 3492 0 0,'-4'-3'36'0'0,"0"-1"-1"0"0,-1 1 1 0 0,1 0-1 0 0,0 0 1 0 0,-1 1-1 0 0,0-1 1 0 0,0 1-1 0 0,1 0 1 0 0,-1 0-1 0 0,0 1 1 0 0,-1 0-1 0 0,1 0 1 0 0,0 0-1 0 0,-7-1 1 0 0,5 3 44 0 0,1-1 0 0 0,0 1 0 0 0,-1 0 0 0 0,1 1 1 0 0,0-1-1 0 0,-1 1 0 0 0,1 1 0 0 0,0-1 0 0 0,0 1 1 0 0,1 0-1 0 0,-8 5 0 0 0,-2 1 48 0 0,1 1 1 0 0,0 1-1 0 0,0 0 0 0 0,1 1 0 0 0,1 1 1 0 0,0 0-1 0 0,1 0 0 0 0,0 1 0 0 0,1 1 0 0 0,0 0 1 0 0,1 0-1 0 0,1 1 0 0 0,1 0 0 0 0,0 0 1 0 0,1 0-1 0 0,1 1 0 0 0,0 0 0 0 0,1 1 1 0 0,1-1-1 0 0,1 0 0 0 0,1 1 0 0 0,0 0 1 0 0,2 23-1 0 0,0-24-42 0 0,1 0 0 0 0,1 0 0 0 0,0 0 1 0 0,1-1-1 0 0,1 1 0 0 0,1-1 0 0 0,0 0 0 0 0,1 0 0 0 0,0-1 1 0 0,1 0-1 0 0,21 27 0 0 0,-21-32-68 0 0,1 0 0 0 0,0-1-1 0 0,1 0 1 0 0,0 0 0 0 0,0-1 0 0 0,1 0 0 0 0,0-1-1 0 0,0 0 1 0 0,1-1 0 0 0,-1 0 0 0 0,2-1 0 0 0,-1-1-1 0 0,0 1 1 0 0,1-2 0 0 0,0 0 0 0 0,14 1 0 0 0,-7-1-15 0 0,-1-2 0 0 0,1-1 0 0 0,-1 0 0 0 0,1-2 0 0 0,-1 0 0 0 0,1-1 0 0 0,-1-1 1 0 0,0 0-1 0 0,-1-2 0 0 0,1 0 0 0 0,34-18 0 0 0,-42 18-48 0 0,1-1 0 0 0,-1 0 0 0 0,-1 0 0 0 0,0-1 0 0 0,0-1 0 0 0,0 0 0 0 0,-1 0 0 0 0,0-1 0 0 0,-1 0 0 0 0,0 0 1 0 0,-1-1-1 0 0,0 0 0 0 0,-1-1 0 0 0,0 1 0 0 0,-1-1 0 0 0,0 0 0 0 0,0-1 0 0 0,4-21 0 0 0,-6 10-46 0 0,-1-1 1 0 0,-1 0-1 0 0,-1 0 1 0 0,-1 0-1 0 0,-1 0 1 0 0,-2 1-1 0 0,0-1 1 0 0,-1 1-1 0 0,-2 0 1 0 0,0 0-1 0 0,-2 1 0 0 0,0 0 1 0 0,-2 0-1 0 0,0 1 1 0 0,-2 1-1 0 0,0 0 1 0 0,-26-31-1 0 0,32 45 58 0 0,1 0 0 0 0,-1 1-1 0 0,0-1 1 0 0,0 1 0 0 0,-1 1-1 0 0,0-1 1 0 0,0 1 0 0 0,0 1-1 0 0,-1-1 1 0 0,1 2 0 0 0,-1-1-1 0 0,0 1 1 0 0,0 0 0 0 0,-1 1-1 0 0,1 0 1 0 0,0 1 0 0 0,-1-1-1 0 0,1 2 1 0 0,-1 0 0 0 0,1 0-1 0 0,-1 0 1 0 0,1 1 0 0 0,-1 1-1 0 0,1-1 1 0 0,0 2 0 0 0,0-1-1 0 0,-16 8 1 0 0,-16 8-557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52.358"/>
    </inkml:context>
    <inkml:brush xml:id="br0">
      <inkml:brushProperty name="width" value="0.1" units="cm"/>
      <inkml:brushProperty name="height" value="0.1" units="cm"/>
    </inkml:brush>
  </inkml:definitions>
  <inkml:trace contextRef="#ctx0" brushRef="#br0">112 299 3784 0 0,'0'-1'138'0'0,"1"0"0"0"0,0 0-1 0 0,-1 0 1 0 0,1-1 0 0 0,0 1 0 0 0,0 0-1 0 0,-1 0 1 0 0,1 0 0 0 0,0 1-1 0 0,0-1 1 0 0,0 0 0 0 0,0 0 0 0 0,1 0-1 0 0,-1 1 1 0 0,0-1 0 0 0,2 0-1 0 0,33-18 777 0 0,4-2-259 0 0,-31 14-498 0 0,0-1-1 0 0,0 0 1 0 0,-1-1 0 0 0,0 0-1 0 0,-1 0 1 0 0,0-1-1 0 0,0 1 1 0 0,-1-2 0 0 0,0 1-1 0 0,-1-1 1 0 0,0 1 0 0 0,0-2-1 0 0,4-20 1 0 0,-8 29-138 0 0,0 0 1 0 0,-1 1-1 0 0,0-1 1 0 0,0 0-1 0 0,0 0 0 0 0,0 0 1 0 0,0 0-1 0 0,0 0 1 0 0,-1 0-1 0 0,1 0 1 0 0,-1 1-1 0 0,0-1 0 0 0,0 0 1 0 0,0 0-1 0 0,0 1 1 0 0,-1-1-1 0 0,1 1 0 0 0,-1-1 1 0 0,1 1-1 0 0,-1-1 1 0 0,0 1-1 0 0,0 0 1 0 0,0 0-1 0 0,0 0 0 0 0,0 0 1 0 0,-1 0-1 0 0,1 1 1 0 0,-1-1-1 0 0,1 0 0 0 0,-1 1 1 0 0,1 0-1 0 0,-1 0 1 0 0,0 0-1 0 0,1 0 1 0 0,-1 0-1 0 0,-5 0 0 0 0,-1-1 42 0 0,0 0-1 0 0,0 1 0 0 0,0 1 0 0 0,0 0 0 0 0,-1 0 0 0 0,1 0 0 0 0,0 1 1 0 0,0 1-1 0 0,0-1 0 0 0,-13 6 0 0 0,16-5-8 0 0,0 0 0 0 0,0 1-1 0 0,0 0 1 0 0,1 0 0 0 0,0 0 0 0 0,-1 1 0 0 0,1 0 0 0 0,0 0-1 0 0,1 0 1 0 0,-1 1 0 0 0,1-1 0 0 0,0 1 0 0 0,0 0 0 0 0,-4 7-1 0 0,4-5 14 0 0,1 1-1 0 0,-1-1 0 0 0,2 1 1 0 0,-1 0-1 0 0,1 0 0 0 0,0 0 0 0 0,0 0 1 0 0,1 0-1 0 0,0 17 0 0 0,1-10-1 0 0,2 0-1 0 0,-1 0 0 0 0,2-1 0 0 0,0 1 0 0 0,0 0 1 0 0,2-1-1 0 0,0 0 0 0 0,0 0 0 0 0,1 0 0 0 0,1-1 1 0 0,15 22-1 0 0,4-1 60 0 0,34 32 0 0 0,-39-45-102 0 0,-1 0 0 0 0,-2 2 0 0 0,0 0 0 0 0,22 39 1 0 0,-38-60-16 0 0,-1 1 0 0 0,0-1 1 0 0,0 1-1 0 0,0-1 1 0 0,0 1-1 0 0,0 0 1 0 0,-1-1-1 0 0,1 1 1 0 0,-1 0-1 0 0,1 0 0 0 0,-1 3 1 0 0,-1-4-3 0 0,1-1 1 0 0,0 0-1 0 0,-1 0 0 0 0,1 0 0 0 0,-1 0 1 0 0,1 0-1 0 0,-1 0 0 0 0,0 0 1 0 0,1 0-1 0 0,-1 0 0 0 0,0 0 1 0 0,0 0-1 0 0,0-1 0 0 0,1 1 1 0 0,-1 0-1 0 0,0 0 0 0 0,0-1 1 0 0,0 1-1 0 0,0-1 0 0 0,0 1 0 0 0,0-1 1 0 0,-1 1-1 0 0,1-1 0 0 0,0 0 1 0 0,0 1-1 0 0,0-1 0 0 0,0 0 1 0 0,0 0-1 0 0,-2 0 0 0 0,-16 2-27 0 0,1-2 0 0 0,-1 0 0 0 0,0-1 0 0 0,1-1 0 0 0,-1 0 0 0 0,1-1 0 0 0,0-2 0 0 0,0 1 0 0 0,0-2 0 0 0,1-1 0 0 0,-31-15 0 0 0,46 21-58 0 0,0 0 0 0 0,0 0 0 0 0,0-1 0 0 0,0 1 0 0 0,0 0-1 0 0,0-1 1 0 0,1 1 0 0 0,-1-1 0 0 0,0 0 0 0 0,1 1 0 0 0,0-1 0 0 0,-1 0 0 0 0,1 0-1 0 0,0 0 1 0 0,0 0 0 0 0,0 0 0 0 0,0 0 0 0 0,0-1 0 0 0,0 1 0 0 0,1 0-1 0 0,-1 0 1 0 0,1 0 0 0 0,0-1 0 0 0,-1 1 0 0 0,1 0 0 0 0,0-1 0 0 0,0 1 0 0 0,1 0-1 0 0,-1-1 1 0 0,0 1 0 0 0,1 0 0 0 0,-1 0 0 0 0,1 0 0 0 0,0-1 0 0 0,0 1-1 0 0,0 0 1 0 0,0 0 0 0 0,0 0 0 0 0,2-3 0 0 0,3-3-248 0 0,-1-1-1 0 0,2 1 1 0 0,-1 1 0 0 0,1-1-1 0 0,0 1 1 0 0,0 0-1 0 0,1 0 1 0 0,9-5 0 0 0,-2 3-63 0 0,0 0 0 0 0,0 2 0 0 0,1 0 0 0 0,0 0 1 0 0,21-5-1 0 0,84-13-1130 0 0,-85 19 1539 0 0,0-1 1 0 0,61-22-1 0 0,-79 21 1075 0 0,0-1 0 0 0,17-11 0 0 0,-35 20-1060 0 0,0 0-1 0 0,0 0 1 0 0,0 0 0 0 0,0 0-1 0 0,0 0 1 0 0,1 0-1 0 0,-1 0 1 0 0,0 0 0 0 0,0 0-1 0 0,0 0 1 0 0,0 0-1 0 0,0-1 1 0 0,0 1 0 0 0,0 0-1 0 0,0 0 1 0 0,0 0-1 0 0,0 0 1 0 0,0 0 0 0 0,0 0-1 0 0,1 0 1 0 0,-1 0-1 0 0,0 0 1 0 0,0 0 0 0 0,0-1-1 0 0,0 1 1 0 0,0 0-1 0 0,0 0 1 0 0,0 0 0 0 0,0 0-1 0 0,0 0 1 0 0,0 0-1 0 0,0 0 1 0 0,0 0 0 0 0,0-1-1 0 0,0 1 1 0 0,0 0-1 0 0,0 0 1 0 0,0 0 0 0 0,0 0-1 0 0,0 0 1 0 0,-1 0-1 0 0,1 0 1 0 0,0 0 0 0 0,0 0-1 0 0,0-1 1 0 0,0 1-1 0 0,0 0 1 0 0,0 0 0 0 0,0 0-1 0 0,0 0 1 0 0,0 0-1 0 0,0 0 1 0 0,0 0 0 0 0,0 0-1 0 0,0 0 1 0 0,-1 0-1 0 0,1 0 1 0 0,0 0 0 0 0,0 0-1 0 0,0 0 1 0 0,0 0-1 0 0,0 0 1 0 0,0 0 0 0 0,0 0-1 0 0,0 0 1 0 0,-1 0-1 0 0,1 0 1 0 0,0 0 0 0 0,-10-2 1292 0 0,9 3-1249 0 0,0-1 0 0 0,1 1 0 0 0,-1 0 0 0 0,0 0 0 0 0,0 0 0 0 0,0 0 0 0 0,1 0 0 0 0,-1 0 0 0 0,1 0 0 0 0,-1 0 0 0 0,1 0 0 0 0,-1 0 0 0 0,1 0 0 0 0,-1 0 0 0 0,1 0-1 0 0,0 0 1 0 0,0 0 0 0 0,-1 0 0 0 0,1 1 0 0 0,0 0 0 0 0,-4 29 713 0 0,4-31-762 0 0,0 13 202 0 0,0 0 0 0 0,1 0 1 0 0,0 0-1 0 0,1 0 0 0 0,0 0 0 0 0,1 0 0 0 0,6 15 0 0 0,3 6-18 0 0,23 42-1 0 0,-28-62-188 0 0,0-1 1 0 0,1 0-1 0 0,1-1 0 0 0,11 13 0 0 0,-15-19-16 0 0,0-1 0 0 0,0 0 1 0 0,1 0-1 0 0,-1-1 0 0 0,1 1 1 0 0,0-1-1 0 0,1-1 0 0 0,-1 1 1 0 0,1-1-1 0 0,11 4 0 0 0,-15-6-28 0 0,0-1 0 0 0,0 0-1 0 0,0 0 1 0 0,0 0-1 0 0,-1 0 1 0 0,1-1 0 0 0,0 1-1 0 0,0-1 1 0 0,0 1 0 0 0,0-1-1 0 0,0 0 1 0 0,-1 0-1 0 0,1-1 1 0 0,-1 1 0 0 0,1 0-1 0 0,0-1 1 0 0,-1 0 0 0 0,0 1-1 0 0,1-1 1 0 0,-1 0-1 0 0,0 0 1 0 0,0 0 0 0 0,0-1-1 0 0,-1 1 1 0 0,4-5 0 0 0,2-3-152 0 0,0 0 1 0 0,-1-1 0 0 0,0 0 0 0 0,8-20-1 0 0,-4-9-64 0 0,-1 0-1 0 0,-2 0 0 0 0,4-74 0 0 0,-11 120 242 0 0,1-1 0 0 0,0 1 0 0 0,1-1-1 0 0,-1 1 1 0 0,1-1 0 0 0,0 0-1 0 0,0 0 1 0 0,1 0 0 0 0,4 8-1 0 0,0-3 0 0 0,-1 0 0 0 0,2-1 0 0 0,12 14 0 0 0,-19-22 7 0 0,1 1 1 0 0,0 0-1 0 0,1-1 0 0 0,-1 0 0 0 0,0 1 1 0 0,0-1-1 0 0,1 0 0 0 0,-1 0 0 0 0,0-1 1 0 0,1 1-1 0 0,-1 0 0 0 0,1-1 0 0 0,-1 1 1 0 0,1-1-1 0 0,3 0 0 0 0,43-5 41 0 0,-42 3-50 0 0,-1 1 1 0 0,1 0-1 0 0,0 1 0 0 0,0-1 0 0 0,0 1 0 0 0,0 0 0 0 0,7 2 0 0 0,-12-1 0 0 0,1-1-1 0 0,-1 1 0 0 0,0 0 0 0 0,0 0 0 0 0,0 0 1 0 0,0 1-1 0 0,0-1 0 0 0,0 1 0 0 0,-1-1 1 0 0,1 1-1 0 0,0-1 0 0 0,-1 1 0 0 0,1 0 0 0 0,-1 0 1 0 0,1 0-1 0 0,-1-1 0 0 0,0 1 0 0 0,0 1 0 0 0,0-1 1 0 0,0 0-1 0 0,0 0 0 0 0,-1 0 0 0 0,1 0 0 0 0,-1 1 1 0 0,1 3-1 0 0,2 9 7 0 0,-2 0 0 0 0,0-1 0 0 0,0 1 0 0 0,-2 0 0 0 0,1 0 0 0 0,-7 27 0 0 0,-27 87 60 0 0,21-87-48 0 0,6-16-2 0 0,-1 0 1 0 0,-1-1-1 0 0,-18 34 0 0 0,26-57 616 0 0,0-6-562 0 0,-3-10-33 0 0,5-15-95 0 0,13-170-192 0 0,-18 18-159 0 0,1 121 291 0 0,4-85-1 0 0,0 140 108 0 0,-1-1 1 0 0,1 1-1 0 0,0-1 1 0 0,0 1-1 0 0,1 0 0 0 0,-1-1 1 0 0,1 1-1 0 0,0 0 1 0 0,1 0-1 0 0,4-8 1 0 0,-5 11 4 0 0,-1 1 0 0 0,1-1 1 0 0,0 1-1 0 0,-1-1 1 0 0,1 1-1 0 0,0 0 1 0 0,0 0-1 0 0,0 0 0 0 0,0 0 1 0 0,0 0-1 0 0,0 0 1 0 0,0 0-1 0 0,0 0 0 0 0,0 1 1 0 0,1-1-1 0 0,-1 1 1 0 0,0 0-1 0 0,0 0 1 0 0,0 0-1 0 0,1 0 0 0 0,-1 0 1 0 0,0 0-1 0 0,0 0 1 0 0,1 1-1 0 0,-1-1 1 0 0,0 1-1 0 0,0 0 0 0 0,4 1 1 0 0,52 20 33 0 0,-1 3 0 0 0,74 43 0 0 0,-125-64 7 0 0,-1 0-1 0 0,1 0 1 0 0,-1 0-1 0 0,0 0 1 0 0,-1 1-1 0 0,1 0 0 0 0,-1 0 1 0 0,0 0-1 0 0,0 1 1 0 0,0-1-1 0 0,3 8 1 0 0,-6-10 10 0 0,1 0 0 0 0,-1 0 1 0 0,0 1-1 0 0,0-1 1 0 0,0 1-1 0 0,0-1 1 0 0,0 1-1 0 0,-1 0 1 0 0,0-1-1 0 0,0 1 1 0 0,0-1-1 0 0,0 1 1 0 0,0 0-1 0 0,-1-1 1 0 0,1 1-1 0 0,-1-1 1 0 0,0 1-1 0 0,0-1 1 0 0,-1 0-1 0 0,1 1 0 0 0,-4 5 1 0 0,2-6-15 0 0,0 1-1 0 0,0-1 1 0 0,0 0 0 0 0,0 0-1 0 0,-1-1 1 0 0,1 1 0 0 0,-1-1-1 0 0,0 1 1 0 0,0-1 0 0 0,0-1-1 0 0,0 1 1 0 0,0 0 0 0 0,0-1-1 0 0,0 0 1 0 0,-5 1 0 0 0,-8 1-46 0 0,1 0 1 0 0,-26 0-1 0 0,27-3-345 0 0,-8 0 347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1:37.221"/>
    </inkml:context>
    <inkml:brush xml:id="br0">
      <inkml:brushProperty name="width" value="0.1" units="cm"/>
      <inkml:brushProperty name="height" value="0.1" units="cm"/>
    </inkml:brush>
  </inkml:definitions>
  <inkml:trace contextRef="#ctx0" brushRef="#br0">956 90 2276 0 0,'-16'-7'3'0'0,"-1"0"0"0"0,0 2 0 0 0,-1-1 1 0 0,0 2-1 0 0,0 1 0 0 0,0 0 0 0 0,0 1 0 0 0,-22 0 0 0 0,15 3 65 0 0,0 1 1 0 0,0 1-1 0 0,0 2 0 0 0,1 0 0 0 0,-34 12 0 0 0,15 0 228 0 0,2 1 0 0 0,0 2-1 0 0,1 2 1 0 0,1 2-1 0 0,2 1 1 0 0,-44 38-1 0 0,53-39-68 0 0,2 2-1 0 0,0 0 1 0 0,2 2-1 0 0,0 1 1 0 0,2 1-1 0 0,2 0 1 0 0,-21 42-1 0 0,31-52-172 0 0,0 0 0 0 0,2 0 0 0 0,1 1 0 0 0,0 1-1 0 0,2-1 1 0 0,0 1 0 0 0,1 0 0 0 0,2 0-1 0 0,0 0 1 0 0,1 0 0 0 0,1 0 0 0 0,2 0 0 0 0,4 27-1 0 0,-4-36-27 0 0,2-1 0 0 0,-1 0 0 0 0,2 1 0 0 0,0-1-1 0 0,0-1 1 0 0,1 1 0 0 0,0-1 0 0 0,1 0 0 0 0,0 0 0 0 0,1-1-1 0 0,1 0 1 0 0,-1-1 0 0 0,15 13 0 0 0,-8-10 5 0 0,1-1 0 0 0,0 0 0 0 0,1-1 0 0 0,1-1 0 0 0,-1 0 0 0 0,1-1 0 0 0,1-2 0 0 0,22 7 0 0 0,7-2-19 0 0,1-2 0 0 0,0-2-1 0 0,1-2 1 0 0,-1-2 0 0 0,1-3 0 0 0,61-6-1 0 0,-28-5 3 0 0,-1-3 0 0 0,154-47 0 0 0,-160 35-90 0 0,0-3 0 0 0,-2-3 0 0 0,116-69 0 0 0,-172 90 10 0 0,-1-1 0 0 0,-1 0 0 0 0,0-2-1 0 0,-1 0 1 0 0,0 0 0 0 0,-1-2 0 0 0,-1 0 0 0 0,0 0 0 0 0,19-33-1 0 0,-27 38 49 0 0,0 0-1 0 0,0-1 0 0 0,-1 1 0 0 0,0-1 0 0 0,-1 0 0 0 0,0 0 0 0 0,-1 0 0 0 0,-1 0 0 0 0,0 0 0 0 0,0 0 0 0 0,-1-1 0 0 0,-1 1 0 0 0,0 0 0 0 0,-1 0 0 0 0,0 0 0 0 0,0 0 0 0 0,-9-21 0 0 0,0 5 21 0 0,-2 0 0 0 0,-1 1 0 0 0,-1 1 0 0 0,-1 0 0 0 0,-2 2 0 0 0,0 0 0 0 0,-43-42 0 0 0,34 40 1 0 0,-2 1 0 0 0,-1 1 0 0 0,-1 2 0 0 0,-1 2 0 0 0,-67-33 0 0 0,76 43-6 0 0,-1 1 1 0 0,-1 2 0 0 0,1 0-1 0 0,-1 1 1 0 0,0 2 0 0 0,0 1-1 0 0,-1 1 1 0 0,1 0 0 0 0,-1 2-1 0 0,1 2 1 0 0,0 0 0 0 0,-41 9 0 0 0,8 4-82 0 0,0 2 0 0 0,1 3 1 0 0,1 2-1 0 0,-64 36 1 0 0,50-22-411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1:38.337"/>
    </inkml:context>
    <inkml:brush xml:id="br0">
      <inkml:brushProperty name="width" value="0.1" units="cm"/>
      <inkml:brushProperty name="height" value="0.1" units="cm"/>
    </inkml:brush>
  </inkml:definitions>
  <inkml:trace contextRef="#ctx0" brushRef="#br0">35 95 3988 0 0,'-2'-1'64'0'0,"0"0"-1"0"0,0 0 0 0 0,0 0 0 0 0,0 0 0 0 0,0 0 1 0 0,0-1-1 0 0,0 1 0 0 0,0-1 0 0 0,1 0 0 0 0,-1 1 1 0 0,0-1-1 0 0,1 0 0 0 0,0 0 0 0 0,-1 0 0 0 0,1 0 1 0 0,0 0-1 0 0,0 0 0 0 0,0 0 0 0 0,0 0 0 0 0,1-1 1 0 0,-1 1-1 0 0,0 0 0 0 0,1 0 0 0 0,-1-5 1 0 0,1 5-36 0 0,1 0 1 0 0,-1 0 0 0 0,0 0 0 0 0,1 0 0 0 0,-1 0 0 0 0,1 0 0 0 0,-1 0 0 0 0,1 0 0 0 0,0 1 0 0 0,0-1 0 0 0,0 0 0 0 0,0 1 0 0 0,0-1 0 0 0,0 0 0 0 0,1 1 0 0 0,-1-1 0 0 0,0 1 0 0 0,1 0 0 0 0,-1-1 0 0 0,1 1 0 0 0,0 0 0 0 0,-1 0 0 0 0,1 0 0 0 0,0 0 0 0 0,0 0 0 0 0,-1 1 0 0 0,1-1 0 0 0,0 0 0 0 0,0 1 0 0 0,3-1 0 0 0,2 0 14 0 0,-1 0 1 0 0,1 1 0 0 0,0 0-1 0 0,0 0 1 0 0,0 0 0 0 0,-1 1-1 0 0,1 0 1 0 0,0 1 0 0 0,-1-1-1 0 0,1 1 1 0 0,9 5 0 0 0,-13-6-40 0 0,0 0-1 0 0,0 0 1 0 0,0 0 0 0 0,0 1 0 0 0,-1 0 0 0 0,1-1 0 0 0,0 1 0 0 0,-1 0 0 0 0,0 0 0 0 0,1 0 0 0 0,-1 1 0 0 0,0-1 0 0 0,0 0 0 0 0,0 1 0 0 0,-1 0-1 0 0,1-1 1 0 0,0 1 0 0 0,-1 0 0 0 0,0 0 0 0 0,0 0 0 0 0,0 0 0 0 0,0 0 0 0 0,0 0 0 0 0,0 0 0 0 0,-1 0 0 0 0,1 5 0 0 0,-3 9 3 0 0,0-1 0 0 0,-1 1 0 0 0,-1-1 0 0 0,-1 0 0 0 0,0 0 0 0 0,-8 17 0 0 0,-50 86 1 0 0,25-53 16 0 0,38-65-23 0 0,0-1-1 0 0,0 0 1 0 0,-1 1-1 0 0,1-1 1 0 0,0 0-1 0 0,0 1 1 0 0,0-1 0 0 0,0 0-1 0 0,-1 1 1 0 0,1-1-1 0 0,0 0 1 0 0,0 1-1 0 0,0-1 1 0 0,0 0 0 0 0,0 1-1 0 0,0-1 1 0 0,0 1-1 0 0,0-1 1 0 0,0 0-1 0 0,0 1 1 0 0,0-1 0 0 0,0 0-1 0 0,0 1 1 0 0,1-1-1 0 0,-1 1 1 0 0,0-1-1 0 0,0 0 1 0 0,0 1 0 0 0,0-1-1 0 0,1 0 1 0 0,-1 0-1 0 0,1 1 1 0 0,12 2-24 0 0,17-7 8 0 0,142-52-22 0 0,-48 14-317 0 0,-79 27-329 0 0,-24 9 119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1:38.725"/>
    </inkml:context>
    <inkml:brush xml:id="br0">
      <inkml:brushProperty name="width" value="0.1" units="cm"/>
      <inkml:brushProperty name="height" value="0.1" units="cm"/>
    </inkml:brush>
  </inkml:definitions>
  <inkml:trace contextRef="#ctx0" brushRef="#br0">714 35 2952 0 0,'-31'-13'196'0'0,"26"10"-125"0"0,0 1 1 0 0,0 0-1 0 0,-1 0 0 0 0,1 0 1 0 0,-8-2-1 0 0,-27 0 491 0 0,-1 2-1 0 0,0 2 1 0 0,-72 8 0 0 0,86-5-394 0 0,0 2 0 0 0,0 0 0 0 0,0 2 0 0 0,1 1 1 0 0,-30 14-1 0 0,40-15-128 0 0,1 1-1 0 0,1 0 1 0 0,-1 1 0 0 0,2 0 0 0 0,-1 1-1 0 0,1 1 1 0 0,0 0 0 0 0,1 1 0 0 0,-16 21-1 0 0,19-21 49 0 0,0 0-1 0 0,1 1 0 0 0,1-1 0 0 0,0 2 1 0 0,1-1-1 0 0,-5 16 0 0 0,9-21-46 0 0,0 1 0 0 0,0 0 0 0 0,1 0 0 0 0,0 0 0 0 0,1 0-1 0 0,0 1 1 0 0,0-1 0 0 0,1 0 0 0 0,0 0 0 0 0,1 0 0 0 0,2 9 0 0 0,0-4-17 0 0,1 0 0 0 0,0-1 0 0 0,1 1 1 0 0,1-1-1 0 0,0 0 0 0 0,0-1 0 0 0,1 0 0 0 0,1 0 0 0 0,18 19 1 0 0,-12-17-10 0 0,0-1 0 0 0,0-1 1 0 0,1-1-1 0 0,0 0 1 0 0,1-1-1 0 0,31 14 0 0 0,-15-11-11 0 0,0-2-1 0 0,2-1 0 0 0,-1-2 0 0 0,1-1 0 0 0,0-2 1 0 0,1-1-1 0 0,62-1 0 0 0,-73-4-14 0 0,0-2 1 0 0,0 0-1 0 0,0-1 0 0 0,-1-1 1 0 0,0-2-1 0 0,0 0 0 0 0,0-2 1 0 0,-1-1-1 0 0,40-22 0 0 0,-50 24-27 0 0,0 0-1 0 0,-1-1 1 0 0,0-1-1 0 0,-1 0 0 0 0,1 0 1 0 0,-2-1-1 0 0,0-1 1 0 0,0 1-1 0 0,-1-2 1 0 0,-1 1-1 0 0,0-1 1 0 0,0-1-1 0 0,-2 1 1 0 0,0-1-1 0 0,0 0 0 0 0,-1-1 1 0 0,4-20-1 0 0,-8 24 10 0 0,0 1 0 0 0,-1 0 0 0 0,0 0 0 0 0,-1 0 0 0 0,0 0 0 0 0,-1 0 0 0 0,0 0 0 0 0,0 0 0 0 0,-1 0 0 0 0,0 1 0 0 0,-1-1 0 0 0,0 1-1 0 0,-1 0 1 0 0,0 0 0 0 0,-7-10 0 0 0,3 5 8 0 0,-1 1 0 0 0,0 1-1 0 0,-1 0 1 0 0,-1 0 0 0 0,1 1 0 0 0,-2 0-1 0 0,1 1 1 0 0,-27-16 0 0 0,25 19-44 0 0,-1 0 0 0 0,0 1 0 0 0,-1 1 0 0 0,1 0 0 0 0,-1 1 0 0 0,0 1 1 0 0,0 0-1 0 0,0 1 0 0 0,0 1 0 0 0,0 0 0 0 0,0 2 0 0 0,-21 2 0 0 0,-1 5-407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1:39.371"/>
    </inkml:context>
    <inkml:brush xml:id="br0">
      <inkml:brushProperty name="width" value="0.1" units="cm"/>
      <inkml:brushProperty name="height" value="0.1" units="cm"/>
    </inkml:brush>
  </inkml:definitions>
  <inkml:trace contextRef="#ctx0" brushRef="#br0">1512 170 2472 0 0,'1'-3'17'0'0,"0"-1"0"0"0,0 1 0 0 0,0 0 0 0 0,-1-1 0 0 0,0 1 0 0 0,0-1 0 0 0,0 1 0 0 0,0-1 0 0 0,0 1-1 0 0,0-1 1 0 0,-1 1 0 0 0,0 0 0 0 0,0-1 0 0 0,0 1 0 0 0,-2-6 0 0 0,0 4 12 0 0,0 0 0 0 0,-1 0 0 0 0,1 0 1 0 0,-1 1-1 0 0,1-1 0 0 0,-2 1 0 0 0,1 0 0 0 0,-8-6 0 0 0,1 2 25 0 0,0 1 0 0 0,0 1 0 0 0,-1 0 0 0 0,0 0 1 0 0,0 1-1 0 0,0 0 0 0 0,-24-4 0 0 0,6 4 20 0 0,-1 2 1 0 0,1 1-1 0 0,-1 2 0 0 0,1 0 1 0 0,-53 9-1 0 0,-150 43 114 0 0,207-46-158 0 0,-253 69 542 0 0,8 21 379 0 0,228-77-562 0 0,-69 41 0 0 0,97-51-318 0 0,1 1 0 0 0,1 1 0 0 0,0-1 1 0 0,0 2-1 0 0,1 0 0 0 0,0 1 0 0 0,1 0 1 0 0,-10 15-1 0 0,18-23-65 0 0,-1 1 0 0 0,1 0-1 0 0,0 0 1 0 0,0 0 0 0 0,1 1 0 0 0,0-1 0 0 0,0 1-1 0 0,0-1 1 0 0,1 1 0 0 0,0 0 0 0 0,0-1 0 0 0,1 1-1 0 0,0 0 1 0 0,0 0 0 0 0,0-1 0 0 0,1 1 0 0 0,0 0 0 0 0,0 0-1 0 0,1-1 1 0 0,0 1 0 0 0,0-1 0 0 0,1 0 0 0 0,-1 1-1 0 0,1-1 1 0 0,1 0 0 0 0,-1-1 0 0 0,8 10 0 0 0,0-2-25 0 0,1 0 1 0 0,1 0-1 0 0,0-1 0 0 0,1-1 1 0 0,0 0-1 0 0,0-1 1 0 0,2 0-1 0 0,-1-2 1 0 0,23 11-1 0 0,13 1 28 0 0,0-2 0 0 0,1-2 0 0 0,102 16 0 0 0,-51-19-12 0 0,113 0 0 0 0,-105-13 0 0 0,-1-5 1 0 0,1-4 0 0 0,-1-6-1 0 0,-1-4 1 0 0,-1-5 0 0 0,-1-5-1 0 0,148-60 1 0 0,-218 73-4 0 0,0-2 0 0 0,-2-1 0 0 0,39-28 1 0 0,-59 36 7 0 0,0 0 1 0 0,-2 0 0 0 0,1-2 0 0 0,-2 0 0 0 0,1 0 0 0 0,-2-1 0 0 0,0 0 0 0 0,0-1-1 0 0,11-23 1 0 0,-18 29-2 0 0,-1 0 1 0 0,1 0-1 0 0,-2 0 0 0 0,1 0 0 0 0,-1 0 0 0 0,-1 0 0 0 0,1-1 1 0 0,-2 1-1 0 0,1-1 0 0 0,-1 1 0 0 0,-1-1 0 0 0,0 1 0 0 0,0-1 0 0 0,-1 1 1 0 0,0 0-1 0 0,0 0 0 0 0,-1 0 0 0 0,0 0 0 0 0,-1 0 0 0 0,0 1 1 0 0,0-1-1 0 0,-1 1 0 0 0,0 0 0 0 0,-1 0 0 0 0,0 1 0 0 0,0-1 1 0 0,0 2-1 0 0,-1-1 0 0 0,-12-10 0 0 0,-2 2-1 0 0,-1 1 0 0 0,0 0 0 0 0,-1 2 0 0 0,0 0 0 0 0,-1 2 0 0 0,0 0 0 0 0,-1 2 0 0 0,0 1 1 0 0,0 0-1 0 0,-48-4 0 0 0,3 5-82 0 0,0 3 1 0 0,-125 12 0 0 0,-19 21-748 0 0,179-24 592 0 0,-47 8-394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1:40.590"/>
    </inkml:context>
    <inkml:brush xml:id="br0">
      <inkml:brushProperty name="width" value="0.1" units="cm"/>
      <inkml:brushProperty name="height" value="0.1" units="cm"/>
    </inkml:brush>
  </inkml:definitions>
  <inkml:trace contextRef="#ctx0" brushRef="#br0">7 77 3988 0 0,'-1'-1'30'0'0,"0"0"-1"0"0,1 0 0 0 0,-1 0 1 0 0,0 0-1 0 0,1 0 0 0 0,-1 0 1 0 0,1 0-1 0 0,0 0 0 0 0,-1 0 1 0 0,1 0-1 0 0,0 0 0 0 0,-1 0 1 0 0,1-1-1 0 0,0 1 0 0 0,0 0 1 0 0,0 0-1 0 0,0 0 0 0 0,0 0 0 0 0,0 0 1 0 0,1 0-1 0 0,-1-1 0 0 0,0 1 1 0 0,0 0-1 0 0,1 0 0 0 0,-1 0 1 0 0,1 0-1 0 0,-1 0 0 0 0,1 0 1 0 0,-1 0-1 0 0,1 0 0 0 0,0 0 1 0 0,-1 0-1 0 0,1 1 0 0 0,0-1 1 0 0,0 0-1 0 0,0 0 0 0 0,1-1 1 0 0,2-1 26 0 0,0 1 1 0 0,0-1 0 0 0,0 1 0 0 0,1-1 0 0 0,-1 1 0 0 0,1 0-1 0 0,7-2 1 0 0,11-1 26 0 0,0 1-1 0 0,0 1 1 0 0,0 1 0 0 0,0 1-1 0 0,0 1 1 0 0,0 1-1 0 0,0 0 1 0 0,0 2 0 0 0,38 10-1 0 0,-59-13-86 0 0,-1 0 0 0 0,0 1 0 0 0,1-1 1 0 0,-1 0-1 0 0,1 1 0 0 0,-1-1 0 0 0,1 1 0 0 0,-1 0 0 0 0,0-1 0 0 0,0 1 0 0 0,1 0 0 0 0,-1 0 0 0 0,0 0 0 0 0,0 0 0 0 0,0 0 0 0 0,0 0 0 0 0,0 0 0 0 0,0 0 1 0 0,0 0-1 0 0,0 1 0 0 0,0-1 0 0 0,-1 0 0 0 0,1 1 0 0 0,1 2 0 0 0,-2-2-8 0 0,-1 0-1 0 0,1 0 1 0 0,0 0 0 0 0,-1 0-1 0 0,1 0 1 0 0,-1 0 0 0 0,0 0 0 0 0,0 0-1 0 0,0 0 1 0 0,0 0 0 0 0,0-1-1 0 0,0 1 1 0 0,0 0 0 0 0,0 0-1 0 0,-1-1 1 0 0,-2 3 0 0 0,-2 2-2 0 0,0-1 1 0 0,0 0 0 0 0,0 0-1 0 0,-1 0 1 0 0,0-1-1 0 0,0 0 1 0 0,0 0-1 0 0,-9 3 1 0 0,-67 19 20 0 0,20-7 160 0 0,63-19-167 0 0,0 0-1 0 0,0 0 1 0 0,0 0-1 0 0,0 0 1 0 0,0 0-1 0 0,1 0 1 0 0,-1 0-1 0 0,0 0 1 0 0,0 0-1 0 0,0 0 1 0 0,0 0-1 0 0,0 0 1 0 0,0 0-1 0 0,0 0 1 0 0,0 0-1 0 0,1 0 1 0 0,-1 0-1 0 0,0 0 1 0 0,0 1-1 0 0,0-1 1 0 0,0 0-1 0 0,0 0 1 0 0,0 0-1 0 0,0 0 1 0 0,0 0-1 0 0,0 0 1 0 0,0 0-1 0 0,0 0 1 0 0,1 0-1 0 0,-1 0 1 0 0,0 0-1 0 0,0 0 1 0 0,0 0-1 0 0,0 1 1 0 0,0-1-1 0 0,0 0 1 0 0,0 0-1 0 0,0 0 1 0 0,0 0-1 0 0,0 0 1 0 0,0 0-1 0 0,0 0 1 0 0,0 0-1 0 0,0 1 1 0 0,0-1-1 0 0,0 0 1 0 0,0 0-1 0 0,0 0 1 0 0,0 0-1 0 0,0 0 1 0 0,0 0-1 0 0,0 0 1 0 0,0 0-1 0 0,0 0 1 0 0,0 1-1 0 0,0-1 1 0 0,0 0-1 0 0,0 0 1 0 0,-1 0-1 0 0,1 0 1 0 0,18 4 144 0 0,22 1 59 0 0,-33-4-159 0 0,26 1-80 0 0,-1 1 0 0 0,54 13-1 0 0,-72-14 82 0 0,-13-2-46 0 0,1 0 1 0 0,0 0-1 0 0,0 0 1 0 0,0 1-1 0 0,-1-1 1 0 0,1 0-1 0 0,0 1 1 0 0,-1-1-1 0 0,1 1 1 0 0,0-1 0 0 0,-1 1-1 0 0,1 0 1 0 0,0 0-1 0 0,-1 0 1 0 0,1 0-1 0 0,-1 0 1 0 0,0 0-1 0 0,1 0 1 0 0,-1 0-1 0 0,0 0 1 0 0,2 2-1 0 0,-4 1 1 0 0,0-1 0 0 0,1 0-1 0 0,-1 0 1 0 0,-1 0 0 0 0,1 0 0 0 0,0 0-1 0 0,-1 0 1 0 0,1 0 0 0 0,-1 0-1 0 0,0 0 1 0 0,0-1 0 0 0,0 1 0 0 0,-4 3-1 0 0,-2 2-12 0 0,-1 0-1 0 0,1-1 0 0 0,-1 0 0 0 0,-1 0 1 0 0,1-1-1 0 0,-1-1 0 0 0,0 1 1 0 0,0-2-1 0 0,-1 1 0 0 0,-12 3 1 0 0,10-4-53 0 0,-1-1 1 0 0,1 0 0 0 0,-1-1-1 0 0,1-1 1 0 0,-1 0 0 0 0,0 0 0 0 0,1-2-1 0 0,-17-1 1 0 0,9-5-607 0 0,14 0 251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1:40.968"/>
    </inkml:context>
    <inkml:brush xml:id="br0">
      <inkml:brushProperty name="width" value="0.1" units="cm"/>
      <inkml:brushProperty name="height" value="0.1" units="cm"/>
    </inkml:brush>
  </inkml:definitions>
  <inkml:trace contextRef="#ctx0" brushRef="#br0">387 1 3008 0 0,'-26'4'117'0'0,"1"1"0"0"0,-1 1 0 0 0,2 2-1 0 0,-1 0 1 0 0,1 2 0 0 0,0 1-1 0 0,1 0 1 0 0,0 2 0 0 0,-25 19 0 0 0,38-26-27 0 0,1 1 1 0 0,1 0-1 0 0,-1 1 0 0 0,1 0 1 0 0,0 0-1 0 0,1 1 1 0 0,0 0-1 0 0,0 1 1 0 0,1-1-1 0 0,0 1 1 0 0,1 0-1 0 0,0 1 0 0 0,0-1 1 0 0,1 1-1 0 0,1 0 1 0 0,0 0-1 0 0,0 0 1 0 0,1 0-1 0 0,-1 23 1 0 0,3-16-46 0 0,2-1 0 0 0,0 0 0 0 0,1 0 1 0 0,1 0-1 0 0,0 0 0 0 0,1-1 1 0 0,1 1-1 0 0,11 21 0 0 0,-6-17-10 0 0,0-1 0 0 0,2 0-1 0 0,1-1 1 0 0,0-1-1 0 0,30 31 1 0 0,-31-37-32 0 0,1-1 0 0 0,1 0 0 0 0,-1-1 0 0 0,2 0 0 0 0,-1-1 0 0 0,2-1 0 0 0,-1 0 0 0 0,31 9 0 0 0,-25-11 5 0 0,1-1 0 0 0,-1 0 0 0 0,1-2 0 0 0,0-1 0 0 0,0 0 1 0 0,40-4-1 0 0,-42 0-9 0 0,0-1 0 0 0,0-1 1 0 0,-1 0-1 0 0,1-2 1 0 0,-1-1-1 0 0,0 0 0 0 0,26-14 1 0 0,-33 13-15 0 0,1 0 1 0 0,-1-1-1 0 0,0 0 1 0 0,-1-1-1 0 0,0 0 1 0 0,-1-1-1 0 0,0 0 1 0 0,-1-1-1 0 0,0 0 1 0 0,11-19-1 0 0,-15 20-36 0 0,-1 0-1 0 0,0 0 1 0 0,0 0-1 0 0,-1-1 1 0 0,-1 0-1 0 0,0 0 1 0 0,0 0-1 0 0,-1 0 1 0 0,-1 0-1 0 0,0 0 1 0 0,0 0 0 0 0,-2-15-1 0 0,-1 11 18 0 0,-1 0 0 0 0,0 0 0 0 0,0 0 0 0 0,-2 0 0 0 0,0 1 0 0 0,-1-1 0 0 0,-1 1-1 0 0,-14-25 1 0 0,12 27 23 0 0,0-1 0 0 0,0 1 0 0 0,-2 1 0 0 0,0 0 0 0 0,0 0-1 0 0,-1 1 1 0 0,0 1 0 0 0,-26-17 0 0 0,28 21 7 0 0,-1 0 0 0 0,0 1 0 0 0,0 0 0 0 0,0 1 0 0 0,-1 0 0 0 0,1 1 0 0 0,-1 0 0 0 0,0 1 1 0 0,0 0-1 0 0,0 1 0 0 0,0 0 0 0 0,-17 1 0 0 0,6 3-77 0 0,-1 1 0 0 0,1 0 1 0 0,-1 2-1 0 0,1 1 0 0 0,1 1 1 0 0,-24 11-1 0 0,5 2-346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1:41.554"/>
    </inkml:context>
    <inkml:brush xml:id="br0">
      <inkml:brushProperty name="width" value="0.1" units="cm"/>
      <inkml:brushProperty name="height" value="0.1" units="cm"/>
    </inkml:brush>
  </inkml:definitions>
  <inkml:trace contextRef="#ctx0" brushRef="#br0">922 101 2028 0 0,'-2'-5'13'0'0,"0"0"0"0"0,-1 0-1 0 0,1 0 1 0 0,-1 0 0 0 0,0 1 0 0 0,0-1-1 0 0,0 1 1 0 0,-1 0 0 0 0,1 0-1 0 0,-1 0 1 0 0,0 0 0 0 0,-8-5 0 0 0,5 4 33 0 0,-1 1 0 0 0,0 0 0 0 0,0 0 1 0 0,0 1-1 0 0,0 0 0 0 0,0 0 0 0 0,-12-1 1 0 0,-5 0 126 0 0,-1 2 0 0 0,0 1 1 0 0,1 1-1 0 0,-38 4 0 0 0,20 1 130 0 0,0 1 0 0 0,0 3 0 0 0,1 1 1 0 0,1 2-1 0 0,-1 2 0 0 0,-66 33 0 0 0,85-34-175 0 0,0 0 0 0 0,0 2 0 0 0,2 1 1 0 0,0 0-1 0 0,-20 21 0 0 0,28-23-66 0 0,0 1-1 0 0,1 0 1 0 0,1 0 0 0 0,0 1-1 0 0,1 0 1 0 0,1 1-1 0 0,-12 32 1 0 0,16-38-27 0 0,2 1-1 0 0,-1 0 1 0 0,2 1-1 0 0,-1-1 1 0 0,2 0-1 0 0,0 1 1 0 0,0-1-1 0 0,1 1 1 0 0,1-1-1 0 0,3 20 1 0 0,-2-22-42 0 0,0-1 0 0 0,1 0 0 0 0,1 1 0 0 0,-1-1 0 0 0,1 0 0 0 0,1-1 0 0 0,0 1 0 0 0,0-1 0 0 0,0 0 0 0 0,1 0 0 0 0,1-1 0 0 0,-1 0 0 0 0,1 0 0 0 0,9 7 0 0 0,4 1 10 0 0,1-1 0 0 0,1-1 0 0 0,0-1 0 0 0,0-1 0 0 0,1-1 0 0 0,1 0 0 0 0,0-2 0 0 0,44 9 0 0 0,-12-8-9 0 0,0-1 0 0 0,103-1-1 0 0,-105-8-2 0 0,0-2 1 0 0,-1-2-1 0 0,74-18 0 0 0,-96 16 11 0 0,-1-2 1 0 0,1-2 0 0 0,-2 0-1 0 0,0-2 1 0 0,0-1-1 0 0,-1-2 1 0 0,28-19 0 0 0,-46 28-2 0 0,-1-1 0 0 0,0 0 1 0 0,0 0-1 0 0,0 0 0 0 0,-1-1 0 0 0,0-1 1 0 0,-1 1-1 0 0,0-1 0 0 0,-1 0 1 0 0,0-1-1 0 0,0 0 0 0 0,-1 0 1 0 0,0 0-1 0 0,-1 0 0 0 0,-1-1 1 0 0,0 1-1 0 0,0-1 0 0 0,-1 0 0 0 0,0 0 1 0 0,-1 0-1 0 0,-1 0 0 0 0,-1-13 1 0 0,0 10-4 0 0,-2-1 1 0 0,0 1-1 0 0,0 0 1 0 0,-1 1-1 0 0,-1-1 1 0 0,-1 1 0 0 0,0 0-1 0 0,-1 0 1 0 0,0 0-1 0 0,-1 1 1 0 0,-1 0-1 0 0,0 1 1 0 0,0 0 0 0 0,-2 0-1 0 0,1 1 1 0 0,-1 1-1 0 0,-1-1 1 0 0,0 2-1 0 0,0 0 1 0 0,-1 0-1 0 0,0 1 1 0 0,-1 1 0 0 0,1 0-1 0 0,-1 1 1 0 0,-26-8-1 0 0,7 5-39 0 0,0 2 0 0 0,-1 2 0 0 0,1 1 0 0 0,-1 1 0 0 0,-45 3 0 0 0,-169 22-459 0 0,163-11-16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2:13.810"/>
    </inkml:context>
    <inkml:brush xml:id="br0">
      <inkml:brushProperty name="width" value="0.1" units="cm"/>
      <inkml:brushProperty name="height" value="0.1" units="cm"/>
    </inkml:brush>
  </inkml:definitions>
  <inkml:trace contextRef="#ctx0" brushRef="#br0">43 162 4668 0 0,'0'-1'13'0'0,"-1"1"-1"0"0,1 0 0 0 0,0-1 0 0 0,0 1 1 0 0,0-1-1 0 0,-1 1 0 0 0,1 0 0 0 0,0-1 1 0 0,0 1-1 0 0,0-1 0 0 0,0 1 0 0 0,0-1 1 0 0,0 1-1 0 0,0-1 0 0 0,0 1 0 0 0,0-1 0 0 0,0 1 1 0 0,0-1-1 0 0,0 1 0 0 0,1 0 0 0 0,-1-2 1 0 0,0 2 15 0 0,0 0 0 0 0,1-1 0 0 0,-1 1 0 0 0,0-1 0 0 0,0 1 0 0 0,0-1 0 0 0,0 1 0 0 0,0-1-1 0 0,0 1 1 0 0,0-1 0 0 0,0 1 0 0 0,0 0 0 0 0,0-1 0 0 0,0 1 0 0 0,0-1 0 0 0,0 1 0 0 0,0-1 0 0 0,0 1 0 0 0,-1-1 0 0 0,1 1 0 0 0,0 0 0 0 0,0-1 0 0 0,0 1 0 0 0,-1-1 0 0 0,0 1 3 0 0,1-1 0 0 0,-1 1 0 0 0,1-1 0 0 0,-1 1 0 0 0,0 0 1 0 0,1-1-1 0 0,-1 1 0 0 0,0 0 0 0 0,1 0 0 0 0,-1-1 0 0 0,0 1 0 0 0,1 0 0 0 0,-1 0 0 0 0,0 0 0 0 0,0 0 0 0 0,1 0 0 0 0,-1 0 0 0 0,0 0 0 0 0,1 0 0 0 0,-1 0 0 0 0,0 0 0 0 0,0 1 1 0 0,1-1-1 0 0,-1 0 0 0 0,0 0 0 0 0,1 1 0 0 0,-1-1 0 0 0,0 0 0 0 0,1 1 0 0 0,-1-1 0 0 0,1 1 0 0 0,-1-1 0 0 0,1 1 0 0 0,-1-1 0 0 0,0 1 0 0 0,-1 2 23 0 0,0-1 0 0 0,0 1-1 0 0,0-1 1 0 0,0 1 0 0 0,1 0-1 0 0,-1 0 1 0 0,-1 4 0 0 0,3-5 3 0 0,0 0 0 0 0,1 1 0 0 0,-1-1 0 0 0,0 1 1 0 0,1-1-1 0 0,0 0 0 0 0,0 0 0 0 0,0 1 0 0 0,0-1 0 0 0,0 0 1 0 0,0 0-1 0 0,0 0 0 0 0,3 3 0 0 0,3 6 201 0 0,16 47 655 0 0,-15-36-427 0 0,20 36 0 0 0,-28-57-455 0 0,1 0-1 0 0,-1 0 0 0 0,1 0 1 0 0,-1 0-1 0 0,1 0 0 0 0,-1 0 0 0 0,1 0 1 0 0,0 0-1 0 0,-1 0 0 0 0,1 0 1 0 0,0-1-1 0 0,0 1 0 0 0,0 0 1 0 0,-1-1-1 0 0,1 1 0 0 0,0 0 1 0 0,0-1-1 0 0,0 1 0 0 0,0-1 1 0 0,0 0-1 0 0,0 1 0 0 0,0-1 1 0 0,0 0-1 0 0,0 1 0 0 0,1-1 1 0 0,-1 0-1 0 0,0 0 0 0 0,0 0 0 0 0,0 0 1 0 0,0 0-1 0 0,0 0 0 0 0,0 0 1 0 0,0-1-1 0 0,0 1 0 0 0,0 0 1 0 0,0-1-1 0 0,0 1 0 0 0,0 0 1 0 0,0-1-1 0 0,0 1 0 0 0,0-1 1 0 0,0 0-1 0 0,0 1 0 0 0,0-1 1 0 0,0 0-1 0 0,0 1 0 0 0,-1-1 0 0 0,1 0 1 0 0,1-1-1 0 0,5-6 112 0 0,-1 0 1 0 0,0-1-1 0 0,0 1 1 0 0,5-13-1 0 0,-7 15-166 0 0,46-103 129 0 0,-41 85-143 0 0,0 1 0 0 0,2 0-1 0 0,1 1 1 0 0,0 0-1 0 0,29-36 1 0 0,-28 46-106 0 0,-12 11 95 0 0,-1 1 0 0 0,0 0 0 0 0,0-1 0 0 0,0 1 0 0 0,1 0 0 0 0,-1 0 0 0 0,0-1 0 0 0,0 1 0 0 0,1 0 0 0 0,-1 0 0 0 0,0-1 0 0 0,1 1 0 0 0,-1 0-1 0 0,0 0 1 0 0,0 0 0 0 0,1 0 0 0 0,-1-1 0 0 0,1 1 0 0 0,-1 0 0 0 0,0 0 0 0 0,1 0 0 0 0,-1 0 0 0 0,0 0 0 0 0,1 0 0 0 0,-1 0 0 0 0,0 0 0 0 0,1 0 0 0 0,-1 0 0 0 0,0 0 0 0 0,1 0 0 0 0,-1 0 0 0 0,0 0 0 0 0,1 1 0 0 0,-1-1 0 0 0,0 0 0 0 0,1 0 0 0 0,-1 0 0 0 0,0 0 0 0 0,1 1 0 0 0,-1-1 0 0 0,0 0 0 0 0,1 0 0 0 0,-1 1 0 0 0,0-1 0 0 0,1 1 0 0 0,-1 3-966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2:14.301"/>
    </inkml:context>
    <inkml:brush xml:id="br0">
      <inkml:brushProperty name="width" value="0.1" units="cm"/>
      <inkml:brushProperty name="height" value="0.1" units="cm"/>
    </inkml:brush>
  </inkml:definitions>
  <inkml:trace contextRef="#ctx0" brushRef="#br0">15 232 4728 0 0,'-1'-1'56'0'0,"-1"-1"0"0"0,1 0 0 0 0,0 0 0 0 0,-1 0 0 0 0,1 0 0 0 0,0 0 0 0 0,0 0 0 0 0,0 0 0 0 0,0 0 0 0 0,1 0 0 0 0,-1 0 0 0 0,1 0 1 0 0,-1 0-1 0 0,1-1 0 0 0,0 1 0 0 0,0 0 0 0 0,0 0 0 0 0,0-1 0 0 0,0 1 0 0 0,0 0 0 0 0,0 0 0 0 0,1 0 0 0 0,-1-1 0 0 0,1 1 0 0 0,0 0 0 0 0,0 0 0 0 0,0 0 0 0 0,0 0 0 0 0,2-3 0 0 0,-4 18 67 0 0,0 0 0 0 0,2 0 0 0 0,0 0 0 0 0,3 16 0 0 0,0-9-137 0 0,0 0-1 0 0,2 0 1 0 0,0 0-1 0 0,16 32 1 0 0,-16-43 56 0 0,-1-11 381 0 0,5-21 251 0 0,-9 21-693 0 0,54-139 758 0 0,-18 50-428 0 0,9-5-161 0 0,-38 82-147 0 0,-8 13-13 0 0,1-1 0 0 0,0 1 0 0 0,-1 0-1 0 0,1 0 1 0 0,0 0 0 0 0,0 0 0 0 0,-1 0 0 0 0,1 0 0 0 0,0 0 0 0 0,0 0 0 0 0,0 0 0 0 0,0 0-1 0 0,1 0 1 0 0,-1 0 0 0 0,0 1 0 0 0,0-1 0 0 0,0 0 0 0 0,1 1 0 0 0,1-1 0 0 0,-2 1-54 0 0,0 0 1 0 0,0 0 0 0 0,0 0-1 0 0,1 1 1 0 0,-1-1-1 0 0,0 0 1 0 0,0 1-1 0 0,0-1 1 0 0,0 1 0 0 0,0-1-1 0 0,0 1 1 0 0,0-1-1 0 0,0 1 1 0 0,0 0-1 0 0,0-1 1 0 0,-1 1 0 0 0,1 0-1 0 0,0 0 1 0 0,0 0-1 0 0,-1-1 1 0 0,1 1 0 0 0,0 0-1 0 0,0 2 1 0 0,4 8-775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2:15.243"/>
    </inkml:context>
    <inkml:brush xml:id="br0">
      <inkml:brushProperty name="width" value="0.1" units="cm"/>
      <inkml:brushProperty name="height" value="0.1" units="cm"/>
    </inkml:brush>
  </inkml:definitions>
  <inkml:trace contextRef="#ctx0" brushRef="#br0">1 175 6065 0 0,'2'-9'652'0'0,"8"20"-326"0"0,-5-3-57 0 0,-1 0 0 0 0,0 0 0 0 0,-1 1 0 0 0,5 14 0 0 0,-7-18-226 0 0,14 34 391 0 0,23 46-1 0 0,-34-77-355 0 0,-4-7-58 0 0,0-1 1 0 0,0 1-1 0 0,1-1 0 0 0,-1 1 0 0 0,0-1 0 0 0,0 0 0 0 0,0 1 1 0 0,1-1-1 0 0,-1 0 0 0 0,0 1 0 0 0,0-1 0 0 0,1 0 1 0 0,-1 1-1 0 0,0-1 0 0 0,1 0 0 0 0,-1 1 0 0 0,1-1 0 0 0,-1 0 1 0 0,0 0-1 0 0,1 0 0 0 0,-1 1 0 0 0,1-1 0 0 0,-1 0 1 0 0,0 0-1 0 0,1 0 0 0 0,-1 0 0 0 0,1 0 0 0 0,-1 0 0 0 0,1 0 1 0 0,-1 0-1 0 0,1 0 0 0 0,-1 0 0 0 0,0 0 0 0 0,1 0 0 0 0,14-12 453 0 0,9-26-74 0 0,-23 35-389 0 0,20-32 73 0 0,1 2 0 0 0,34-39 0 0 0,28-43 154 0 0,-80 107-230 0 0,1 0 0 0 0,1 0 0 0 0,-1 0-1 0 0,1 1 1 0 0,0 0 0 0 0,1 0 0 0 0,11-10-1 0 0,-15 18-271 0 0,-6 6-94 0 0,-5 7-475 0 0,1-5 29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52.791"/>
    </inkml:context>
    <inkml:brush xml:id="br0">
      <inkml:brushProperty name="width" value="0.1" units="cm"/>
      <inkml:brushProperty name="height" value="0.1" units="cm"/>
    </inkml:brush>
  </inkml:definitions>
  <inkml:trace contextRef="#ctx0" brushRef="#br0">0 159 4904 0 0,'17'2'178'0'0,"-14"-3"-79"0"0,-1 1-1 0 0,1 0 1 0 0,-1 0-1 0 0,1 0 1 0 0,-1 0-1 0 0,1 1 1 0 0,-1-1-1 0 0,1 1 1 0 0,-1 0-1 0 0,1-1 0 0 0,-1 1 1 0 0,0 0-1 0 0,1 0 1 0 0,-1 1-1 0 0,0-1 1 0 0,0 0-1 0 0,0 1 1 0 0,2 1-1 0 0,3 38 1314 0 0,49 82 964 0 0,-39-89-2142 0 0,-1 1 0 0 0,-1 0 0 0 0,10 41-1 0 0,-13-33-201 0 0,-7-28-20 0 0,-1 1 0 0 0,0-1 0 0 0,-1 1-1 0 0,1 28 1 0 0,-4-44-9 0 0,0 0 1 0 0,0 1-1 0 0,0-1 0 0 0,0 0 1 0 0,0 0-1 0 0,0 0 1 0 0,0 0-1 0 0,0 1 0 0 0,0-1 1 0 0,0 0-1 0 0,0 0 0 0 0,0 0 1 0 0,0 1-1 0 0,0-1 0 0 0,0 0 1 0 0,-1 0-1 0 0,1 0 0 0 0,0 0 1 0 0,0 1-1 0 0,0-1 0 0 0,0 0 1 0 0,0 0-1 0 0,-1 0 0 0 0,1 0 1 0 0,0 0-1 0 0,0 0 0 0 0,0 0 1 0 0,0 0-1 0 0,-1 1 1 0 0,1-1-1 0 0,0 0 0 0 0,0 0 1 0 0,0 0-1 0 0,-1 0 0 0 0,1 0 1 0 0,0 0-1 0 0,0 0 0 0 0,0 0 1 0 0,-1 0-1 0 0,1 0 0 0 0,-12-4 135 0 0,-9-7 69 0 0,13 4-183 0 0,0 0 0 0 0,0 0-1 0 0,1 0 1 0 0,0-1 0 0 0,0 0-1 0 0,1-1 1 0 0,0 1 0 0 0,1-1-1 0 0,-1 0 1 0 0,2-1 0 0 0,-1 1-1 0 0,1-1 1 0 0,-3-12 0 0 0,4 8-57 0 0,1 0 1 0 0,0 0 0 0 0,0 0-1 0 0,1-1 1 0 0,1 1 0 0 0,1 0-1 0 0,0-1 1 0 0,1 1-1 0 0,4-16 1 0 0,5-20-249 0 0,28-77 0 0 0,-30 106 272 0 0,0 0-1 0 0,1 1 1 0 0,1 1 0 0 0,1 0 0 0 0,1 0 0 0 0,19-20-1 0 0,-29 36 6 0 0,0-1 0 0 0,0 1 0 0 0,1 0-1 0 0,0 1 1 0 0,-1-1 0 0 0,1 1-1 0 0,0-1 1 0 0,0 1 0 0 0,0 0-1 0 0,1 1 1 0 0,-1-1 0 0 0,0 1 0 0 0,1 0-1 0 0,-1 0 1 0 0,1 0 0 0 0,-1 1-1 0 0,1-1 1 0 0,-1 1 0 0 0,7 1-1 0 0,-7-1 1 0 0,-1 0 0 0 0,0 1 0 0 0,0 0 0 0 0,0 0 0 0 0,1 0 0 0 0,-1 0 0 0 0,0 0 0 0 0,0 1 0 0 0,-1-1 0 0 0,1 1 0 0 0,0 0 0 0 0,0 0 0 0 0,-1 0 0 0 0,1 0 0 0 0,-1 0 0 0 0,0 1 0 0 0,0-1 0 0 0,0 1 0 0 0,0-1 0 0 0,0 1 0 0 0,0 0 0 0 0,-1 0 0 0 0,1 0 0 0 0,-1 0 0 0 0,0 0 0 0 0,0 0 0 0 0,1 4 0 0 0,0 3 45 0 0,0 1-1 0 0,0-1 0 0 0,-2 0 0 0 0,1 1 1 0 0,-1-1-1 0 0,-1 1 0 0 0,0-1 1 0 0,0 0-1 0 0,-1 0 0 0 0,0 1 0 0 0,-1-1 1 0 0,0 0-1 0 0,-6 10 0 0 0,6-12-15 0 0,-1-1 0 0 0,0 0 0 0 0,0-1 0 0 0,0 1 0 0 0,-1-1 0 0 0,0 0 0 0 0,-1 0 0 0 0,1 0 0 0 0,-1-1 0 0 0,0 1 0 0 0,0-2 0 0 0,-1 1 0 0 0,1-1 0 0 0,-1 0 0 0 0,0 0 0 0 0,-1 0 0 0 0,-13 4 0 0 0,4-4-451 0 0,1 0-1 0 0,-1-1 1 0 0,0 0 0 0 0,-25-1-1 0 0,-1-2-882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2:16.668"/>
    </inkml:context>
    <inkml:brush xml:id="br0">
      <inkml:brushProperty name="width" value="0.1" units="cm"/>
      <inkml:brushProperty name="height" value="0.1" units="cm"/>
    </inkml:brush>
  </inkml:definitions>
  <inkml:trace contextRef="#ctx0" brushRef="#br0">382 31 2584 0 0,'0'-1'23'0'0,"-1"-1"0"0"0,1 1 1 0 0,0-1-1 0 0,-1 1 0 0 0,1-1 0 0 0,-1 1 0 0 0,0 0 0 0 0,1-1 0 0 0,-1 1 0 0 0,0 0 0 0 0,0 0 0 0 0,0 0 0 0 0,0 0 0 0 0,0-1 1 0 0,0 1-1 0 0,0 0 0 0 0,0 1 0 0 0,0-1 0 0 0,-1 0 0 0 0,1 0 0 0 0,0 0 0 0 0,-1 1 0 0 0,1-1 0 0 0,0 1 0 0 0,-1-1 1 0 0,1 1-1 0 0,-1-1 0 0 0,1 1 0 0 0,0 0 0 0 0,-1 0 0 0 0,1 0 0 0 0,-3 0 0 0 0,-2-1 50 0 0,1 1 0 0 0,-1 0-1 0 0,0 0 1 0 0,1 0 0 0 0,-1 1-1 0 0,1-1 1 0 0,-9 3 0 0 0,7 0 84 0 0,1 0 1 0 0,-1 1-1 0 0,0-1 1 0 0,1 1-1 0 0,-1 1 0 0 0,1-1 1 0 0,0 1-1 0 0,1 0 1 0 0,-1 0-1 0 0,1 1 1 0 0,0-1-1 0 0,-6 10 1 0 0,-4 8 33 0 0,2 1 1 0 0,-13 29-1 0 0,11-22-177 0 0,-1 5 41 0 0,1 2 0 0 0,-10 44 1 0 0,23-77-33 0 0,1 1 1 0 0,1 0 0 0 0,-1-1-1 0 0,1 1 1 0 0,0 0-1 0 0,0-1 1 0 0,1 1 0 0 0,-1 0-1 0 0,1-1 1 0 0,0 1 0 0 0,1-1-1 0 0,0 1 1 0 0,-1-1 0 0 0,2 0-1 0 0,-1 0 1 0 0,1 0-1 0 0,-1 0 1 0 0,1 0 0 0 0,6 7-1 0 0,7 7-21 0 0,1-1-1 0 0,0-1 0 0 0,26 21 0 0 0,-14-13-212 0 0,-18-16 221 0 0,-2 0 1 0 0,1 1 0 0 0,-1 0 0 0 0,-1 1-1 0 0,0 0 1 0 0,0 0 0 0 0,-1 1 0 0 0,0 0-1 0 0,-1 0 1 0 0,-1 0 0 0 0,0 1-1 0 0,-1 0 1 0 0,0 0 0 0 0,0 0 0 0 0,-2 0-1 0 0,0 1 1 0 0,0-1 0 0 0,-1 24 0 0 0,-3-13-54 0 0,-1-1 1 0 0,0 1-1 0 0,-2-1 1 0 0,-1 0-1 0 0,-1 0 1 0 0,-1-1-1 0 0,0 0 1 0 0,-2 0-1 0 0,-16 27 1 0 0,16-35 46 0 0,-1 0 0 0 0,0-1-1 0 0,-1 0 1 0 0,0 0 0 0 0,-1-2 0 0 0,-26 20 0 0 0,16-16 1 0 0,-1 0 1 0 0,-1-2 0 0 0,-37 16-1 0 0,59-27-5 0 0,2-2 0 0 0,1 1 0 0 0,-1-1 0 0 0,0 1 0 0 0,0-1 0 0 0,0 1-1 0 0,1-1 1 0 0,-1 0 0 0 0,0 1 0 0 0,0-1 0 0 0,0 0 0 0 0,0 0 0 0 0,0 0-1 0 0,1 0 1 0 0,-1 0 0 0 0,0 0 0 0 0,0 0 0 0 0,0 0 0 0 0,0 0 0 0 0,0 0-1 0 0,0 0 1 0 0,0 0 0 0 0,0-1 0 0 0,1 0 0 0 0,1 0-1 0 0,-1 1 1 0 0,1-1 0 0 0,-1 0-1 0 0,1 0 1 0 0,-1 1 0 0 0,1-1-1 0 0,0 0 1 0 0,-1 1 0 0 0,1-1-1 0 0,0 0 1 0 0,0 1 0 0 0,-1-1-1 0 0,1 1 1 0 0,0 0 0 0 0,1-1-1 0 0,-1 0 0 0 0,13-8-4 0 0,0 0 1 0 0,0 2 0 0 0,1-1 0 0 0,0 2 0 0 0,0 0 0 0 0,1 1 0 0 0,-1 0-1 0 0,1 1 1 0 0,0 1 0 0 0,1 0 0 0 0,-1 2 0 0 0,22-1 0 0 0,-34 2 7 0 0,1 1 1 0 0,-1-1 0 0 0,0 0 0 0 0,1 1 0 0 0,-1 0 0 0 0,0 0 0 0 0,0 1-1 0 0,0-1 1 0 0,0 1 0 0 0,0 0 0 0 0,0 0 0 0 0,0 0 0 0 0,-1 0-1 0 0,1 1 1 0 0,-1-1 0 0 0,6 6 0 0 0,-6-3 7 0 0,1-1 0 0 0,-1 1 1 0 0,0 0-1 0 0,0 0 0 0 0,-1 0 0 0 0,1 0 0 0 0,-1 0 0 0 0,0 1 1 0 0,-1-1-1 0 0,1 1 0 0 0,0 6 0 0 0,-1 6 40 0 0,0 0-1 0 0,0-1 1 0 0,-2 1-1 0 0,0 0 1 0 0,-2-1-1 0 0,-8 35 1 0 0,-61 156 497 0 0,20-70 35 0 0,26-65-263 0 0,6-17 11 0 0,-22 96-1 0 0,38-134-266 0 0,1 0 0 0 0,2 1-1 0 0,-1-1 1 0 0,2 0 0 0 0,1 1-1 0 0,0-1 1 0 0,1 1 0 0 0,1-1-1 0 0,8 30 1 0 0,-4-29 13 0 0,0 1 0 0 0,1-1-1 0 0,1 0 1 0 0,1-1 0 0 0,18 28 0 0 0,-22-38-56 0 0,1 0 0 0 0,-1-1-1 0 0,1 0 1 0 0,1 0 0 0 0,-1-1 0 0 0,1 1-1 0 0,1-2 1 0 0,-1 1 0 0 0,1-1 0 0 0,0 0 0 0 0,0-1-1 0 0,0 0 1 0 0,17 4 0 0 0,-10-4-76 0 0,-1-1 0 0 0,1-1 1 0 0,-1 0-1 0 0,1-2 0 0 0,18 0 0 0 0,-23-1-146 0 0,-1 0 0 0 0,0-1 0 0 0,0 0 0 0 0,1 0 0 0 0,-1-1 0 0 0,-1 0 0 0 0,1-1 0 0 0,16-9 0 0 0,1-6-853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2:17.068"/>
    </inkml:context>
    <inkml:brush xml:id="br0">
      <inkml:brushProperty name="width" value="0.1" units="cm"/>
      <inkml:brushProperty name="height" value="0.1" units="cm"/>
    </inkml:brush>
  </inkml:definitions>
  <inkml:trace contextRef="#ctx0" brushRef="#br0">451 1 3524 0 0,'-64'28'232'0'0,"38"-18"2"0"0,1 1 1 0 0,-26 16-1 0 0,20-7 215 0 0,1 0 0 0 0,-35 32-1 0 0,51-39-290 0 0,1 1 1 0 0,0 0-1 0 0,1 1 0 0 0,1 1 0 0 0,0-1 0 0 0,-11 24 0 0 0,11-14-15 0 0,0 2-1 0 0,2-1 1 0 0,1 1-1 0 0,1 1 1 0 0,1-1-1 0 0,2 1 1 0 0,-2 55-1 0 0,20 201 693 0 0,-12-253-767 0 0,1-4-35 0 0,43 341 368 0 0,-36-321-468 0 0,1-1 1 0 0,3 0-1 0 0,1-1 1 0 0,2 0-1 0 0,40 71 0 0 0,-42-92-248 0 0,23 26 0 0 0,-26-36 120 0 0,17 26-528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2:17.911"/>
    </inkml:context>
    <inkml:brush xml:id="br0">
      <inkml:brushProperty name="width" value="0.1" units="cm"/>
      <inkml:brushProperty name="height" value="0.1" units="cm"/>
    </inkml:brush>
  </inkml:definitions>
  <inkml:trace contextRef="#ctx0" brushRef="#br0">245 103 7005 0 0,'-3'-2'-13'0'0,"3"2"12"0"0,0 0 0 0 0,-1-1 0 0 0,1 1 0 0 0,0 0 0 0 0,0 0 0 0 0,-1 0 0 0 0,1-1 0 0 0,0 1 0 0 0,0 0 0 0 0,-1 0 0 0 0,1 0 0 0 0,0 0 0 0 0,-1 0 0 0 0,1 0 0 0 0,0 0 0 0 0,0-1 0 0 0,-1 1 0 0 0,1 0 0 0 0,0 0 0 0 0,-1 0 0 0 0,1 0 0 0 0,0 0 0 0 0,-1 0 0 0 0,1 1 0 0 0,0-1 0 0 0,-1 0 0 0 0,1 0 0 0 0,0 0 0 0 0,0 0 0 0 0,-1 0 0 0 0,1 0 0 0 0,0 0 0 0 0,-1 1 0 0 0,1-1 0 0 0,0 0 0 0 0,0 0 0 0 0,-1 0 0 0 0,1 1 0 0 0,0-1 0 0 0,0 0 0 0 0,0 0 0 0 0,-1 1 0 0 0,1-1 0 0 0,0 0 0 0 0,0 0 0 0 0,0 1 0 0 0,0-1 0 0 0,-18 37 296 0 0,-9 8-463 0 0,23-37 153 0 0,-1 1 1 0 0,0-1-1 0 0,0 0 1 0 0,0 0 0 0 0,-1 0-1 0 0,-1-1 1 0 0,1 0-1 0 0,-1 0 1 0 0,-12 8 0 0 0,17-13 19 0 0,-1-1 0 0 0,0 1 1 0 0,1-1-1 0 0,-1 0 1 0 0,0 0-1 0 0,0 0 1 0 0,0 0-1 0 0,0-1 0 0 0,0 1 1 0 0,0-1-1 0 0,0 0 1 0 0,0 1-1 0 0,0-1 1 0 0,0-1-1 0 0,0 1 0 0 0,0 0 1 0 0,0-1-1 0 0,0 0 1 0 0,0 1-1 0 0,1-1 1 0 0,-1 0-1 0 0,0-1 1 0 0,0 1-1 0 0,1 0 0 0 0,-1-1 1 0 0,1 0-1 0 0,-1 1 1 0 0,1-1-1 0 0,-1 0 1 0 0,1 0-1 0 0,0 0 0 0 0,0-1 1 0 0,0 1-1 0 0,0 0 1 0 0,1-1-1 0 0,-1 1 1 0 0,1-1-1 0 0,-1 0 0 0 0,1 1 1 0 0,0-1-1 0 0,-1-5 1 0 0,-1-3 37 0 0,0-1 0 0 0,1 1 0 0 0,0-1 0 0 0,1 0-1 0 0,1 0 1 0 0,0 0 0 0 0,0 1 0 0 0,1-1 0 0 0,1 0 0 0 0,0 0 0 0 0,1 1 0 0 0,0 0 0 0 0,0-1 0 0 0,1 1 0 0 0,1 0 0 0 0,0 0 0 0 0,9-14 0 0 0,-14 24-43 0 0,1 1 0 0 0,-1 0 0 0 0,0-1 0 0 0,0 1 0 0 0,0-1 0 0 0,1 1 0 0 0,-1 0 0 0 0,0-1 0 0 0,1 1 0 0 0,-1 0-1 0 0,0-1 1 0 0,1 1 0 0 0,-1 0 0 0 0,0-1 0 0 0,1 1 0 0 0,-1 0 0 0 0,1 0 0 0 0,-1 0 0 0 0,0-1 0 0 0,1 1 0 0 0,-1 0 0 0 0,1 0 0 0 0,-1 0 0 0 0,1 0 0 0 0,-1 0 0 0 0,1 0 0 0 0,-1 0 0 0 0,1 0-1 0 0,0 0 1 0 0,9 10 3 0 0,5 29 33 0 0,-11-29-6 0 0,17 43 77 0 0,-22-54 305 0 0,2-9 257 0 0,0 9-647 0 0,-1-1 1 0 0,0 1-1 0 0,0 0 1 0 0,1 0-1 0 0,-1 0 1 0 0,0 0-1 0 0,0-1 1 0 0,0 1-1 0 0,0 0 1 0 0,0 0 0 0 0,0 0-1 0 0,0-1 1 0 0,-1 1-1 0 0,1 0 1 0 0,0 0-1 0 0,-1 0 1 0 0,1 0-1 0 0,-1 0 1 0 0,0-2-1 0 0,-16-18 11 0 0,15 19-22 0 0,1 1-1 0 0,-1 0 1 0 0,1-1 0 0 0,-1 1-1 0 0,1-1 1 0 0,0 1 0 0 0,0-1-1 0 0,-1 1 1 0 0,1-1 0 0 0,0 0-1 0 0,1 0 1 0 0,-1 0-1 0 0,0 0 1 0 0,0 1 0 0 0,1-1-1 0 0,-1 0 1 0 0,1 0 0 0 0,0 0-1 0 0,-1 0 1 0 0,1 0 0 0 0,0-1-1 0 0,0-2 1 0 0,1 15 126 0 0,0 0 0 0 0,0 0 0 0 0,1 0 0 0 0,0 0 0 0 0,5 12 0 0 0,3 19 36 0 0,12 46 108 0 0,51 137 0 0 0,19-2-233 0 0,-87-211-390 0 0,0 1-1 0 0,-1 0 1 0 0,-1 0-1 0 0,0 0 1 0 0,2 13 0 0 0,-6-16-595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2:18.250"/>
    </inkml:context>
    <inkml:brush xml:id="br0">
      <inkml:brushProperty name="width" value="0.1" units="cm"/>
      <inkml:brushProperty name="height" value="0.1" units="cm"/>
    </inkml:brush>
  </inkml:definitions>
  <inkml:trace contextRef="#ctx0" brushRef="#br0">36 61 6221 0 0,'-35'3'942'0'0,"35"-3"-918"0"0,0 0-1 0 0,0 0 1 0 0,0 0-1 0 0,0 0 0 0 0,0 0 1 0 0,0-1-1 0 0,0 1 1 0 0,1 0-1 0 0,-1 0 0 0 0,0 0 1 0 0,0 0-1 0 0,0 0 1 0 0,0 1-1 0 0,0-1 1 0 0,0 0-1 0 0,0 0 0 0 0,1 0 1 0 0,-1 0-1 0 0,0 0 1 0 0,0 0-1 0 0,0 0 0 0 0,0 0 1 0 0,0 0-1 0 0,0 0 1 0 0,0 0-1 0 0,0 0 1 0 0,1 0-1 0 0,-1 0 0 0 0,0 0 1 0 0,0 0-1 0 0,0 1 1 0 0,0-1-1 0 0,0 0 0 0 0,0 0 1 0 0,0 0-1 0 0,0 0 1 0 0,0 0-1 0 0,0 0 0 0 0,0 0 1 0 0,0 1-1 0 0,0-1 1 0 0,0 0-1 0 0,0 0 1 0 0,0 0-1 0 0,0 0 0 0 0,0 0 1 0 0,0 0-1 0 0,0 0 1 0 0,0 1-1 0 0,0-1 0 0 0,0 0 1 0 0,0 0-1 0 0,0 0 1 0 0,0 0-1 0 0,0 0 1 0 0,0 0-1 0 0,0 0 0 0 0,0 0 1 0 0,0 1-1 0 0,0-1 1 0 0,0 0-1 0 0,0 0 0 0 0,0 0 1 0 0,-1 0-1 0 0,1 0 1 0 0,0 0-1 0 0,0 0 0 0 0,0 0 1 0 0,0 0-1 0 0,15 3 743 0 0,-13-4-678 0 0,25-2 297 0 0,0-1 0 0 0,-1-1 0 0 0,32-11 0 0 0,-57 16-385 0 0,-1 0 0 0 0,0 0-1 0 0,0-1 1 0 0,0 1 0 0 0,1 0-1 0 0,-1 0 1 0 0,0 0-1 0 0,1 0 1 0 0,-1-1 0 0 0,0 1-1 0 0,0 0 1 0 0,1 0 0 0 0,-1 0-1 0 0,0 0 1 0 0,1 0 0 0 0,-1 0-1 0 0,0 0 1 0 0,0 0 0 0 0,1 0-1 0 0,-1 0 1 0 0,0 0-1 0 0,1 0 1 0 0,-1 0 0 0 0,0 0-1 0 0,1 0 1 0 0,-1 0 0 0 0,0 0-1 0 0,0 0 1 0 0,1 1 0 0 0,-1-1-1 0 0,0 0 1 0 0,0 0 0 0 0,1 0-1 0 0,-1 0 1 0 0,0 1-1 0 0,0-1 1 0 0,1 0 0 0 0,-1 0-1 0 0,0 1 1 0 0,0-1-7 0 0,0 0 0 0 0,0 0 0 0 0,-1 1 0 0 0,1-1 0 0 0,0 0 0 0 0,0 0 1 0 0,0 0-1 0 0,-1 0 0 0 0,1 0 0 0 0,0 0 0 0 0,-1 1 0 0 0,1-1 0 0 0,0 0 0 0 0,0 0 0 0 0,-1 0 0 0 0,1 0 0 0 0,0 0 0 0 0,0 0 0 0 0,-1 0 1 0 0,1 0-1 0 0,0 0 0 0 0,-1 0 0 0 0,1 0 0 0 0,0 0 0 0 0,0 0 0 0 0,-1-1 0 0 0,1 1 0 0 0,0 0 0 0 0,0 0 0 0 0,-1 0 0 0 0,1 0 1 0 0,0 0-1 0 0,0 0 0 0 0,-1-1 0 0 0,1 1 0 0 0,0 0 0 0 0,-1-1 0 0 0,-17-4-744 0 0,17 5 660 0 0,-1 0 0 0 0,0-1 1 0 0,0 1-1 0 0,0 0 1 0 0,1-1-1 0 0,-1 0 1 0 0,0 1-1 0 0,0-1 1 0 0,1 0-1 0 0,-3-1 1 0 0,4 1 21 0 0,-1 1 1 0 0,1 0-1 0 0,-1 0 1 0 0,1-1-1 0 0,0 1 1 0 0,-1 0 0 0 0,1-1-1 0 0,0 1 1 0 0,-1-1-1 0 0,1 1 1 0 0,0 0 0 0 0,0-1-1 0 0,-1 1 1 0 0,1-1-1 0 0,0 1 1 0 0,0-1-1 0 0,0 1 1 0 0,0-1 0 0 0,-1 1-1 0 0,1-1 1 0 0,0 1-1 0 0,0-1 1 0 0,0 1 0 0 0,0-1-1 0 0,0 1 1 0 0,0-1-1 0 0,0 1 1 0 0,0-1 0 0 0,1 1-1 0 0,-1-1 1 0 0,0 0-1 0 0,13-12-2343 0 0,-10 11 1778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2:18.637"/>
    </inkml:context>
    <inkml:brush xml:id="br0">
      <inkml:brushProperty name="width" value="0.1" units="cm"/>
      <inkml:brushProperty name="height" value="0.1" units="cm"/>
    </inkml:brush>
  </inkml:definitions>
  <inkml:trace contextRef="#ctx0" brushRef="#br0">5 74 4340 0 0,'-4'1'1010'0'0,"5"0"-896"0"0,0 0 0 0 0,1-1 0 0 0,-1 1 0 0 0,1 0 0 0 0,-1 0 1 0 0,0 0-1 0 0,0 0 0 0 0,0 1 0 0 0,1-1 0 0 0,-1 0 0 0 0,0 0 0 0 0,-1 1 0 0 0,1-1 1 0 0,0 0-1 0 0,0 1 0 0 0,0-1 0 0 0,0 3 0 0 0,0-2-42 0 0,0 0 0 0 0,0 0-1 0 0,0 0 1 0 0,0 0 0 0 0,0-1 0 0 0,0 1 0 0 0,1 0-1 0 0,-1-1 1 0 0,0 1 0 0 0,1-1 0 0 0,0 1 0 0 0,2 1-1 0 0,1-1 4 0 0,0-1-1 0 0,1 0 1 0 0,-1 0-1 0 0,0 0 1 0 0,1-1-1 0 0,-1 1 1 0 0,1-1-1 0 0,-1-1 1 0 0,8 0-1 0 0,1-2-6 0 0,0 1 0 0 0,19-7 0 0 0,-12 1-42 0 0,-1 0 0 0 0,0-1 0 0 0,0-1-1 0 0,-1-1 1 0 0,21-17 0 0 0,-36 26-103 0 0,0-1 0 0 0,-1 0 0 0 0,0 0 0 0 0,1 0 0 0 0,3-7 0 0 0,-6 10 64 0 0,-1-1-1 0 0,0 1 0 0 0,0 0 1 0 0,1-1-1 0 0,-1 1 0 0 0,0 0 1 0 0,0-1-1 0 0,0 1 1 0 0,0 0-1 0 0,0-1 0 0 0,0 1 1 0 0,1 0-1 0 0,-1-1 1 0 0,0 1-1 0 0,0-1 0 0 0,0 1 1 0 0,0 0-1 0 0,0-1 1 0 0,0 1-1 0 0,-1-1 0 0 0,1 1 1 0 0,0 0-1 0 0,0-1 0 0 0,0 1 1 0 0,0-1-1 0 0,-1 1 1 0 0,1-1-3 0 0,-1 1 0 0 0,0-1 0 0 0,0 1 0 0 0,0-1 0 0 0,1 1 0 0 0,-1-1 0 0 0,0 1 0 0 0,0 0 0 0 0,0 0 0 0 0,0-1 0 0 0,0 1 0 0 0,0 0-1 0 0,0 0 1 0 0,1 0 0 0 0,-1 0 0 0 0,-2 0 0 0 0,-12 0-894 0 0,6 2 234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2:19.171"/>
    </inkml:context>
    <inkml:brush xml:id="br0">
      <inkml:brushProperty name="width" value="0.1" units="cm"/>
      <inkml:brushProperty name="height" value="0.1" units="cm"/>
    </inkml:brush>
  </inkml:definitions>
  <inkml:trace contextRef="#ctx0" brushRef="#br0">261 379 5300 0 0,'-3'-33'249'0'0,"3"29"-177"0"0,0 0 1 0 0,-1 0-1 0 0,1-1 1 0 0,-1 1-1 0 0,1 0 0 0 0,-3-6 1 0 0,2 8-61 0 0,0 1 0 0 0,0-1 0 0 0,1 1 0 0 0,-1 0 0 0 0,0 0 0 0 0,0-1 1 0 0,-1 1-1 0 0,1 0 0 0 0,0 0 0 0 0,0 0 0 0 0,-1 0 0 0 0,1 0 0 0 0,0 0 0 0 0,-1 1 1 0 0,1-1-1 0 0,-1 0 0 0 0,1 1 0 0 0,-1-1 0 0 0,1 1 0 0 0,-1 0 0 0 0,-2-1 1 0 0,-5-1 10 0 0,0 1 1 0 0,0 0 0 0 0,0 1-1 0 0,0 0 1 0 0,1 0 0 0 0,-1 1-1 0 0,0 0 1 0 0,0 0 0 0 0,0 1-1 0 0,1 0 1 0 0,-13 5 0 0 0,16-4 25 0 0,-1-1 1 0 0,0 2-1 0 0,1-1 1 0 0,-1 1-1 0 0,1-1 0 0 0,0 1 1 0 0,0 1-1 0 0,1-1 1 0 0,-1 1-1 0 0,1 0 1 0 0,0 0-1 0 0,0 0 1 0 0,1 0-1 0 0,-1 1 0 0 0,1-1 1 0 0,-3 9-1 0 0,1-2 112 0 0,1 0 0 0 0,0 0 0 0 0,1 0 0 0 0,0 1 0 0 0,-1 25 0 0 0,3-34-125 0 0,1 0 0 0 0,0-1 0 0 0,0 1 0 0 0,0 0 0 0 0,1 0 1 0 0,-1 0-1 0 0,1 0 0 0 0,0 0 0 0 0,0-1 0 0 0,1 1 0 0 0,-1 0 0 0 0,1-1 1 0 0,-1 1-1 0 0,1-1 0 0 0,0 0 0 0 0,1 1 0 0 0,-1-1 0 0 0,0 0 0 0 0,1 0 1 0 0,0 0-1 0 0,0-1 0 0 0,0 1 0 0 0,6 3 0 0 0,-6-4-21 0 0,1-1 0 0 0,0 1 0 0 0,-1-1 0 0 0,1 0 0 0 0,0-1 0 0 0,0 1-1 0 0,0-1 1 0 0,0 1 0 0 0,-1-1 0 0 0,1-1 0 0 0,0 1 0 0 0,0 0 0 0 0,0-1 0 0 0,0 0-1 0 0,-1 0 1 0 0,1 0 0 0 0,0 0 0 0 0,-1 0 0 0 0,1-1 0 0 0,-1 0 0 0 0,1 0 0 0 0,4-3 0 0 0,4-3-46 0 0,-1 0 1 0 0,0-1-1 0 0,-1 0 1 0 0,0 0-1 0 0,10-12 1 0 0,-10 7-133 0 0,0 0 1 0 0,-1-1 0 0 0,0 0 0 0 0,-1 0 0 0 0,-1-1 0 0 0,0 0-1 0 0,-1 0 1 0 0,5-23 0 0 0,-10 31 110 0 0,0 0 0 0 0,0-1 0 0 0,-1 1 0 0 0,0-1-1 0 0,0 1 1 0 0,-1-1 0 0 0,0 1 0 0 0,-1 0 0 0 0,1-1 0 0 0,-2 1 0 0 0,-4-12 0 0 0,-5-9 14 0 0,-27-47 0 0 0,28 56 26 0 0,3 6 5 0 0,-19-33 2 0 0,25 43 4 0 0,-1 1-1 0 0,1-1 1 0 0,-1 1-1 0 0,0-1 1 0 0,0 1 0 0 0,-1 0-1 0 0,1 0 1 0 0,-8-4 0 0 0,11 7 3 0 0,0-1 0 0 0,0 1 1 0 0,-1 0-1 0 0,1 0 1 0 0,0 0-1 0 0,0 0 0 0 0,-1 0 1 0 0,1 0-1 0 0,0 0 1 0 0,-1 0-1 0 0,1 0 0 0 0,0 0 1 0 0,0 0-1 0 0,-1 0 1 0 0,1 0-1 0 0,0 0 0 0 0,0 0 1 0 0,-1 0-1 0 0,1 0 1 0 0,0 0-1 0 0,0 0 0 0 0,-1 0 1 0 0,1 0-1 0 0,0 0 1 0 0,0 0-1 0 0,-1 0 0 0 0,1 1 1 0 0,0-1-1 0 0,0 0 1 0 0,-1 0-1 0 0,1 0 0 0 0,0 1 1 0 0,0-1-1 0 0,0 0 1 0 0,0 0-1 0 0,-1 0 0 0 0,1 1 1 0 0,0-1-1 0 0,0 0 1 0 0,0 0-1 0 0,0 1 0 0 0,0-1 1 0 0,0 0-1 0 0,0 0 1 0 0,-1 1-1 0 0,1-1 0 0 0,0 0 1 0 0,0 0-1 0 0,0 1 1 0 0,0-1-1 0 0,0 0 0 0 0,0 0 1 0 0,0 1-1 0 0,0-1 1 0 0,1 0-1 0 0,-1 1 0 0 0,0-1 1 0 0,3 22 117 0 0,-3-16-88 0 0,4 19 139 0 0,1 1 0 0 0,1-1 0 0 0,1-1 0 0 0,1 1 0 0 0,15 31 0 0 0,0-10 105 0 0,50 73-1 0 0,-58-96-350 0 0,-12-17-87 0 0,1 1 0 0 0,0-1 0 0 0,0 0 0 0 0,1 0 0 0 0,0 0 0 0 0,0-1-1 0 0,0 1 1 0 0,1-1 0 0 0,-1 0 0 0 0,1-1 0 0 0,11 7 0 0 0,-4-5-648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2:19.510"/>
    </inkml:context>
    <inkml:brush xml:id="br0">
      <inkml:brushProperty name="width" value="0.1" units="cm"/>
      <inkml:brushProperty name="height" value="0.1" units="cm"/>
    </inkml:brush>
  </inkml:definitions>
  <inkml:trace contextRef="#ctx0" brushRef="#br0">32 151 6313 0 0,'1'0'37'0'0,"0"0"0"0"0,-1 0 1 0 0,1 1-1 0 0,-1-1 0 0 0,1 0 1 0 0,-1 0-1 0 0,1 1 0 0 0,-1-1 1 0 0,1 1-1 0 0,-1-1 0 0 0,1 0 1 0 0,-1 1-1 0 0,1-1 0 0 0,-1 1 1 0 0,0-1-1 0 0,1 1 0 0 0,-1-1 1 0 0,0 1-1 0 0,1 0 0 0 0,-1-1 1 0 0,1 2-1 0 0,-1-2 16 0 0,0 1 1 0 0,1 0-1 0 0,-1 0 1 0 0,0 0-1 0 0,1-1 0 0 0,-1 1 1 0 0,1 0-1 0 0,-1-1 0 0 0,1 1 1 0 0,-1 0-1 0 0,1-1 0 0 0,0 1 1 0 0,-1-1-1 0 0,1 1 1 0 0,0-1-1 0 0,-1 1 0 0 0,1-1 1 0 0,0 0-1 0 0,0 1 0 0 0,0-1 1 0 0,-1 0-1 0 0,1 1 0 0 0,1-1 1 0 0,5-1 33 0 0,0 1 0 0 0,-1-2 1 0 0,0 1-1 0 0,1-1 0 0 0,-1 0 1 0 0,8-3-1 0 0,-7 2-67 0 0,1 0 0 0 0,0 1 0 0 0,12-2 0 0 0,-18 3-19 0 0,0 1 0 0 0,-1 0 0 0 0,1 0 0 0 0,0 0 1 0 0,0-1-1 0 0,-1 1 0 0 0,1-1 0 0 0,0 0 1 0 0,0 1-1 0 0,-1-1 0 0 0,1 0 0 0 0,-1 0 0 0 0,1 0 1 0 0,-1 0-1 0 0,1 0 0 0 0,-1 0 0 0 0,0-1 1 0 0,2-1-1 0 0,-2 2 1 0 0,-1 0-1 0 0,1 0 1 0 0,-1 0 0 0 0,0-1-1 0 0,1 1 1 0 0,-1 0 0 0 0,0 0 0 0 0,0-1-1 0 0,0 1 1 0 0,0 0 0 0 0,0-1-1 0 0,0 1 1 0 0,0 0 0 0 0,0-1-1 0 0,0 1 1 0 0,-1 0 0 0 0,1 0 0 0 0,0 0-1 0 0,-2-2 1 0 0,0-3 15 0 0,-1 1 0 0 0,0 1 0 0 0,0-1-1 0 0,0 0 1 0 0,-1 1 0 0 0,1-1 0 0 0,-1 1 0 0 0,-1 0 0 0 0,-7-6 0 0 0,8 7 1 0 0,-52-33 186 0 0,52 34-188 0 0,-1 0 0 0 0,0-1 1 0 0,0 2-1 0 0,0-1 0 0 0,0 1 1 0 0,0-1-1 0 0,0 1 0 0 0,0 1 1 0 0,0-1-1 0 0,-7 1 1 0 0,11 0-12 0 0,0 0 0 0 0,0 0 0 0 0,0 0 0 0 0,0 0 0 0 0,0 0 0 0 0,0 1 0 0 0,1-1 0 0 0,-1 0 1 0 0,0 1-1 0 0,0-1 0 0 0,0 0 0 0 0,0 1 0 0 0,1-1 0 0 0,-1 1 0 0 0,0-1 0 0 0,1 1 0 0 0,-1 0 1 0 0,0-1-1 0 0,1 1 0 0 0,-1 0 0 0 0,1-1 0 0 0,-1 1 0 0 0,1 0 0 0 0,-1 1 0 0 0,0 0 16 0 0,0 0-1 0 0,1 1 1 0 0,-1-1-1 0 0,1 0 1 0 0,0 0-1 0 0,-1 1 0 0 0,1-1 1 0 0,0 0-1 0 0,1 4 1 0 0,1 5 98 0 0,0 0 1 0 0,1 0-1 0 0,5 11 1 0 0,-7-19-80 0 0,7 18 42 0 0,0 0 1 0 0,2-1 0 0 0,0 0 0 0 0,1 0 0 0 0,2-1 0 0 0,-1 0 0 0 0,19 19-1 0 0,-27-34-126 0 0,0-1 0 0 0,-1 1 0 0 0,1-1-1 0 0,1 0 1 0 0,-1 0 0 0 0,0-1-1 0 0,1 1 1 0 0,-1-1 0 0 0,1 0 0 0 0,0 0-1 0 0,0 0 1 0 0,0-1 0 0 0,0 0-1 0 0,0 1 1 0 0,0-2 0 0 0,0 1 0 0 0,0-1-1 0 0,10 0 1 0 0,-5-1-298 0 0,0-1 0 0 0,0 0 0 0 0,-1-1 0 0 0,1 0 0 0 0,0 0 0 0 0,-1-1 0 0 0,0 0 0 0 0,15-9 0 0 0,0-3-740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2:19.868"/>
    </inkml:context>
    <inkml:brush xml:id="br0">
      <inkml:brushProperty name="width" value="0.1" units="cm"/>
      <inkml:brushProperty name="height" value="0.1" units="cm"/>
    </inkml:brush>
  </inkml:definitions>
  <inkml:trace contextRef="#ctx0" brushRef="#br0">58 38 5789 0 0,'-15'-9'124'0'0,"-8"-4"151"0"0,23 12-240 0 0,-1 1 0 0 0,0 0-1 0 0,1-1 1 0 0,-1 1 0 0 0,0 0-1 0 0,1 0 1 0 0,-1-1-1 0 0,0 1 1 0 0,1 0 0 0 0,-1 0-1 0 0,0 0 1 0 0,0 0 0 0 0,1 0-1 0 0,-1 0 1 0 0,0 0-1 0 0,0 0 1 0 0,1 1 0 0 0,-1-1-1 0 0,0 0 1 0 0,1 0 0 0 0,-1 1-1 0 0,0-1 1 0 0,1 0-1 0 0,-1 1 1 0 0,-1 0 0 0 0,2 0 23 0 0,0 0-1 0 0,0 0 1 0 0,-1 0 0 0 0,1 0 0 0 0,0 0 0 0 0,0 0 0 0 0,0 0 0 0 0,0 0 0 0 0,0 0 0 0 0,0 0 0 0 0,1 0 0 0 0,-1 0 0 0 0,0 0-1 0 0,0 0 1 0 0,1 0 0 0 0,-1 0 0 0 0,1 0 0 0 0,-1 0 0 0 0,1 0 0 0 0,-1 0 0 0 0,1 0 0 0 0,0 1 0 0 0,0 0 3 0 0,1 0 1 0 0,-1 0 0 0 0,0 0-1 0 0,1 0 1 0 0,0 0 0 0 0,-1 0-1 0 0,1-1 1 0 0,0 1 0 0 0,0 0-1 0 0,2 1 1 0 0,14 5 147 0 0,0 1 0 0 0,-1 0 1 0 0,-1 2-1 0 0,1 0 0 0 0,-2 1 1 0 0,0 0-1 0 0,0 1 0 0 0,-1 1 0 0 0,21 26 1 0 0,-35-40-212 0 0,0 0 1 0 0,0 0-1 0 0,1 0 1 0 0,-1 1-1 0 0,0-1 1 0 0,0 0-1 0 0,0 0 1 0 0,1 0-1 0 0,-1 0 1 0 0,0 0-1 0 0,0 1 1 0 0,0-1-1 0 0,0 0 1 0 0,0 0-1 0 0,1 0 1 0 0,-1 0 0 0 0,0 1-1 0 0,0-1 1 0 0,0 0-1 0 0,0 0 1 0 0,0 1-1 0 0,0-1 1 0 0,0 0-1 0 0,0 0 1 0 0,0 0-1 0 0,0 1 1 0 0,0-1-1 0 0,0 0 1 0 0,0 0-1 0 0,0 1 1 0 0,0-1-1 0 0,0 0 1 0 0,0 0-1 0 0,0 0 1 0 0,0 1-1 0 0,0-1 1 0 0,0 0-1 0 0,0 0 1 0 0,0 0 0 0 0,-1 1-1 0 0,1-1 1 0 0,0 0-1 0 0,0 0 1 0 0,0 0-1 0 0,0 1 1 0 0,0-1-1 0 0,-1 0 1 0 0,1 0-1 0 0,0 0 1 0 0,0 0-1 0 0,0 0 1 0 0,0 0-1 0 0,-1 1 1 0 0,1-1-1 0 0,0 0 1 0 0,0 0-1 0 0,-1 0 1 0 0,0 0-16 0 0,1 0 0 0 0,-1 0 0 0 0,0 0 1 0 0,0 0-1 0 0,0 0 0 0 0,1-1 0 0 0,-1 1 0 0 0,0 0 0 0 0,0 0 1 0 0,1-1-1 0 0,-1 1 0 0 0,0 0 0 0 0,0-1 0 0 0,1 1 0 0 0,-1-1 0 0 0,-1 0 1 0 0,-1-3-10 0 0,0 0 1 0 0,0 0 0 0 0,1-1-1 0 0,-1 1 1 0 0,1-1 0 0 0,0 1-1 0 0,0-1 1 0 0,0 0-1 0 0,1 1 1 0 0,0-1 0 0 0,0 0-1 0 0,0 0 1 0 0,0 0 0 0 0,1 0-1 0 0,0 0 1 0 0,0-1 0 0 0,0 1-1 0 0,1 0 1 0 0,0 0 0 0 0,1-6-1 0 0,-1 6 1 0 0,0-1 0 0 0,0 1 0 0 0,1-1 0 0 0,0 1 0 0 0,0 0 0 0 0,0 0 1 0 0,1 0-1 0 0,-1 0 0 0 0,1 0 0 0 0,0 0 0 0 0,1 1 0 0 0,-1-1 0 0 0,1 1 0 0 0,0 0 0 0 0,0 0 0 0 0,0 0 0 0 0,1 1 0 0 0,4-4 0 0 0,-6 6 33 0 0,-1 0 0 0 0,1-1 0 0 0,0 1 0 0 0,-1 1 0 0 0,1-1 0 0 0,0 0 0 0 0,-1 1 0 0 0,1-1 0 0 0,0 1 0 0 0,0 0 1 0 0,0 0-1 0 0,0 0 0 0 0,-1 0 0 0 0,1 0 0 0 0,0 1 0 0 0,0-1 0 0 0,-1 1 0 0 0,1 0 0 0 0,3 1 0 0 0,-3 0 19 0 0,1 0 1 0 0,-1 0-1 0 0,0 0 1 0 0,0 1-1 0 0,0-1 0 0 0,0 1 1 0 0,-1 0-1 0 0,1 0 1 0 0,-1 0-1 0 0,0 0 0 0 0,0 0 1 0 0,3 6-1 0 0,0 3 40 0 0,0 0 0 0 0,0 0-1 0 0,-1 1 1 0 0,-1 0 0 0 0,0 0 0 0 0,-1 0 0 0 0,1 13-1 0 0,-3-20-129 0 0,1 0 0 0 0,0 0 1 0 0,1 0-1 0 0,-1-1 0 0 0,1 1 0 0 0,0-1 0 0 0,0 1 0 0 0,1-1 0 0 0,3 5 0 0 0,1 0-900 0 0,-7-10 928 0 0,0-1 1 0 0,0 1-1 0 0,0 0 1 0 0,0 0 0 0 0,0 0-1 0 0,0 0 1 0 0,0 0-1 0 0,0 0 1 0 0,0-1-1 0 0,0 1 1 0 0,0 0 0 0 0,0 0-1 0 0,0 0 1 0 0,0 0-1 0 0,0 0 1 0 0,0 0-1 0 0,1 0 1 0 0,-1 0 0 0 0,0-1-1 0 0,0 1 1 0 0,0 0-1 0 0,0 0 1 0 0,0 0-1 0 0,0 0 1 0 0,0 0 0 0 0,0 0-1 0 0,0 0 1 0 0,0 0-1 0 0,1 0 1 0 0,-1 0-1 0 0,0 0 1 0 0,0 0 0 0 0,0 0-1 0 0,0-1 1 0 0,0 1-1 0 0,0 0 1 0 0,0 0-1 0 0,0 0 1 0 0,1 0 0 0 0,-1 0-1 0 0,0 0 1 0 0,0 0-1 0 0,0 0 1 0 0,0 0-1 0 0,0 0 1 0 0,0 0-1 0 0,1 1 1 0 0,-1-1 0 0 0,0 0-1 0 0,0 0 1 0 0,0 0-1 0 0,0 0 1 0 0,0 0-1 0 0,0 0 1 0 0,0 0 0 0 0,0 0-1 0 0,0 0 1 0 0,1 0-1 0 0,-1 0 1 0 0,0 0-1 0 0,0 0 1 0 0,0 0 0 0 0,0 1-1 0 0,0-1 1 0 0,0 0-1 0 0,2-3-1039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2:20.178"/>
    </inkml:context>
    <inkml:brush xml:id="br0">
      <inkml:brushProperty name="width" value="0.1" units="cm"/>
      <inkml:brushProperty name="height" value="0.1" units="cm"/>
    </inkml:brush>
  </inkml:definitions>
  <inkml:trace contextRef="#ctx0" brushRef="#br0">11 57 5420 0 0,'-2'-2'20'0'0,"1"0"-1"0"0,0 0 1 0 0,0 0-1 0 0,0 0 1 0 0,0 0-1 0 0,0 0 1 0 0,0-1-1 0 0,1 1 1 0 0,-1 0-1 0 0,1-1 1 0 0,0 1-1 0 0,-1 0 0 0 0,1-1 1 0 0,0 1-1 0 0,1-1 1 0 0,-1 1-1 0 0,0 0 1 0 0,1-1-1 0 0,-1 1 1 0 0,1 0-1 0 0,0-3 1 0 0,-1 5-8 0 0,1 0 1 0 0,-1-1-1 0 0,0 1 0 0 0,0 0 1 0 0,0 0-1 0 0,0-1 1 0 0,1 1-1 0 0,-1 0 1 0 0,0 0-1 0 0,0-1 1 0 0,1 1-1 0 0,-1 0 1 0 0,0 0-1 0 0,0 0 1 0 0,1 0-1 0 0,-1-1 1 0 0,0 1-1 0 0,1 0 1 0 0,-1 0-1 0 0,0 0 1 0 0,1 0-1 0 0,-1 0 1 0 0,0 0-1 0 0,0 0 1 0 0,1 0-1 0 0,-1 0 1 0 0,0 0-1 0 0,1 0 1 0 0,-1 0-1 0 0,0 0 0 0 0,1 0 1 0 0,-1 0-1 0 0,0 0 1 0 0,1 0-1 0 0,-1 0 1 0 0,0 1-1 0 0,0-1 1 0 0,1 0-1 0 0,-1 0 1 0 0,0 0-1 0 0,0 0 1 0 0,1 1-1 0 0,-1-1 1 0 0,0 0-1 0 0,0 0 1 0 0,1 1-1 0 0,-1-1 1 0 0,0 0-1 0 0,0 0 1 0 0,0 1-1 0 0,1-1 1 0 0,9 17 370 0 0,-10-15-333 0 0,7 15 212 0 0,-1 1-1 0 0,0 0 0 0 0,-2 1 1 0 0,5 33-1 0 0,-6-31 0 0 0,0 0 1 0 0,2 0-1 0 0,13 37 1 0 0,-1-24 237 0 0,37 54 1 0 0,-33-55-500 0 0,23 46-1 0 0,-31-39-1651 0 0,-13-40 1627 0 0,0 0 0 0 0,0 1-1 0 0,0-1 1 0 0,0 0 0 0 0,0 0-1 0 0,0 0 1 0 0,0 0 0 0 0,0 0-1 0 0,0 0 1 0 0,0 0 0 0 0,0 0 0 0 0,0 0-1 0 0,1 0 1 0 0,-1 0 0 0 0,0 1-1 0 0,0-1 1 0 0,0 0 0 0 0,0 0-1 0 0,0 0 1 0 0,0 0 0 0 0,0 0 0 0 0,0 0-1 0 0,0 0 1 0 0,0 0 0 0 0,0 1-1 0 0,0-1 1 0 0,0 0 0 0 0,0 0 0 0 0,0 0-1 0 0,0 0 1 0 0,0 0 0 0 0,-1 0-1 0 0,1 0 1 0 0,0 0 0 0 0,0 0-1 0 0,0 1 1 0 0,0-1 0 0 0,0 0 0 0 0,0 0-1 0 0,0 0 1 0 0,0 0 0 0 0,0 0-1 0 0,0 0 1 0 0,0 0 0 0 0,0 0-1 0 0,0 0 1 0 0,-1 0 0 0 0,1 0 0 0 0,0 0-1 0 0,0 0 1 0 0,0 0 0 0 0,0 0-1 0 0,0 0 1 0 0,0 0 0 0 0,0 0-1 0 0,0 0 1 0 0,0 0 0 0 0,-1 0 0 0 0,1 0-1 0 0,0 0 1 0 0,-6-2-636 0 0,4 1 458 0 0,-11-4-764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2:20.494"/>
    </inkml:context>
    <inkml:brush xml:id="br0">
      <inkml:brushProperty name="width" value="0.1" units="cm"/>
      <inkml:brushProperty name="height" value="0.1" units="cm"/>
    </inkml:brush>
  </inkml:definitions>
  <inkml:trace contextRef="#ctx0" brushRef="#br0">11 114 5513 0 0,'-11'-1'484'0'0,"29"7"538"0"0,-15-5-972 0 0,0 0 1 0 0,1 0 0 0 0,-1 0 0 0 0,0 0 0 0 0,1-1 0 0 0,-1 1 0 0 0,0-1-1 0 0,1 0 1 0 0,-1 0 0 0 0,0 0 0 0 0,1 0 0 0 0,-1-1 0 0 0,1 1-1 0 0,-1-1 1 0 0,6-2 0 0 0,7-2-7 0 0,31-16-1 0 0,-15 6-38 0 0,9-2-103 0 0,-37 16-37 0 0,13-9-525 0 0,4-3 693 0 0,46-25 1452 0 0,-59 40-1309 0 0,25 3 6 0 0,-25-4 214 0 0,17 22-360 0 0,75 69-219 0 0,-96-88 122 0 0,1 1 1 0 0,-1-1-1 0 0,1 0 0 0 0,-1 1 0 0 0,-1 0 1 0 0,1 0-1 0 0,4 8 0 0 0,-7-12-7 0 0,-1 0 0 0 0,1 0 0 0 0,-1 0 0 0 0,1 0 0 0 0,0 0 0 0 0,-1 0 0 0 0,1 0 0 0 0,0-1 0 0 0,0 1 0 0 0,0 0 0 0 0,0-1 1 0 0,0 1-1 0 0,0 0 0 0 0,0-1 0 0 0,1 1 0 0 0,3 2-666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53.900"/>
    </inkml:context>
    <inkml:brush xml:id="br0">
      <inkml:brushProperty name="width" value="0.1" units="cm"/>
      <inkml:brushProperty name="height" value="0.1" units="cm"/>
    </inkml:brush>
  </inkml:definitions>
  <inkml:trace contextRef="#ctx0" brushRef="#br0">0 283 5973 0 0,'1'-1'2520'0'0,"-2"27"-468"0"0,5 5-1899 0 0,13 97-10 0 0,-10-80 3 0 0,-2-34-18 0 0,1-1-31 0 0,-6-12 19 0 0,1-1-86 0 0,-1 1 0 0 0,0-1 0 0 0,0 1 0 0 0,0-1-1 0 0,0 1 1 0 0,0-1 0 0 0,0 1 0 0 0,0-1 0 0 0,1 1 0 0 0,-1-1 0 0 0,0 0 0 0 0,0 1 0 0 0,1-1-1 0 0,-1 1 1 0 0,0-1 0 0 0,1 0 0 0 0,-1 1 0 0 0,0-1 0 0 0,1 0 0 0 0,-1 1 0 0 0,0-1 0 0 0,1 0-1 0 0,-1 1 1 0 0,1-1 0 0 0,-1 0 0 0 0,1 0 0 0 0,-1 0 0 0 0,1 1 0 0 0,-1-1 0 0 0,1 0 0 0 0,-1 0-1 0 0,1 0 1 0 0,-1 0 0 0 0,1 0 0 0 0,-1 0 0 0 0,1 0 0 0 0,0 0 0 0 0,3 0-8 0 0,-1 0 1 0 0,1 0-1 0 0,0 0 1 0 0,0 0 0 0 0,-1-1-1 0 0,1 0 1 0 0,0 0-1 0 0,-1 0 1 0 0,1 0-1 0 0,0 0 1 0 0,-1-1-1 0 0,0 1 1 0 0,1-1 0 0 0,-1 0-1 0 0,0 0 1 0 0,0 0-1 0 0,5-5 1 0 0,139-145-6 0 0,114-103-19 0 0,-229 228 2 0 0,2 1-1 0 0,74-42 1 0 0,-104 67-85 0 0,12 8-1640 0 0,48 26 987 0 0,-61-32 663 0 0,-1 0 0 0 0,0 0 0 0 0,0 1 0 0 0,0-1 0 0 0,-1 1 0 0 0,1-1 0 0 0,0 1 0 0 0,0 0 0 0 0,-1-1 1 0 0,1 1-1 0 0,-1 0 0 0 0,0 0 0 0 0,1 0 0 0 0,-1 0 0 0 0,0 0 0 0 0,0 1 0 0 0,0-1 0 0 0,0 0 0 0 0,0 4 1 0 0,2 4-345 0 0,7 15-703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2:20.805"/>
    </inkml:context>
    <inkml:brush xml:id="br0">
      <inkml:brushProperty name="width" value="0.1" units="cm"/>
      <inkml:brushProperty name="height" value="0.1" units="cm"/>
    </inkml:brush>
  </inkml:definitions>
  <inkml:trace contextRef="#ctx0" brushRef="#br0">9 211 6249 0 0,'-2'0'28'0'0,"-5"-4"76"0"0,12 4-180 0 0,-10 1 208 0 0,5-2-200 0 0,5 1 196 0 0,-1 4-204 0 0,0-4 212 0 0,-2 5-232 0 0,3-4 104 0 0,-1 1-36 0 0,0 2-132 0 0,1-2 24 0 0,1 1-352 0 0,3 1 19 0 0</inkml:trace>
  <inkml:trace contextRef="#ctx0" brushRef="#br0" timeOffset="1">387 184 7453 0 0,'-1'-7'78'0'0,"1"0"0"0"0,-1 1 0 0 0,-1-1 1 0 0,1 1-1 0 0,-1-1 0 0 0,0 1 0 0 0,0 0 1 0 0,-1 0-1 0 0,0 0 0 0 0,0 0 0 0 0,-5-6 1 0 0,-4-5 301 0 0,-1 0 1 0 0,-18-18 0 0 0,28 32-325 0 0,-1 0 1 0 0,1-1-1 0 0,-1 1 1 0 0,0 1 0 0 0,1-1-1 0 0,-1 0 1 0 0,0 1-1 0 0,-1 0 1 0 0,1 0 0 0 0,-8-3-1 0 0,10 5-32 0 0,1 0-1 0 0,-1-1 1 0 0,0 1 0 0 0,0 0-1 0 0,1 0 1 0 0,-1 0-1 0 0,0 0 1 0 0,1 1 0 0 0,-1-1-1 0 0,1 0 1 0 0,-1 1 0 0 0,0-1-1 0 0,1 1 1 0 0,-1 0-1 0 0,1-1 1 0 0,-1 1 0 0 0,1 0-1 0 0,-1 0 1 0 0,1 0-1 0 0,0 0 1 0 0,-1 0 0 0 0,1 0-1 0 0,0 0 1 0 0,0 1-1 0 0,0-1 1 0 0,0 0 0 0 0,0 1-1 0 0,0-1 1 0 0,0 0 0 0 0,0 1-1 0 0,1 0 1 0 0,-1-1-1 0 0,0 3 1 0 0,-3 6 91 0 0,1 0 0 0 0,1 1-1 0 0,0-1 1 0 0,0 1 0 0 0,1 0 0 0 0,0-1 0 0 0,1 1 0 0 0,2 20-1 0 0,17 86 450 0 0,-17-107-506 0 0,18 71 377 0 0,3 0 0 0 0,63 144 0 0 0,17-37-177 0 0,-59-112-350 0 0,-39-68-18 0 0,15 31-367 0 0,-19-38 398 0 0,0 0 0 0 0,-1 0 0 0 0,1 1-1 0 0,-1-1 1 0 0,0 0 0 0 0,1 0 0 0 0,-1 0-1 0 0,0 0 1 0 0,0 1 0 0 0,1-1 0 0 0,-1 0-1 0 0,0 0 1 0 0,0 0 0 0 0,0 1-1 0 0,-1-1 1 0 0,1 0 0 0 0,0 0 0 0 0,0 0-1 0 0,-1 1 1 0 0,1-1 0 0 0,0 0 0 0 0,-1 0-1 0 0,1 0 1 0 0,-1 0 0 0 0,0 0 0 0 0,1 0-1 0 0,-2 2 1 0 0,1-3-72 0 0,-1 0 0 0 0,1 0 0 0 0,0-1 0 0 0,0 1 0 0 0,-1 0-1 0 0,1 0 1 0 0,0-1 0 0 0,0 1 0 0 0,0 0 0 0 0,-1-1 0 0 0,1 1 0 0 0,0-1 0 0 0,0 0 0 0 0,0 1 0 0 0,0-1-1 0 0,-1-1 1 0 0,-4-1-406 0 0,-10-5-601 0 0,1-4-36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2:21.127"/>
    </inkml:context>
    <inkml:brush xml:id="br0">
      <inkml:brushProperty name="width" value="0.1" units="cm"/>
      <inkml:brushProperty name="height" value="0.1" units="cm"/>
    </inkml:brush>
  </inkml:definitions>
  <inkml:trace contextRef="#ctx0" brushRef="#br0">3 214 4428 0 0,'0'-1'14'0'0,"-1"0"0"0"0,1 0-1 0 0,0 0 1 0 0,-1 0 0 0 0,1 0-1 0 0,0-1 1 0 0,0 1 0 0 0,0 0-1 0 0,0 0 1 0 0,0 0-1 0 0,0 0 1 0 0,0 0 0 0 0,0 0-1 0 0,0 0 1 0 0,1 0 0 0 0,-1 0-1 0 0,0 0 1 0 0,1 0 0 0 0,-1 0-1 0 0,0 0 1 0 0,2-2 0 0 0,0 1 46 0 0,0-1 0 0 0,0 1 1 0 0,0 0-1 0 0,0 0 0 0 0,0 0 1 0 0,0 0-1 0 0,1 0 0 0 0,2-1 1 0 0,2-1 107 0 0,1 0 1 0 0,0 0-1 0 0,0 0 1 0 0,14-3 0 0 0,39-5 197 0 0,-36 9-360 0 0,31-11 0 0 0,-48 12-61 0 0,-1-1 1 0 0,1 0-1 0 0,-1 0 1 0 0,0-1 0 0 0,0 0-1 0 0,-1 0 1 0 0,1-1 0 0 0,7-7-1 0 0,-11 10 27 0 0,-1-1 0 0 0,0 1 0 0 0,1-1-1 0 0,-1 0 1 0 0,0 0 0 0 0,0 0 0 0 0,-1 0-1 0 0,1 0 1 0 0,-1 0 0 0 0,1 0 0 0 0,-1-1-1 0 0,0 1 1 0 0,0 0 0 0 0,0-1 0 0 0,-1 1 0 0 0,1-1-1 0 0,-1 1 1 0 0,0-1 0 0 0,0 1 0 0 0,0-1-1 0 0,-1-4 1 0 0,1 6 147 0 0,0 2-97 0 0,0 0 0 0 0,0 0 0 0 0,0 0-1 0 0,0 0 1 0 0,0 0 0 0 0,0 1 0 0 0,0-1 0 0 0,0 0-1 0 0,0 0 1 0 0,0 0 0 0 0,0 0 0 0 0,0 0 0 0 0,0 0-1 0 0,1 0 1 0 0,-1 0 0 0 0,0 1 0 0 0,0-1 0 0 0,0 0-1 0 0,0 0 1 0 0,0 0 0 0 0,0 0 0 0 0,0 0 0 0 0,0 0 0 0 0,1 0-1 0 0,-1 0 1 0 0,0 0 0 0 0,0 0 0 0 0,0 0 0 0 0,0 0-1 0 0,0 0 1 0 0,0 0 0 0 0,0 0 0 0 0,1 0 0 0 0,-1 0-1 0 0,0 0 1 0 0,0 0 0 0 0,0 0 0 0 0,0 0 0 0 0,0 0-1 0 0,0 0 1 0 0,1 0 0 0 0,-1 0 0 0 0,0 0 0 0 0,0 0-1 0 0,0 0 1 0 0,0 0 0 0 0,0 0 0 0 0,0 0 0 0 0,0 0-1 0 0,0 0 1 0 0,1-1 0 0 0,-1 1 0 0 0,0 0 0 0 0,0 0-1 0 0,0 0 1 0 0,0 0 0 0 0,0 0 0 0 0,0 0 0 0 0,0 0 0 0 0,0-1-1 0 0,6 15 762 0 0,-5-11-708 0 0,0 0 1 0 0,1 1-1 0 0,-1-1 0 0 0,1 0 0 0 0,0 0 1 0 0,0 0-1 0 0,0 0 0 0 0,1 0 0 0 0,-1-1 1 0 0,4 4-1 0 0,4 5-26 0 0,44 61-285 0 0,-53-70 134 0 0,1-1-1 0 0,-1 1 1 0 0,1 0-1 0 0,0-1 1 0 0,0 1-1 0 0,0-1 1 0 0,0 1-1 0 0,0-1 1 0 0,0 0-1 0 0,0 0 1 0 0,0 0-1 0 0,0 0 1 0 0,0-1-1 0 0,1 1 1 0 0,-1 0-1 0 0,0-1 0 0 0,3 1 1 0 0,2 0-615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2:21.436"/>
    </inkml:context>
    <inkml:brush xml:id="br0">
      <inkml:brushProperty name="width" value="0.1" units="cm"/>
      <inkml:brushProperty name="height" value="0.1" units="cm"/>
    </inkml:brush>
  </inkml:definitions>
  <inkml:trace contextRef="#ctx0" brushRef="#br0">48 0 4756 0 0,'-9'4'52'0'0,"3"-4"44"0"0,1 3 48 0 0,-3 4 12 0 0,-1-6 4 0 0,7 8-3 0 0,-2-6 3 0 0,2 6 4 0 0,0-1-68 0 0,2 1-44 0 0,0-1-60 0 0,4 1-72 0 0,2 2-112 0 0,-1-2-105 0 0,3 2-119 0 0,3-3-136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2:22.027"/>
    </inkml:context>
    <inkml:brush xml:id="br0">
      <inkml:brushProperty name="width" value="0.1" units="cm"/>
      <inkml:brushProperty name="height" value="0.1" units="cm"/>
    </inkml:brush>
  </inkml:definitions>
  <inkml:trace contextRef="#ctx0" brushRef="#br0">199 735 4548 0 0,'2'-3'87'0'0,"0"0"0"0"0,0-1 0 0 0,0 1 0 0 0,0 0 0 0 0,-1-1 0 0 0,1 0 0 0 0,-1 1-1 0 0,0-1 1 0 0,1-4 0 0 0,-2 6-26 0 0,0 1-1 0 0,0-1 1 0 0,0 0-1 0 0,0 0 1 0 0,-1 0-1 0 0,1 0 1 0 0,0 0-1 0 0,-1 1 1 0 0,0-1-1 0 0,1 0 1 0 0,-1 0-1 0 0,0 1 1 0 0,0-1-1 0 0,0 0 1 0 0,0 1-1 0 0,0-1 1 0 0,0 1-1 0 0,0-1 0 0 0,0 1 1 0 0,-1 0-1 0 0,-1-2 1 0 0,1 1-25 0 0,-1 1 0 0 0,1-1 0 0 0,-1 1 0 0 0,1 0 0 0 0,0 0 0 0 0,-1 0 0 0 0,0 0 0 0 0,1 1 0 0 0,-1-1 0 0 0,1 1 0 0 0,-1-1 0 0 0,0 1 0 0 0,0 0 0 0 0,1 0 0 0 0,-1 0 0 0 0,0 1 0 0 0,1-1 1 0 0,-1 1-1 0 0,0-1 0 0 0,-2 2 0 0 0,-8 2 203 0 0,0 1 0 0 0,-20 10 0 0 0,23-11-56 0 0,4-1-43 0 0,1 0 0 0 0,-1 0 0 0 0,1 0-1 0 0,0 0 1 0 0,0 1 0 0 0,0 0-1 0 0,1 0 1 0 0,-1 1 0 0 0,1-1-1 0 0,0 1 1 0 0,-5 6 0 0 0,8-8-96 0 0,-1 0 0 0 0,1-1 0 0 0,0 1 0 0 0,0 0 0 0 0,0 0-1 0 0,0 0 1 0 0,1 0 0 0 0,-1 0 0 0 0,1 0 0 0 0,0 0 0 0 0,-1 0 0 0 0,1 0 0 0 0,1 0 0 0 0,-1 0 0 0 0,0-1 0 0 0,1 1 0 0 0,-1 0 0 0 0,1 0 0 0 0,0 0 0 0 0,0 0 0 0 0,0 0 0 0 0,1-1 0 0 0,-1 1-1 0 0,0 0 1 0 0,3 2 0 0 0,0 0-30 0 0,-1 0 0 0 0,1-1 1 0 0,-1 0-1 0 0,1 0 0 0 0,0 0 0 0 0,1 0 0 0 0,-1-1 0 0 0,1 0 0 0 0,-1 0 0 0 0,1 0 0 0 0,0 0 0 0 0,0-1 0 0 0,0 0 0 0 0,1 0 0 0 0,-1 0 0 0 0,0 0 0 0 0,12 1 0 0 0,-1-2-263 0 0,0 0 0 0 0,1-1 0 0 0,-1-1 0 0 0,32-5 0 0 0,-30 1-332 0 0,-1 0-1 0 0,0-1 1 0 0,0-1 0 0 0,-1-1 0 0 0,31-18 0 0 0,-30 16 73 0 0,-7 4 301 0 0,-1 1 1 0 0,0-1 0 0 0,-1 0 0 0 0,0-1 0 0 0,0 0 0 0 0,0 0-1 0 0,11-16 1 0 0,-16 19 215 0 0,0 0-1 0 0,0-1 1 0 0,-1 1-1 0 0,0-1 1 0 0,0 0-1 0 0,0 1 1 0 0,0-1-1 0 0,-1 0 1 0 0,0 0-1 0 0,0 0 1 0 0,0 0-1 0 0,0-1 1 0 0,-1 1-1 0 0,0 0 1 0 0,0 0-1 0 0,0 0 1 0 0,-3-9-1 0 0,0-1 136 0 0,-10-38 710 0 0,12 49-750 0 0,-1 0 1 0 0,0 0-1 0 0,0 0 1 0 0,0 0-1 0 0,0 0 1 0 0,-1 1 0 0 0,1-1-1 0 0,-1 1 1 0 0,0-1-1 0 0,-4-2 1 0 0,6 5-81 0 0,1 0 0 0 0,-1 1 0 0 0,0-1 0 0 0,0 1 0 0 0,0-1 0 0 0,0 1 0 0 0,0 0 0 0 0,0-1 0 0 0,0 1 0 0 0,0 0 0 0 0,0-1 0 0 0,0 1 0 0 0,0 0 0 0 0,0 0-1 0 0,0 0 1 0 0,0 0 0 0 0,-1 0 0 0 0,1 0 0 0 0,0 1 0 0 0,0-1 0 0 0,-1 1 0 0 0,-1 0 8 0 0,0 0 0 0 0,0 0-1 0 0,0 1 1 0 0,0-1-1 0 0,1 1 1 0 0,-1 0 0 0 0,-3 3-1 0 0,0 0 32 0 0,1 1 0 0 0,-1 0 0 0 0,1 0 0 0 0,0 1 0 0 0,-5 9 0 0 0,7-10-19 0 0,0 0 0 0 0,1 0 0 0 0,0 1 1 0 0,0-1-1 0 0,0 1 0 0 0,0 0 0 0 0,1-1 0 0 0,0 1 0 0 0,1 0 0 0 0,0 8 0 0 0,0-13-33 0 0,0 0-1 0 0,0 0 0 0 0,0 0 0 0 0,1 0 1 0 0,-1 0-1 0 0,1 0 0 0 0,-1 0 0 0 0,1 0 0 0 0,0 0 1 0 0,0 0-1 0 0,0 0 0 0 0,0 0 0 0 0,0-1 1 0 0,0 1-1 0 0,1 0 0 0 0,-1-1 0 0 0,1 1 1 0 0,-1-1-1 0 0,1 1 0 0 0,-1-1 0 0 0,1 0 1 0 0,0 0-1 0 0,-1 1 0 0 0,1-1 0 0 0,0 0 1 0 0,0-1-1 0 0,0 1 0 0 0,0 0 0 0 0,0-1 0 0 0,0 1 1 0 0,0-1-1 0 0,0 1 0 0 0,0-1 0 0 0,0 0 1 0 0,0 0-1 0 0,4 0 0 0 0,-1 0-83 0 0,0-1 1 0 0,0 1-1 0 0,0-1 0 0 0,0 0 1 0 0,0-1-1 0 0,0 1 0 0 0,0-1 1 0 0,0 0-1 0 0,8-4 0 0 0,-12 5 64 0 0,1 0 0 0 0,-1 0-1 0 0,1 0 1 0 0,-1 0-1 0 0,0 0 1 0 0,1 0 0 0 0,-1 0-1 0 0,0-1 1 0 0,0 1 0 0 0,0 0-1 0 0,0-1 1 0 0,0 1 0 0 0,0-1-1 0 0,0 1 1 0 0,0-1 0 0 0,0 1-1 0 0,-1-1 1 0 0,1 0 0 0 0,-1 1-1 0 0,1-1 1 0 0,-1 0 0 0 0,0 1-1 0 0,0-1 1 0 0,1 0-1 0 0,-1 0 1 0 0,0 1 0 0 0,-1-1-1 0 0,1 0 1 0 0,0 0 0 0 0,0 1-1 0 0,-2-4 1 0 0,-8-16 430 0 0,26 33 156 0 0,-10-8-499 0 0,0-1 1 0 0,1 1-1 0 0,0-1 0 0 0,-1 0 1 0 0,1-1-1 0 0,0 0 0 0 0,1 0 1 0 0,-1 0-1 0 0,9 0 0 0 0,-13-1-75 0 0,0-1 0 0 0,1-1-1 0 0,-1 1 1 0 0,0 0-1 0 0,0-1 1 0 0,1 1 0 0 0,-1-1-1 0 0,0 0 1 0 0,0 0-1 0 0,0 0 1 0 0,0-1-1 0 0,0 1 1 0 0,0-1 0 0 0,0 0-1 0 0,-1 1 1 0 0,1-1-1 0 0,-1 0 1 0 0,1-1 0 0 0,-1 1-1 0 0,0 0 1 0 0,1-1-1 0 0,-1 1 1 0 0,3-6 0 0 0,0-1-127 0 0,-1 0 1 0 0,1-1 0 0 0,-1 1 0 0 0,-1-1-1 0 0,0 0 1 0 0,2-10 0 0 0,6-64-626 0 0,-9 47 721 0 0,-3 0 0 0 0,-1 0 0 0 0,-13-69 0 0 0,2 23 171 0 0,13 82-141 0 0,-3-30 177 0 0,-2 1-1 0 0,-1 0 1 0 0,-10-30-1 0 0,13 55 34 0 0,4 19-116 0 0,4 23 31 0 0,17 98 331 0 0,7 36 121 0 0,-23-148-498 0 0,1-1 1 0 0,1 1 0 0 0,1-2-1 0 0,0 1 1 0 0,20 29-1 0 0,-15-28-401 0 0,1-1 0 0 0,1-1-1 0 0,1 0 1 0 0,37 34 0 0 0,-50-51-31 0 0,1-1-1 0 0,0 0 1 0 0,0 0 0 0 0,11 4 0 0 0,-11-5-157 0 0,6 3-502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2:22.340"/>
    </inkml:context>
    <inkml:brush xml:id="br0">
      <inkml:brushProperty name="width" value="0.1" units="cm"/>
      <inkml:brushProperty name="height" value="0.1" units="cm"/>
    </inkml:brush>
  </inkml:definitions>
  <inkml:trace contextRef="#ctx0" brushRef="#br0">5 162 5541 0 0,'0'0'8'0'0,"0"0"0"0"0,0 0 0 0 0,-1 0 0 0 0,1 0 0 0 0,0 0 1 0 0,0 0-1 0 0,0 0 0 0 0,-1 0 0 0 0,1 0 0 0 0,0 0 1 0 0,0 1-1 0 0,0-1 0 0 0,0 0 0 0 0,-1 0 0 0 0,1 0 1 0 0,0 0-1 0 0,0 0 0 0 0,0 1 0 0 0,0-1 0 0 0,0 0 0 0 0,0 0 1 0 0,-1 0-1 0 0,1 0 0 0 0,0 1 0 0 0,0-1 0 0 0,0 0 1 0 0,0 0-1 0 0,0 0 0 0 0,0 1 0 0 0,0-1 0 0 0,0 0 1 0 0,0 0-1 0 0,0 0 0 0 0,0 1 0 0 0,0-1 0 0 0,0 0 0 0 0,0 0 1 0 0,0 0-1 0 0,0 1 0 0 0,0-1 0 0 0,0 0 0 0 0,0 0 1 0 0,0 0-1 0 0,1 1 0 0 0,-1-1 0 0 0,0 0 0 0 0,0 0 1 0 0,0 0-1 0 0,0 0 0 0 0,0 1 0 0 0,0-1 0 0 0,1 0 0 0 0,15 1 743 0 0,0-1-691 0 0,-1-2-1 0 0,0 0 1 0 0,0-1 0 0 0,1 0-1 0 0,-2-1 1 0 0,1-1-1 0 0,19-9 1 0 0,-11 4-156 0 0,-1-2 1 0 0,0-1 0 0 0,36-28 0 0 0,-55 39 111 0 0,0 0 0 0 0,0 0 1 0 0,0 0-1 0 0,0 0 1 0 0,-1-1-1 0 0,1 0 0 0 0,-1 1 1 0 0,0-1-1 0 0,0 0 1 0 0,0 0-1 0 0,0 0 0 0 0,0-1 1 0 0,0 1-1 0 0,-1 0 1 0 0,0-1-1 0 0,2-5 0 0 0,-3 8 12 0 0,0 1-1 0 0,0-1 1 0 0,0 1-1 0 0,-1-1 1 0 0,1 1-1 0 0,0 0 0 0 0,0-1 1 0 0,0 1-1 0 0,-1-1 1 0 0,1 1-1 0 0,0 0 1 0 0,-1-1-1 0 0,1 1 1 0 0,0 0-1 0 0,-1 0 0 0 0,1-1 1 0 0,0 1-1 0 0,-1 0 1 0 0,1-1-1 0 0,0 1 1 0 0,-1 0-1 0 0,1 0 1 0 0,-1 0-1 0 0,1 0 0 0 0,-1-1 1 0 0,1 1-1 0 0,0 0 1 0 0,-1 0-1 0 0,1 0 1 0 0,-1 0-1 0 0,1 0 1 0 0,-1 0-1 0 0,1 0 1 0 0,-1 0-1 0 0,1 0 0 0 0,-1 1 1 0 0,-12 2 981 0 0,18 3-725 0 0,-1-1 0 0 0,0 1 1 0 0,0 1-1 0 0,4 10 0 0 0,3 4 33 0 0,55 95 139 0 0,-65-114-620 0 0,25 37-3909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2:22.650"/>
    </inkml:context>
    <inkml:brush xml:id="br0">
      <inkml:brushProperty name="width" value="0.1" units="cm"/>
      <inkml:brushProperty name="height" value="0.1" units="cm"/>
    </inkml:brush>
  </inkml:definitions>
  <inkml:trace contextRef="#ctx0" brushRef="#br0">45 141 5481 0 0,'0'0'828'0'0,"-36"-141"-672"0"0,32 164-672 0 0,-1 10 36 0 0,14-19 71 0 0,4-1-299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2:23.145"/>
    </inkml:context>
    <inkml:brush xml:id="br0">
      <inkml:brushProperty name="width" value="0.1" units="cm"/>
      <inkml:brushProperty name="height" value="0.1" units="cm"/>
    </inkml:brush>
  </inkml:definitions>
  <inkml:trace contextRef="#ctx0" brushRef="#br0">1 199 3960 0 0,'0'0'1164'0'0,"14"6"-753"0"0,42 14 59 0 0,-43-15 2196 0 0,-6-2-2340 0 0,19 8-24 0 0,-20-9 1209 0 0,-3 6-1262 0 0,8 21 11 0 0,-8-21 349 0 0,3 9-439 0 0,19 54 1 0 0,-24-68-157 0 0,0 0-1 0 0,1 0 1 0 0,-1 0 0 0 0,0 0-1 0 0,1-1 1 0 0,0 1 0 0 0,0 0-1 0 0,0 0 1 0 0,0-1 0 0 0,0 0-1 0 0,0 1 1 0 0,0-1 0 0 0,1 0-1 0 0,-1 0 1 0 0,1 0 0 0 0,0 0-1 0 0,0 0 1 0 0,-1-1 0 0 0,1 0-1 0 0,0 1 1 0 0,0-1 0 0 0,0 0-1 0 0,1 0 1 0 0,-1 0 0 0 0,0-1-1 0 0,0 1 1 0 0,0-1-1 0 0,6 0 1 0 0,0 0-28 0 0,0-1 0 0 0,0-1 0 0 0,-1 0-1 0 0,1 0 1 0 0,-1 0 0 0 0,1-1 0 0 0,13-7 0 0 0,-17 8-34 0 0,-1 0 1 0 0,1-1 0 0 0,-1 0-1 0 0,0 1 1 0 0,0-2-1 0 0,0 1 1 0 0,0 0 0 0 0,-1-1-1 0 0,1 1 1 0 0,-1-1-1 0 0,0 0 1 0 0,0 0-1 0 0,0-1 1 0 0,0 1 0 0 0,-1-1-1 0 0,3-7 1 0 0,-3 5-10 0 0,0 1 0 0 0,-1-1-1 0 0,0 0 1 0 0,0 0 0 0 0,-1 0 0 0 0,0 0 0 0 0,0 0 0 0 0,0 0 0 0 0,-1 0-1 0 0,-3-13 1 0 0,-1 3 28 0 0,-1 1-1 0 0,0 0 1 0 0,-1 0-1 0 0,-1 1 0 0 0,0 0 1 0 0,-1 0-1 0 0,-1 1 1 0 0,0 0-1 0 0,-14-13 1 0 0,14 15 23 0 0,-2 1 0 0 0,-15-12 0 0 0,24 21 5 0 0,0 0-1 0 0,0 0 1 0 0,0 0-1 0 0,0 0 0 0 0,0 1 1 0 0,0-1-1 0 0,0 1 0 0 0,0 0 1 0 0,-1 0-1 0 0,1 0 0 0 0,0 0 1 0 0,-1 0-1 0 0,1 1 1 0 0,-1 0-1 0 0,1 0 0 0 0,-1 0 1 0 0,-3 0-1 0 0,5 1 8 0 0,1-1-1 0 0,0 1 1 0 0,0 0 0 0 0,0 0-1 0 0,0-1 1 0 0,0 1 0 0 0,0 0-1 0 0,0 0 1 0 0,0 0 0 0 0,0 0-1 0 0,0 0 1 0 0,0 0 0 0 0,1 1-1 0 0,-1-1 1 0 0,0 0 0 0 0,1 0-1 0 0,-1 0 1 0 0,1 1 0 0 0,-1-1-1 0 0,1 0 1 0 0,0 1 0 0 0,0-1-1 0 0,-1 0 1 0 0,1 1 0 0 0,0-1-1 0 0,0 0 1 0 0,0 1 0 0 0,0-1-1 0 0,1 0 1 0 0,-1 3 0 0 0,1 5 44 0 0,0 0 0 0 0,1 0-1 0 0,3 11 1 0 0,-3-14-41 0 0,0 0 0 0 0,0 1 0 0 0,1-1 0 0 0,0 0 0 0 0,0 0 0 0 0,1-1 0 0 0,-1 1-1 0 0,1-1 1 0 0,1 1 0 0 0,6 6 0 0 0,-8-9-6 0 0,0-1 1 0 0,0 0-1 0 0,1 1 1 0 0,-1-1-1 0 0,1 0 0 0 0,-1-1 1 0 0,1 1-1 0 0,-1-1 0 0 0,1 1 1 0 0,0-1-1 0 0,0 0 1 0 0,0 0-1 0 0,-1-1 0 0 0,1 1 1 0 0,0-1-1 0 0,0 0 1 0 0,0 0-1 0 0,0 0 0 0 0,6-2 1 0 0,-5 1-4 0 0,0 0-1 0 0,-1 0 1 0 0,1-1 0 0 0,0 0 0 0 0,-1 0 0 0 0,1 0 0 0 0,-1 0 0 0 0,0-1 0 0 0,1 0-1 0 0,-1 0 1 0 0,0 0 0 0 0,-1 0 0 0 0,5-5 0 0 0,3-5-1 0 0,-1 0-1 0 0,14-25 1 0 0,-16 25 0 0 0,0 0 0 0 0,1 1 1 0 0,15-18-1 0 0,-20 27 1 0 0,-1-1 0 0 0,1 1 0 0 0,0 0 0 0 0,0 1 0 0 0,0-1 0 0 0,0 1 0 0 0,0 0 0 0 0,0 0 0 0 0,1 0 0 0 0,-1 0 0 0 0,1 1 0 0 0,-1 0 0 0 0,1 0 0 0 0,0 0 0 0 0,7 0 0 0 0,-8 1 3 0 0,-1 0 1 0 0,1 0-1 0 0,0 0 0 0 0,-1 1 0 0 0,1-1 1 0 0,0 1-1 0 0,-1 0 0 0 0,1 0 0 0 0,-1 0 1 0 0,1 1-1 0 0,-1-1 0 0 0,1 1 1 0 0,-1 0-1 0 0,0 0 0 0 0,0 0 0 0 0,0 0 1 0 0,0 0-1 0 0,0 1 0 0 0,0-1 1 0 0,3 5-1 0 0,1 3 51 0 0,-1 1 0 0 0,0-1 0 0 0,0 1 1 0 0,7 21-1 0 0,2 1 97 0 0,-15-32-147 0 0,0-1 0 0 0,0 1 0 0 0,0 0-1 0 0,0-1 1 0 0,1 1 0 0 0,-1 0 0 0 0,0-1-1 0 0,0 1 1 0 0,1-1 0 0 0,-1 1 0 0 0,1 0-1 0 0,-1-1 1 0 0,0 1 0 0 0,1-1 0 0 0,-1 1-1 0 0,1-1 1 0 0,0 1 0 0 0,-1-1 0 0 0,1 0 0 0 0,-1 1-1 0 0,1-1 1 0 0,-1 0 0 0 0,1 1 0 0 0,0-1-1 0 0,-1 0 1 0 0,2 1 0 0 0,0-2-7 0 0,-1 0 0 0 0,1 0 0 0 0,-1 0 0 0 0,0-1 0 0 0,0 1 0 0 0,1 0 0 0 0,-1-1 0 0 0,0 1 0 0 0,0 0 0 0 0,1-3 0 0 0,3-3-36 0 0,72-86 7 0 0,-76 91 37 0 0,0 0 1 0 0,1 0-1 0 0,0 0 1 0 0,-1 1-1 0 0,1-1 0 0 0,0 1 1 0 0,0-1-1 0 0,0 1 1 0 0,0 0-1 0 0,0-1 1 0 0,0 1-1 0 0,0 0 0 0 0,0 0 1 0 0,0 1-1 0 0,0-1 1 0 0,1 0-1 0 0,-1 1 1 0 0,0-1-1 0 0,1 1 1 0 0,3 0-1 0 0,-3 0 16 0 0,0 1-1 0 0,0 0 1 0 0,-1 0 0 0 0,1 0-1 0 0,0 0 1 0 0,-1 1 0 0 0,1-1 0 0 0,-1 1-1 0 0,1-1 1 0 0,-1 1 0 0 0,0 0-1 0 0,0 0 1 0 0,0 0 0 0 0,0 0-1 0 0,4 5 1 0 0,12 16-39 0 0,22 36 0 0 0,-35-49-673 0 0,1 1 0 0 0,-2-1-1 0 0,7 19 1 0 0,-7-18-604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2:25.138"/>
    </inkml:context>
    <inkml:brush xml:id="br0">
      <inkml:brushProperty name="width" value="0.1" units="cm"/>
      <inkml:brushProperty name="height" value="0.1" units="cm"/>
    </inkml:brush>
  </inkml:definitions>
  <inkml:trace contextRef="#ctx0" brushRef="#br0">25 1367 4280 0 0,'-14'-2'50'0'0,"3"0"842"0"0,29-2-22 0 0,118-12 355 0 0,429-119-688 0 0,-341 77-522 0 0,1313-360 3 0 0,-769 211 9 0 0,-323 90-24 0 0,-214 56-10 0 0,250-70-10 0 0,201-51 32 0 0,-642 171-24 0 0,-19 5-89 0 0,0 1 0 0 0,0 0 0 0 0,38-2 0 0 0,-90 17-447 0 0,-72 15-604 0 0,55-13 628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2:25.531"/>
    </inkml:context>
    <inkml:brush xml:id="br0">
      <inkml:brushProperty name="width" value="0.1" units="cm"/>
      <inkml:brushProperty name="height" value="0.1" units="cm"/>
    </inkml:brush>
  </inkml:definitions>
  <inkml:trace contextRef="#ctx0" brushRef="#br0">5 1254 2696 0 0,'-5'0'-4'0'0,"6"-1"2"0"0,12-5 6 0 0,23-7 48 0 0,201-51 306 0 0,-125 37-212 0 0,281-74 1125 0 0,655-172 1035 0 0,-8-25-1368 0 0,45 2 671 0 0,-1021 280-1539 0 0,419-117 239 0 0,-398 109-548 0 0,-82 23-67 0 0,-5 1 26 0 0,-10 4-228 0 0,-20 7-449 0 0,6 2 123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4:14.764"/>
    </inkml:context>
    <inkml:brush xml:id="br0">
      <inkml:brushProperty name="width" value="0.1" units="cm"/>
      <inkml:brushProperty name="height" value="0.1" units="cm"/>
    </inkml:brush>
  </inkml:definitions>
  <inkml:trace contextRef="#ctx0" brushRef="#br0">32 233 6565 0 0,'-4'-1'37'0'0,"3"0"2"0"0,0 1 0 0 0,0-1-1 0 0,0 1 1 0 0,0 0-1 0 0,-1-1 1 0 0,1 1 0 0 0,0 0-1 0 0,0 0 1 0 0,0 0 0 0 0,-1-1-1 0 0,1 1 1 0 0,0 1 0 0 0,0-1-1 0 0,-1 0 1 0 0,1 0 0 0 0,0 0-1 0 0,0 1 1 0 0,0-1 0 0 0,-1 0-1 0 0,1 1 1 0 0,-2 1 0 0 0,25-13 1724 0 0,-20 10-1679 0 0,0 1 1 0 0,-1-1-1 0 0,1 0 1 0 0,0 1-1 0 0,0-1 1 0 0,0 1-1 0 0,0 0 1 0 0,0-1-1 0 0,-1 1 1 0 0,1 0-1 0 0,0 0 1 0 0,0 0-1 0 0,3 1 1 0 0,-3 0-41 0 0,-1 1-1 0 0,0-1 1 0 0,0 0-1 0 0,0 1 1 0 0,0-1-1 0 0,0 0 1 0 0,-1 1 0 0 0,1-1-1 0 0,0 1 1 0 0,0-1-1 0 0,-1 1 1 0 0,1 0-1 0 0,-1-1 1 0 0,0 1 0 0 0,1 0-1 0 0,-1-1 1 0 0,0 1-1 0 0,0 2 1 0 0,-1 37 293 0 0,0-26-253 0 0,0 26 51 0 0,1-12 108 0 0,5 58-1 0 0,-5-63-89 0 0,1 1 507 0 0,-1-25-653 0 0,0 0-1 0 0,0 0 1 0 0,0 0-1 0 0,0 0 1 0 0,0 0-1 0 0,0 0 1 0 0,0 0-1 0 0,1 0 1 0 0,-1 0-1 0 0,0 0 1 0 0,0 1-1 0 0,0-1 1 0 0,0 0-1 0 0,0 0 1 0 0,0 0-1 0 0,0 0 1 0 0,0 0-1 0 0,0 0 1 0 0,0 0-1 0 0,0 0 1 0 0,0 0-1 0 0,1 0 0 0 0,-1 0 1 0 0,0 0-1 0 0,0 0 1 0 0,0 0-1 0 0,0 0 1 0 0,0 0-1 0 0,0 0 1 0 0,0 0-1 0 0,0 0 1 0 0,1 0-1 0 0,-1 0 1 0 0,0 0-1 0 0,0 0 1 0 0,0 0-1 0 0,0 0 1 0 0,0 0-1 0 0,0 0 1 0 0,0 0-1 0 0,0 0 1 0 0,0 0-1 0 0,1 0 1 0 0,-1 0-1 0 0,0 0 1 0 0,0 0-1 0 0,0 0 1 0 0,0 0-1 0 0,0 0 1 0 0,0 0-1 0 0,0-1 1 0 0,0 1-1 0 0,0 0 0 0 0,9-13 258 0 0,56-106 156 0 0,64-126-548 0 0,-119 224 42 0 0,22-35 1 0 0,-28 51-75 0 0,-1 0 0 0 0,1 0 1 0 0,0 0-1 0 0,1 0 0 0 0,-1 1 1 0 0,1 0-1 0 0,0 0 0 0 0,0 0 1 0 0,0 0-1 0 0,1 1 0 0 0,6-4 1 0 0,-10 6-44 0 0,1 1 0 0 0,-1 0 1 0 0,0 0-1 0 0,0 0 0 0 0,0 0 0 0 0,0 0 1 0 0,0 0-1 0 0,0 0 0 0 0,0 1 0 0 0,0-1 1 0 0,0 1-1 0 0,2 0 0 0 0,5 5-992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20.976"/>
    </inkml:context>
    <inkml:brush xml:id="br0">
      <inkml:brushProperty name="width" value="0.1" units="cm"/>
      <inkml:brushProperty name="height" value="0.1" units="cm"/>
    </inkml:brush>
  </inkml:definitions>
  <inkml:trace contextRef="#ctx0" brushRef="#br0">85 158 6469 0 0,'0'0'896'0'0,"-5"-2"-712"0"0,-15-9-5 0 0,15 8 1269 0 0,3 10-1118 0 0,-5 21 28 0 0,5-21 648 0 0,3 33-826 0 0,2 126-18 0 0,4 52 352 0 0,-7-193-465 0 0,-1 0 0 0 0,-2-1 1 0 0,-7 36-1 0 0,10-59-43 0 0,0 1-1 0 0,-1 0 1 0 0,1-1 0 0 0,-1 1-1 0 0,0 0 1 0 0,1-1 0 0 0,-1 1-1 0 0,0-1 1 0 0,0 1 0 0 0,0-1-1 0 0,0 0 1 0 0,-2 3-1 0 0,-4-5 67 0 0,1-11-20 0 0,0-14-38 0 0,1-1 0 0 0,2 0 0 0 0,1 0 0 0 0,2-50 1 0 0,20-108-68 0 0,-12 134 10 0 0,23-81 0 0 0,-25 113 24 0 0,1 1-1 0 0,0 0 1 0 0,2 0 0 0 0,-1 1-1 0 0,2 0 1 0 0,1 0-1 0 0,18-22 1 0 0,-26 36 14 0 0,-1 0-1 0 0,1 0 1 0 0,-1 0-1 0 0,1 1 1 0 0,0-1-1 0 0,0 1 1 0 0,0 0 0 0 0,0 0-1 0 0,1 0 1 0 0,-1 0-1 0 0,1 1 1 0 0,-1-1-1 0 0,1 1 1 0 0,-1 0 0 0 0,1 0-1 0 0,0 0 1 0 0,-1 1-1 0 0,1-1 1 0 0,0 1-1 0 0,0 0 1 0 0,0 0 0 0 0,-1 0-1 0 0,1 1 1 0 0,0-1-1 0 0,0 1 1 0 0,-1 0-1 0 0,1 0 1 0 0,0 0-1 0 0,-1 0 1 0 0,1 1 0 0 0,-1-1-1 0 0,0 1 1 0 0,1 0-1 0 0,-1 0 1 0 0,0 0-1 0 0,0 1 1 0 0,0-1 0 0 0,-1 1-1 0 0,1-1 1 0 0,0 1-1 0 0,-1 0 1 0 0,0 0-1 0 0,0 0 1 0 0,0 1-1 0 0,2 3 1 0 0,7 13 7 0 0,-2-1-1 0 0,0 1 1 0 0,-2 1-1 0 0,0 0 1 0 0,-1 0-1 0 0,5 37 1 0 0,-6-21 13 0 0,-2 1 0 0 0,-2-1 0 0 0,-4 41 0 0 0,-24 131 190 0 0,28-208-136 0 0,1-6-23 0 0,8-20-4 0 0,13-38-37 0 0,-21 59-2 0 0,74-196-94 0 0,-55 152 49 0 0,3 0-1 0 0,30-45 1 0 0,-51 87 32 0 0,1 1 0 0 0,0-1 0 0 0,1 1 0 0 0,-1 0 0 0 0,1 0 0 0 0,0 1 0 0 0,0-1 0 0 0,0 1 0 0 0,1 0 0 0 0,11-6 0 0 0,-15 10 7 0 0,0-1 1 0 0,0 0 0 0 0,0 1-1 0 0,1-1 1 0 0,-1 1 0 0 0,0-1 0 0 0,1 1-1 0 0,-1 0 1 0 0,0 0 0 0 0,1 0-1 0 0,-1 1 1 0 0,0-1 0 0 0,1 0-1 0 0,-1 1 1 0 0,0-1 0 0 0,0 1 0 0 0,0 0-1 0 0,1 0 1 0 0,-1 0 0 0 0,0 0-1 0 0,0 0 1 0 0,0 0 0 0 0,0 1-1 0 0,-1-1 1 0 0,1 1 0 0 0,0-1 0 0 0,-1 1-1 0 0,1 0 1 0 0,-1-1 0 0 0,1 1-1 0 0,-1 0 1 0 0,0 0 0 0 0,1 0-1 0 0,0 3 1 0 0,5 8 28 0 0,-1 0-1 0 0,0 0 1 0 0,-1 0 0 0 0,7 26-1 0 0,7 61 88 0 0,-14-71-92 0 0,5 23 0 0 0,-1-9-54 0 0,-2 1 0 0 0,1 56-1 0 0,-8-94-281 0 0,-1 0 0 0 0,0 0-1 0 0,-1 0 1 0 0,0 0 0 0 0,0 0-1 0 0,0-1 1 0 0,0 1 0 0 0,-1-1-1 0 0,-6 10 1 0 0,5-10-575 0 0,-2-3-156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54.435"/>
    </inkml:context>
    <inkml:brush xml:id="br0">
      <inkml:brushProperty name="width" value="0.1" units="cm"/>
      <inkml:brushProperty name="height" value="0.1" units="cm"/>
    </inkml:brush>
  </inkml:definitions>
  <inkml:trace contextRef="#ctx0" brushRef="#br0">1 314 6565 0 0,'16'-11'104'0'0,"32"-17"226"0"0,-46 27-301 0 0,1-1 0 0 0,0 1-1 0 0,0 0 1 0 0,0 1 0 0 0,-1-1-1 0 0,1 0 1 0 0,0 1 0 0 0,0 0-1 0 0,0-1 1 0 0,0 1 0 0 0,0 0-1 0 0,0 1 1 0 0,0-1 0 0 0,0 0-1 0 0,3 2 1 0 0,-4-1-10 0 0,0 0 1 0 0,0 0-1 0 0,0 0 0 0 0,0 0 0 0 0,-1 1 1 0 0,1-1-1 0 0,0 1 0 0 0,-1-1 0 0 0,1 1 1 0 0,-1-1-1 0 0,0 1 0 0 0,1 0 0 0 0,-1 0 1 0 0,0 0-1 0 0,0 0 0 0 0,0-1 0 0 0,0 1 1 0 0,0 3-1 0 0,10 40 252 0 0,-9-32-193 0 0,12 105 753 0 0,-2-5-63 0 0,-7-85-574 0 0,19 84 441 0 0,-19-93-357 0 0,1 0 1 0 0,1-1-1 0 0,16 32 0 0 0,-23-49-229 0 0,1 0 0 0 0,0 1 0 0 0,0-1-1 0 0,0 0 1 0 0,0 0 0 0 0,0 0-1 0 0,0 0 1 0 0,0 0 0 0 0,0 0 0 0 0,0 0-1 0 0,0 0 1 0 0,0 0 0 0 0,1 0-1 0 0,-1-1 1 0 0,0 1 0 0 0,1 0 0 0 0,-1-1-1 0 0,1 1 1 0 0,-1-1 0 0 0,3 1 0 0 0,-1-1 5 0 0,0 0 1 0 0,0 0 0 0 0,-1-1 0 0 0,1 1 0 0 0,0-1-1 0 0,-1 1 1 0 0,1-1 0 0 0,0 0 0 0 0,-1 0 0 0 0,5-2 0 0 0,5-4 64 0 0,0-1 1 0 0,-1 0-1 0 0,18-16 1 0 0,-21 16-72 0 0,62-56 418 0 0,105-124 1 0 0,42-90 129 0 0,-149 190-547 0 0,51-76-33 0 0,-111 154-260 0 0,-10 19-689 0 0,-11 19-627 0 0,-55 103-3644 0 0,52-101 4037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4:15.328"/>
    </inkml:context>
    <inkml:brush xml:id="br0">
      <inkml:brushProperty name="width" value="0.1" units="cm"/>
      <inkml:brushProperty name="height" value="0.1" units="cm"/>
    </inkml:brush>
  </inkml:definitions>
  <inkml:trace contextRef="#ctx0" brushRef="#br0">1 299 4728 0 0,'1'-7'220'0'0,"1"0"0"0"0,0 0-1 0 0,1 0 1 0 0,-1 1 0 0 0,5-7 0 0 0,-4 5 111 0 0,-2 6-223 0 0,-1 0 0 0 0,1 1 0 0 0,0-1 0 0 0,-1 0 0 0 0,1 0-1 0 0,0 1 1 0 0,0-1 0 0 0,0 0 0 0 0,0 1 0 0 0,0-1 0 0 0,1 1 0 0 0,-1-1-1 0 0,0 1 1 0 0,1 0 0 0 0,-1 0 0 0 0,1-1 0 0 0,-1 1 0 0 0,1 0 0 0 0,-1 0-1 0 0,1 1 1 0 0,0-1 0 0 0,0 0 0 0 0,-1 0 0 0 0,4 0 0 0 0,-4 2-79 0 0,0 0 0 0 0,-1 0 0 0 0,1-1 0 0 0,0 1 0 0 0,0 0 0 0 0,-1 0 0 0 0,1 0 0 0 0,0 0 0 0 0,-1 0 0 0 0,1 0 0 0 0,-1 1 0 0 0,1-1 0 0 0,-1 0 0 0 0,0 0 0 0 0,1 0 0 0 0,-1 0 0 0 0,0 3 0 0 0,6 26-3 0 0,-5-28 2 0 0,2 29 97 0 0,0 57 0 0 0,-3-84-93 0 0,1-9 122 0 0,1-1 0 0 0,0 1 0 0 0,0 0 0 0 0,0-1 0 0 0,1 1 0 0 0,0 0 1 0 0,0 0-1 0 0,0 1 0 0 0,0-1 0 0 0,7-6 0 0 0,8-14-88 0 0,3-10-130 0 0,1 1 0 0 0,2 1 0 0 0,1 1 1 0 0,1 2-1 0 0,45-41 0 0 0,-13 25-1703 0 0,-37 29 784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4:16.108"/>
    </inkml:context>
    <inkml:brush xml:id="br0">
      <inkml:brushProperty name="width" value="0.1" units="cm"/>
      <inkml:brushProperty name="height" value="0.1" units="cm"/>
    </inkml:brush>
  </inkml:definitions>
  <inkml:trace contextRef="#ctx0" brushRef="#br0">1 220 5448 0 0,'0'0'29'0'0,"0"-1"0"0"0,0 1 0 0 0,0 0-1 0 0,0 0 1 0 0,0 0 0 0 0,0-1 0 0 0,0 1-1 0 0,0 0 1 0 0,0 0 0 0 0,0 0-1 0 0,0-1 1 0 0,0 1 0 0 0,0 0 0 0 0,1 0-1 0 0,-1 0 1 0 0,0-1 0 0 0,0 1 0 0 0,0 0-1 0 0,0 0 1 0 0,0 0 0 0 0,1 0-1 0 0,-1 0 1 0 0,0-1 0 0 0,0 1 0 0 0,0 0-1 0 0,0 0 1 0 0,1 0 0 0 0,-1 0-1 0 0,0 0 1 0 0,0 0 0 0 0,0 0 0 0 0,1 0-1 0 0,-1 0 1 0 0,0 0 0 0 0,0 0 0 0 0,0 0-1 0 0,1 0 1 0 0,-1 0 0 0 0,0 0-1 0 0,0 0 1 0 0,1 0 0 0 0,12 4 1444 0 0,-10-2-1318 0 0,0-1 1 0 0,0 1-1 0 0,0 0 0 0 0,-1 0 0 0 0,1 0 0 0 0,-1 0 0 0 0,5 5 1 0 0,1 7-112 0 0,-1 0 0 0 0,0 1 1 0 0,-1 0-1 0 0,-1 1 1 0 0,0-1-1 0 0,-1 1 1 0 0,-1 0-1 0 0,0 0 0 0 0,-1 0 1 0 0,-1 25-1 0 0,0-42-29 0 0,-1 1 0 0 0,0 0-1 0 0,0 0 1 0 0,0-1 0 0 0,1 1-1 0 0,-1 0 1 0 0,0 0 0 0 0,0 0-1 0 0,1-1 1 0 0,-1 1 0 0 0,0 0-1 0 0,0 0 1 0 0,1 0 0 0 0,-1 0-1 0 0,0 0 1 0 0,0-1 0 0 0,1 1-1 0 0,-1 0 1 0 0,0 0 0 0 0,1 0-1 0 0,-1 0 1 0 0,0 0 0 0 0,1 0-1 0 0,-1 0 1 0 0,0 0 0 0 0,1 0-1 0 0,-1 0 1 0 0,0 0 0 0 0,1 0-1 0 0,-1 0 1 0 0,0 0 0 0 0,1 1-1 0 0,-1-1 1 0 0,0 0-1 0 0,0 0 1 0 0,1 0 0 0 0,-1 0-1 0 0,0 1 1 0 0,0-1 0 0 0,1 0-1 0 0,-1 0 1 0 0,0 0 0 0 0,0 1-1 0 0,1-1 1 0 0,-1 0 0 0 0,0 0-1 0 0,0 1 1 0 0,0-1 0 0 0,0 0-1 0 0,1 1 1 0 0,-1-1 0 0 0,0 0-1 0 0,0 0 1 0 0,0 1 0 0 0,0-1-1 0 0,0 0 1 0 0,0 1 0 0 0,0-1-1 0 0,0 0 1 0 0,0 1 0 0 0,0-1-1 0 0,0 0 1 0 0,0 1 0 0 0,0-1-1 0 0,0 0 1 0 0,0 1 0 0 0,0-1-1 0 0,-1 1 1 0 0,21-23 1202 0 0,-18 20-1236 0 0,20-28 334 0 0,30-50-1 0 0,-4 6-361 0 0,-17 31 0 0 0,39-41 0 0 0,-55 68-8 0 0,1 1-1 0 0,0 0 1 0 0,1 1-1 0 0,1 0 1 0 0,24-13 0 0 0,-30 24-176 0 0,-9 7-366 0 0,-10 18-934 0 0,5-16 1146 0 0,-2 7-480 0 0,-4 0-133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4:18.131"/>
    </inkml:context>
    <inkml:brush xml:id="br0">
      <inkml:brushProperty name="width" value="0.1" units="cm"/>
      <inkml:brushProperty name="height" value="0.1" units="cm"/>
    </inkml:brush>
  </inkml:definitions>
  <inkml:trace contextRef="#ctx0" brushRef="#br0">7 161 3784 0 0,'-1'-4'168'0'0,"0"0"-1"0"0,-1 0 0 0 0,1 0 0 0 0,1 0 0 0 0,-1 0 1 0 0,1 0-1 0 0,0 0 0 0 0,0-6 0 0 0,1 17-5 0 0,0 0-1 0 0,0 0 1 0 0,1 0-1 0 0,0 0 1 0 0,4 8-1 0 0,8 30-18 0 0,-10-33-128 0 0,0 1 0 0 0,1-1 0 0 0,1 0 0 0 0,-1 0 0 0 0,2 0 0 0 0,12 16 1 0 0,-19-27 8 0 0,0-1 1 0 0,1 1 0 0 0,-1-1 0 0 0,0 1-1 0 0,1-1 1 0 0,-1 1 0 0 0,1-1-1 0 0,-1 0 1 0 0,1 1 0 0 0,-1-1 0 0 0,1 0-1 0 0,-1 1 1 0 0,1-1 0 0 0,-1 0 0 0 0,1 1-1 0 0,-1-1 1 0 0,1 0 0 0 0,-1 0 0 0 0,1 0-1 0 0,0 0 1 0 0,-1 0 0 0 0,1 0-1 0 0,-1 0 1 0 0,1 0 0 0 0,0 0 0 0 0,-1 0-1 0 0,1 0 1 0 0,0 0 0 0 0,1-1 8 0 0,0 1 0 0 0,-1-1 0 0 0,1 0 0 0 0,-1 0 0 0 0,1 0 0 0 0,0 0 0 0 0,-1 0 0 0 0,0 0 0 0 0,3-3 0 0 0,5-6 5 0 0,-1 0 1 0 0,9-15 0 0 0,-10 14-2 0 0,24-32-113 0 0,1 2 0 0 0,2 1 0 0 0,2 1 0 0 0,44-36 0 0 0,-61 62-188 0 0,-18 13 228 0 0,-1-1 0 0 0,1 1 0 0 0,0 0 0 0 0,0-1 0 0 0,-1 1-1 0 0,1 0 1 0 0,0 0 0 0 0,0 0 0 0 0,0 0 0 0 0,-1 0 0 0 0,1 0-1 0 0,0 0 1 0 0,0 0 0 0 0,0 0 0 0 0,0 0 0 0 0,-1 0 0 0 0,1 0-1 0 0,0 1 1 0 0,0-1 0 0 0,-1 0 0 0 0,1 0 0 0 0,0 1 0 0 0,0-1-1 0 0,0 1 1 0 0,6 6-614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4:18.759"/>
    </inkml:context>
    <inkml:brush xml:id="br0">
      <inkml:brushProperty name="width" value="0.1" units="cm"/>
      <inkml:brushProperty name="height" value="0.1" units="cm"/>
    </inkml:brush>
  </inkml:definitions>
  <inkml:trace contextRef="#ctx0" brushRef="#br0">0 294 2808 0 0,'5'-17'231'0'0,"1"2"233"0"0,-6 15-447 0 0,0 0-1 0 0,0 0 1 0 0,-1 0-1 0 0,1 0 0 0 0,0 0 1 0 0,0 0-1 0 0,0 0 0 0 0,0 0 1 0 0,0 0-1 0 0,0 0 1 0 0,0 0-1 0 0,0 1 0 0 0,-1-1 1 0 0,1 0-1 0 0,0 0 0 0 0,0 0 1 0 0,0 0-1 0 0,0 0 1 0 0,0 0-1 0 0,0 0 0 0 0,0 0 1 0 0,-1-1-1 0 0,1 1 0 0 0,0 0 1 0 0,0 0-1 0 0,0 0 1 0 0,0 0-1 0 0,0 0 0 0 0,0 0 1 0 0,0 0-1 0 0,0 0 0 0 0,0 0 1 0 0,-1 0-1 0 0,1 0 1 0 0,0 0-1 0 0,0 0 0 0 0,0 0 1 0 0,0 0-1 0 0,0-1 0 0 0,0 1 1 0 0,0 0-1 0 0,0 0 1 0 0,0 0-1 0 0,0 0 0 0 0,0 0 1 0 0,0 0-1 0 0,0 0 0 0 0,0 0 1 0 0,0-1-1 0 0,0 1 1 0 0,0 0-1 0 0,0 0 0 0 0,0 0 1 0 0,0 0-1 0 0,0 0 0 0 0,0 0 1 0 0,0 0-1 0 0,0-1 1 0 0,0 1-1 0 0,0 0 0 0 0,0 0 1 0 0,0 0-1 0 0,-1 33 635 0 0,1-15-422 0 0,0-2-91 0 0,0 1 0 0 0,0-1-1 0 0,5 20 1 0 0,-5-33-111 0 0,1 0 0 0 0,-1 0 0 0 0,1 0-1 0 0,0 0 1 0 0,0 0 0 0 0,0 0 0 0 0,1 0 0 0 0,-1 0 0 0 0,1 0-1 0 0,-1 0 1 0 0,1-1 0 0 0,0 1 0 0 0,0-1 0 0 0,0 0 0 0 0,0 1-1 0 0,1-1 1 0 0,-1 0 0 0 0,1 0 0 0 0,-1 0 0 0 0,1-1-1 0 0,0 1 1 0 0,-1 0 0 0 0,5 0 0 0 0,-5-1 0 0 0,0-1 0 0 0,0 1 0 0 0,1-1-1 0 0,-1 0 1 0 0,0 0 0 0 0,0 0 0 0 0,1 0 0 0 0,-1 0 0 0 0,0 0 0 0 0,1-1 0 0 0,-1 1-1 0 0,0-1 1 0 0,0 1 0 0 0,0-1 0 0 0,0 0 0 0 0,1 0 0 0 0,-1 0 0 0 0,0 0 0 0 0,-1 0 0 0 0,1-1-1 0 0,0 1 1 0 0,3-3 0 0 0,3-5 20 0 0,0 1 0 0 0,-1-1 0 0 0,10-15 0 0 0,3-3-13 0 0,51-66-127 0 0,-35 43 83 0 0,54-55 0 0 0,-77 92-85 0 0,1 0 0 0 0,1 0 0 0 0,0 1 0 0 0,0 1 0 0 0,1 1 0 0 0,1 0 1 0 0,0 1-1 0 0,23-9 0 0 0,-21 13-325 0 0,-1 3-150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04:19.759"/>
    </inkml:context>
    <inkml:brush xml:id="br0">
      <inkml:brushProperty name="width" value="0.1" units="cm"/>
      <inkml:brushProperty name="height" value="0.1" units="cm"/>
    </inkml:brush>
  </inkml:definitions>
  <inkml:trace contextRef="#ctx0" brushRef="#br0">22 217 3640 0 0,'0'0'90'0'0,"-3"2"13"0"0,-15 12 3483 0 0,18-3-3468 0 0,1 3-73 0 0,-1-3 80 0 0,0 0 0 0 0,1 0 1 0 0,3 12-1 0 0,3 24-25 0 0,-5-36 897 0 0,4-7-855 0 0,20 10-32 0 0,-26-14-108 0 0,1 1-1 0 0,-1-1 1 0 0,0 0 0 0 0,0 0-1 0 0,1 0 1 0 0,-1 0-1 0 0,0 0 1 0 0,1 1 0 0 0,-1-1-1 0 0,0 0 1 0 0,1 0 0 0 0,-1 0-1 0 0,0 0 1 0 0,1 0-1 0 0,-1 0 1 0 0,0 0 0 0 0,1 0-1 0 0,-1 0 1 0 0,0 0-1 0 0,1 0 1 0 0,-1 0 0 0 0,0 0-1 0 0,1-1 1 0 0,-1 1-1 0 0,1 0 1 0 0,23-16 23 0 0,83-62-30 0 0,-99 72 6 0 0,0 1 0 0 0,-1-2 0 0 0,1 1 0 0 0,-1-1 0 0 0,-1 0 0 0 0,0 0 0 0 0,9-13 0 0 0,2-3 35 0 0,-7 9-11 0 0,15-17 125 0 0,0 1 1 0 0,2 1-1 0 0,1 1 1 0 0,49-37 0 0 0,-56 54-189 0 0,-20 10-67 0 0</inkml:trace>
</inkml:ink>
</file>

<file path=ppt/ink/ink805.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4-06-20T06:42:38.323"/>
    </inkml:context>
    <inkml:brush xml:id="br0">
      <inkml:brushProperty name="width" value="0.05292" units="cm"/>
      <inkml:brushProperty name="height" value="0.05292" units="cm"/>
      <inkml:brushProperty name="color" value="#FF0000"/>
    </inkml:brush>
  </inkml:definitions>
  <inkml:trace contextRef="#ctx0" brushRef="#br0">22285 3835 0,'14'0'188,"-1"0"-173,13 0 1,14 0 0,26 0-1,-13 0 1,-27 0 0,41 0-1,-28 0-15,27 0 16,0 0-1,1 0 1,25 0 0,-65 0-1,92 0 1,-27 0 0,-52 0-1,26 0 1,-13 0-1,-27 0-15,27 0 16,-39 0 0,52 0-1,-13 0 1,-1 14 0,-25-14-1,39 0 1,53 0-1,-40 0 1,-12 0 0,-1 0 15,0 0-15,-27 0-16,28 0 15,-28 0 1,14 0-1,13 0 1,0 0 0,53 0-1,-39 0 1,-14 0 0,-40 0-1,67 0 1,-53 0-1,-14 0 1,27 0 0,-40 0-1,14 0 1,12 0 0,-25 0-16,25 0 15,-12 0 1,12 0-1,-25 0 1,52 0 0,-27 0 15,-39 13 63</inkml:trace>
  <inkml:trace contextRef="#ctx0" brushRef="#br0" timeOffset="6298.2">22312 529 0,'0'-13'109,"-13"13"-93,-14 0 0,-13 0 30,14 0-30,-14 0-16,-26 27 31,53-27-15,-40 39 0,27-12-1,-14 12-15,27-25 16,-27 25-1,27 41 1,0-27 15,13-1 1,0-38-17,0 12 16,26 14-15,14-27-16,66 27 16,39-40-1,-66 0 1,-26 0 0,-26 0-16,-1-14 15,27-38 1,26-81 15,-52 80-15,-14 27-1,-13-27 1,13 13 0,-13 27-1,0 0-15,0 0 16,0-14-1,0 14 1,-26-13 0,-1-1-1,-12-13 1,12 14 0,14 26-1,-13 0 1,-27 0-1,13 0 1,27 0 0,-27 0 15,27 0-15,0 13-1,-1-13 1,14 13-1,-13-13 1,-13 14 0,13-1-1,13 0 1,-14 14-16</inkml:trace>
  <inkml:trace contextRef="#ctx0" brushRef="#br0" timeOffset="7247.9">22153 1005 0,'0'27'78,"13"26"-62,-13-27 0,14 14-1,-14-27 1,13 53-1,0-53 1,13 14 0,-12-14 31,-1-13-32,27 0 1,79 0-1,0 0 1,-93 0 0,40 0-1</inkml:trace>
  <inkml:trace contextRef="#ctx0" brushRef="#br0" timeOffset="8351.65">22880 1098 0,'-13'0'31,"-53"0"0,13 26-15,40-12-1,-27 25 1,27-1004 0,0 1957-1,0-966-15,-1-13 16,14 40 0,-13 0-1,13-13 16,0 13-15,0-40-16,0 0 16,0 14-1,0-1 1,0 27 0,66-40-1,-39-13-15,118 0 31,-92 0-15,13 0 0,-26 0-1,0-39 1,26-27 0,-53 39-1,13-26 1,-12 27-1,-14-14 17,0 27-17,0-14 1,-14 1 0,1 13-1,0-1 1,-13 1-1,-27-13 1,39 13 0,-38-1 15,38 1 0,1 13-15,-13 0-1,-1 0 1,-13 0 0,27 0-1,0 0 1,0 0 0</inkml:trace>
  <inkml:trace contextRef="#ctx0" brushRef="#br0" timeOffset="9015.6">22735 1574 0,'13'13'31,"-13"1"-15,13 12-1,1 14 1,12-1-1,-13 1 1,1 0 0,-14-27 15,13 13-15,13 1-1,-13-14 1,1 13-1,-1 1 1,0-27 0,0 0-1,1 0 1,39 0 0,-1-13-1,-38-1 1,-1 14-1,13 0 1</inkml:trace>
  <inkml:trace contextRef="#ctx0" brushRef="#br0" timeOffset="9976.03">23555 1720 0,'-26'0'15,"-14"0"1,0 0-1,-26 0 1,26 13 0,-26 40-1,66-40 1,-79 27 0,52-27-1,14 26 1,13-12-1,0-14 1,0 0 0,0 1-1,0 12 1,13 0 15,27 1-15,13-27-1,13 13 1,27-13 0,-67 0-1,67 0 1,-40 0 0,13-40-1,-27 1 1,-39 26-1,0-40 1,0 26-16,0-26 16,0-26 15,0 53-15,0-1-1,-39 27 16,-1 0-15,14 0 0,12 0-1,-12 0 1,13 0 31</inkml:trace>
  <inkml:trace contextRef="#ctx0" brushRef="#br0" timeOffset="11739.96">23793 1257 0,'0'0'16,"0"-40"-1,0-992 1,0 1971-1,0-1031 1,-13 79 0,0-40-1,-1 0 1,-78-40 0,26 14-1,-53-14 1,66 27-1,0 40 1,40 13 0,-67-14-1,67 27 1,-53-40 0,-53 1-1,40 12 1,12 27-1,-12-13 1,-66 0 0,39 13-1,-40-13 1,27 13 0,27 0-1,-107 0 16,80 0-15,13 0 0,67 26-1,-80 14 1,53 13 0,52-40-16,-25 27 15,25-1 1,1-26-1,-53 120 1,53-1 0,13-79-1,0 79 1,0-26 0,0 39-1,0-65 1,0-41-16,0 14 15,66 40 1,0-14 0,14-26-1,-41-26 1,93 65 0,-65-79-1,-1 53 1,40-26-1,-14 0 1,106 39 0,-26-39-1,-26-14 1,-40 14 0,198 13-1,-132-27 1,0-12-1,-40-14 1,-39 0 0,-67 0-1,40 0 1,-13 0 0,13 0-1,-13-40 1,26-26-1,1 0 1,-1-53 0,-13 13-1,-52 0 1,-1-13 0,-13 13-1,0 53 1,0-79-1,-27 53 1,1 26 0,-14 13-1,-13 0 1,14 14 0,-1 13-1,-66-40 16,27 26 1,79 14-17,-13 0 1,-27 13 0,27-13-1</inkml:trace>
  <inkml:trace contextRef="#ctx0" brushRef="#br0" timeOffset="32539.61">8941 5370 0,'26'13'47,"80"-13"-32,39 0 1,67 0 0,-80 0-1,265 0 1,-291 0-1,172 0 1,-67 0 0,-52 0-1,-93 0 1,-40 0 0</inkml:trace>
  <inkml:trace contextRef="#ctx0" brushRef="#br0" timeOffset="34547.3">12512 5303 0,'26'0'63,"93"0"-48,-53 0 1,159 0 0,-13 0-1,52 0 1,27 0-1,53 0 1,-159-991 0,119 2009-1,40-1018 1,-238 0 0,-13 0 15,-14 0-16,-39 0 17,-1 0-17,27 0 1,-26 0 0,-13 0-16,25 0 15,-38 0 1,12 0-1,-13 0 126,1 0 31</inkml:trace>
  <inkml:trace contextRef="#ctx0" brushRef="#br0" timeOffset="40047.14">6322 5290 0,'0'0'0,"66"0"16,119 0 0,-26 0-1,238 0 1,-93 0-1,-145 0 1,211 0 0,-211 0-1,-67 0 1,-52 0 0</inkml:trace>
  <inkml:trace contextRef="#ctx0" brushRef="#br0" timeOffset="40674.29">9417 5277 0,'0'0'0,"26"0"16,27 0-1,26 0 1,-39 0-16,-13 0 16,78 0-1,-52 0-15,185 0 31,-39 0-15,-27 0 0,-80 0-1,107 0 1,-146 0 0,-40 0-1,26 0 79,-25 0-78</inkml:trace>
  <inkml:trace contextRef="#ctx0" brushRef="#br0" timeOffset="41208.79">11837 5290 0,'26'0'16,"-52"0"-16,66 0 15,-1 0 1,-12 0 0,52 0-1,-39 0 1,79 0-1,79 0 1,-79 0 0,-79 0-1,66 0 1,-27 0 0,0 0-1,-26 0 1,-13 0 15,-13 0-15,-14 0-16,13 0 15,-13 0-15,1 0 32</inkml:trace>
  <inkml:trace contextRef="#ctx0" brushRef="#br0" timeOffset="42835.69">16149 5290 0,'13'0'32,"13"0"-17,133 13 1,13 27 0,-93-27-1,120-13 1,-120 0-16,0 0 15,40 0 1,-52 0 0,-54 14-1</inkml:trace>
  <inkml:trace contextRef="#ctx0" brushRef="#br0" timeOffset="43223.77">18119 5370 0,'27'0'31,"26"0"-15,66-14-1,79-12 1,14 13-1,-80-14 1,27 27 0,-107 0-1,15 0 1,-54 0 0</inkml:trace>
  <inkml:trace contextRef="#ctx0" brushRef="#br0" timeOffset="43584.3">19931 5290 0,'0'0'0,"93"0"15,13 0 1,13 0 0,39 0-1,41 13 1,-146-13-16,105 0 31,-65 0-15,-80 0-1,27 0 1,-1 0-16,-12 0 16,13 0-16,52 0 15,14 0 1</inkml:trace>
  <inkml:trace contextRef="#ctx0" brushRef="#br0" timeOffset="43905.54">22232 5409 0,'0'0'0,"67"13"15,78-13 1,27 0 0,0 0-1,-13 0 1,-40 0 0,-53 0-1,198 0 1,-39 27-1,-119-27 1,251 79 0,-145-1071-1,-146 1984-15</inkml:trace>
  <inkml:trace contextRef="#ctx0" brushRef="#br0" timeOffset="44503.48">25314 5528 0,'13'0'16,"-26"0"-16,79 0 15,-26 0 1,-14 0-1,27 0 1,53 0 0,-27 0-1,-13 0 1,-39 0 0,79 0-1,-80 0-15,27 0 16,-13 0 15,-1 0-15,-12 0-16,-14 0 15,0 0 1,40 0 0,-40 0-1</inkml:trace>
  <inkml:trace contextRef="#ctx0" brushRef="#br0" timeOffset="48407.75">27258 5356 0,'13'0'62,"67"0"-46,105 0 0,119 0-1,53 0 1,-79 0-1,-119 0 1,-93 0 0</inkml:trace>
  <inkml:trace contextRef="#ctx0" brushRef="#br0" timeOffset="48848.29">29282 5356 0,'0'0'16,"53"0"-16,52 0 15,213-39 1,-1-14 15,-145 26-15,-132 27-16,-27 0 15,0 0 1</inkml:trace>
  <inkml:trace contextRef="#ctx0" brushRef="#br0" timeOffset="50203.51">3690 6150 0,'79'-27'47,"106"1"-32,-132 26 1,53 0-1,-66-13 1,92-27 0,-53 27-1,-52 13 1,-1 0 0,-12 0-1</inkml:trace>
  <inkml:trace contextRef="#ctx0" brushRef="#br0" timeOffset="51446.97">5502 6163 0,'0'0'0,"26"0"15,14 0 1,53-13 0,-14 13-1,146-13 1,-93 13 0,-39 0-1,-54 0 1,14 0-1,0 0 1,-26 0 0,-14 0-1</inkml:trace>
  <inkml:trace contextRef="#ctx0" brushRef="#br0" timeOffset="51860.88">7221 6137 0,'40'0'47,"0"0"-32,26-14-15,66-12 16,13-1-1,120 27 17,-93 0-17,-27 0 1,-131 0 15,12 0-15</inkml:trace>
  <inkml:trace contextRef="#ctx0" brushRef="#br0" timeOffset="52302.51">9139 6057 0,'0'0'0,"79"0"16,40 0-1,-13 0 1,26 0 0,-65 0-1,-15 0-15,54 0 16,53 0 0,13 0-1,-40 0 1,-26 0-1,-66 0 1,13-13 0,-14 13-1,27 0 1</inkml:trace>
  <inkml:trace contextRef="#ctx0" brushRef="#br0" timeOffset="52687.69">11586 6018 0,'26'0'16,"14"0"0,13 0-1,26 0 1,53 0 0,40 0-1,-13 0 1,-13 0-1,-94 0 1,94 0 0,-54 0-1,-52 0 1,-13 0 0,25 0-16</inkml:trace>
  <inkml:trace contextRef="#ctx0" brushRef="#br0" timeOffset="53123.99">13318 6018 0,'0'0'16,"53"0"0,-26 0-1,26 0 1,52 0-1,-65 0 1,106 0 0,-14 0-1,-53 0-15,93 0 16,-79 0 0,52 0 15,1 0-16,-41 13 1</inkml:trace>
  <inkml:trace contextRef="#ctx0" brushRef="#br0" timeOffset="74079.34">17471 5978 0,'53'0'63,"106"0"-48,-53-992 1,211 1984 0,106-992-1,27 13 1,26-13-1,27 0 1,-318 0 0,-132 0-1,-27 0 1</inkml:trace>
  <inkml:trace contextRef="#ctx0" brushRef="#br0" timeOffset="74500.71">21889 6018 0,'0'0'16,"79"0"0,80 13-1,92 53 1,-119-66-16,27 0 15,343 0 1,-356 0 0,304 0-1,-80 0 17,-132 0-17,13-979 1,-171 1958 15,-67-979-31</inkml:trace>
  <inkml:trace contextRef="#ctx0" brushRef="#br0" timeOffset="75191.97">26332 6123 0,'0'0'0,"67"0"16,52 40-1,92-40 1,107 0 0,-213 0-1,120 0 1,-79 0 15,-80 0-15,-13 0-16,0 0 15,66 0 1,-40 0 0,-26 0-1</inkml:trace>
  <inkml:trace contextRef="#ctx0" brushRef="#br0" timeOffset="75694.55">29652 6163 0,'27'0'16,"-54"0"-16,93 0 15,80 0 1,-41 0 0,54 0-1,-27 0 1,120 0 0,-14 0-1,-79 0 1,52 0-1,1 0 1,-186 0 0,1 0-1,-14 0 17</inkml:trace>
  <inkml:trace contextRef="#ctx0" brushRef="#br0" timeOffset="76175.85">32707 6150 0,'0'0'0,"27"0"15,26 0 1,79 0 0,-40 0-1,-39 0 1,13 0 0,1 0-1,-28 0 1,-26 0-16,1 0 31,25 0-15</inkml:trace>
  <inkml:trace contextRef="#ctx0" brushRef="#br0" timeOffset="78226.88">2050 6956 0,'13'-26'78,"159"13"-63,66 13 1,27 0 0,-27 0-1,40 0 1,-40 0-1,-106 0 1,-53 0-16,14 0 16,-67 0-1</inkml:trace>
  <inkml:trace contextRef="#ctx0" brushRef="#br0" timeOffset="78676.78">5105 6917 0,'27'0'31,"25"0"-15,81 0-1,39 0 1,39 0 0,27 0-1,-132 0 1,66 0 0,-119 0-1,-40 0 1,14 0-1</inkml:trace>
  <inkml:trace contextRef="#ctx0" brushRef="#br0" timeOffset="79084.96">8107 6983 0,'14'0'47,"12"0"-31,40 0-1,40 0 1,-27 0-16,54 0 15,39 0 1,-53 0 0,-93 0-1,14 0 1</inkml:trace>
  <inkml:trace contextRef="#ctx0" brushRef="#br0" timeOffset="79705.69">9456 6917 0,'14'0'15,"65"0"1,80 0 0,118 0-1,-39 0 1,-105 0-1,25 0 1,-12 0 0,-120 0-16,14 0 15</inkml:trace>
  <inkml:trace contextRef="#ctx0" brushRef="#br0" timeOffset="80061.69">12313 6917 0,'0'0'0,"80"0"16,118 0 0,199 0-1,-106 0 1,0 0-1,-133 0 1,41 0 0,-54 0-1,-92 0 17</inkml:trace>
  <inkml:trace contextRef="#ctx0" brushRef="#br0" timeOffset="80408.78">15091 6917 0,'0'0'0,"92"0"15,-13 0 1,107 0 0,263 0-1,-224 0 1,-26 0 15,-133 0-15,-40 0-16,53 0 15,-12 0 1</inkml:trace>
  <inkml:trace contextRef="#ctx0" brushRef="#br0" timeOffset="80689.38">17379 6917 0,'26'0'16,"-52"0"-16,65 0 15,14 0 1,-13 0-1,13 0 1,-14 0 0,54 0-1,-53 0 1,-14 0-16,27 0 16,-40 0-16</inkml:trace>
  <inkml:trace contextRef="#ctx0" brushRef="#br0" timeOffset="107212.71">4894 7565 0,'26'-13'47,"-13"13"-31,106 0 0,66 0-1,120 0 1,-253 0-1,41 0 1,-66 0 0</inkml:trace>
  <inkml:trace contextRef="#ctx0" brushRef="#br0" timeOffset="107754.89">7446 7618 0,'13'0'16,"1"0"-1,131 0 1,67 0-1,26 0 1,132 0 0,-211 0-1,158 0 1,-79 0 0,-79 0-1,-133 0 16</inkml:trace>
  <inkml:trace contextRef="#ctx0" brushRef="#br0" timeOffset="108192.09">11282 7618 0,'0'0'0,"105"0"16,28 0-1,12 0 1,-105 0-16,185 0 31,13 0-15,-159 0-1,67 0 1,-27 0 0,-27 0-1,-65 0 1,12 0-16,93 0 31</inkml:trace>
  <inkml:trace contextRef="#ctx0" brushRef="#br0" timeOffset="108705.86">14204 7618 0,'0'0'0,"67"0"15,-1 0 1,13 0 0,40 0-1,13 0 1,-79 0-1,212 0 1,-14 0 0,-39 0-1,26 0 1,-53 0 0,-66 0-1,-40 0 1,-66 0 15,27 0-15,-27 0 31,1 0-32</inkml:trace>
  <inkml:trace contextRef="#ctx0" brushRef="#br0" timeOffset="109755.73">17418 7631 0,'14'0'16,"25"0"-1,-26 0-15,133-27 16,65 14 0,107 13-1,-186 0 1,186 0 0,39 0-1,-291 0 1</inkml:trace>
  <inkml:trace contextRef="#ctx0" brushRef="#br0" timeOffset="110615.88">20540 7591 0,'0'0'0,"52"0"15,-25 0 1,92 0 0,-40 0-1,40 0 1,27 0-1,-27 0 1,-40 0 0,-13 0-1,-13 0-15,53 0 32,13 0-17,0 0 1,13 0-1,-39 0 1,39 0 0,-52 0-16,-1 0 15,93 0 1,-106 0 0,-26 0-1,-14 0 1,-13 0-1</inkml:trace>
  <inkml:trace contextRef="#ctx0" brushRef="#br0" timeOffset="111364">24084 7591 0,'13'0'16,"14"0"-1,26 0 1,-27 0-16,172 0 31,-52 0-15,-93 0-1,185 0 1,-132 0-16,132 0 16,-27 27-1,-12-27 1,-67 0-1,-53 0 1,-52 0 0,-14 0-1,0 0 32</inkml:trace>
  <inkml:trace contextRef="#ctx0" brushRef="#br0" timeOffset="114225.21">27443 7657 0,'53'0'62,"27"0"-46,118 0-1,67 0 1,52 0 0,-26 0-1,-119 0 1,-106 0-1</inkml:trace>
  <inkml:trace contextRef="#ctx0" brushRef="#br0" timeOffset="115451.94">30287 7565 0,'26'0'47,"80"0"-31,53 0-1,13 0 1,26 0-1,-171 0 1,12 0 0</inkml:trace>
  <inkml:trace contextRef="#ctx0" brushRef="#br0" timeOffset="115970.47">31768 7565 0,'27'0'47,"39"0"-32,13 0 1,80 0 0,-53 0-1,171 0 1,-131 0-1,-93 0 1,-40 0 0</inkml:trace>
  <inkml:trace contextRef="#ctx0" brushRef="#br0" timeOffset="118080.03">2169 8358 0,'13'0'31,"14"0"-15,39 0 0,66 0-1,-53 0-15,27 0 16,172 0 0,-40 0-1,-40 14 1,-52 12-1,-120-13 1,67-13 0,-67 0-1,1 13 1</inkml:trace>
  <inkml:trace contextRef="#ctx0" brushRef="#br0" timeOffset="119001.25">6534 8345 0,'0'0'0,"145"0"15,-39 0-15,26 0 16,27 0 0,343 0-1,-184 0 1,-80 0-1,-172 0 1,53 0 0,-66 0-1,-27 0-15,-12 0 32,12 0-17,-13 0 1,27 0 15,-27 0-15</inkml:trace>
  <inkml:trace contextRef="#ctx0" brushRef="#br0" timeOffset="120241.64">9946 8491 0,'26'0'109,"384"0"-93,146 0 15,-107 0-16,-78 0 1,-239 0 0,119 0-1,-211 0 1</inkml:trace>
  <inkml:trace contextRef="#ctx0" brushRef="#br0" timeOffset="121425.93">14085 8517 0,'14'0'79,"39"-13"-64,13 0 1,66 13-1,-13 0 1,172 0 0,-27 0-1,-105 0 1,-53 0 0,-66 0-1,-27 0 1</inkml:trace>
  <inkml:trace contextRef="#ctx0" brushRef="#br0" timeOffset="122343.27">17008 8504 0,'0'0'0,"14"-13"31,105-1 0,39 14-15,1 0-1,53 0 1,-80 0 0,93 0-1,-67 0 1,-65 0 0</inkml:trace>
  <inkml:trace contextRef="#ctx0" brushRef="#br0" timeOffset="123423.92">20606 8385 0,'13'0'32,"13"-13"-17,14-14-15,66 14 16,79 13 0,-79 0-1,185 0 1,13 0-1,-40 0 1,-78 0 0,-120 0-1</inkml:trace>
  <inkml:trace contextRef="#ctx0" brushRef="#br0" timeOffset="124609.29">25010 8517 0,'0'0'0,"13"0"47,53 0-32,14 0 1,290 0-1,-53 0 1,-132 0 0,106 0-1,-119 0 1,-145 0-16,12 0 16</inkml:trace>
  <inkml:trace contextRef="#ctx0" brushRef="#br0" timeOffset="147083.85">6441 9866 0,'0'0'0,"93"0"16,-54 0 0,120 0-1,26 0 1,13 0-1,14 0 1,-106 0 0,26 0-1,-26-27 1,-80 27-16,-12 0 16,-1-13-1</inkml:trace>
  <inkml:trace contextRef="#ctx0" brushRef="#br0" timeOffset="149844.26">8359 10673 0,'26'0'63,"93"0"-48,-40 0-15,14 0 16,211-40 0,-66 13-1,-132 27 1,172 0-1,-14 0 1,-26 0 0,-105 0-1,65 0 17,-132 0-17,-26 0 1,52 0-1,-12 0 1,-1 0 0,40 0-1,-13 0 1,-40 0 0,66 0-1,54 0 1,-54 0-1,-66 0 1,66 0 0,27 0-1,13 0 1,-40 0 0,-79 0-16,66 0 15,-53 0 1,14-13-1,-67 13 1,0 0 0,27-13-1,-14-13 1,1 26 0,-14 0-1,0 0 1,13 0-1,-12 0 32,25 0-31,-25 0 0,-1 0-1,0-14 16,-13-39 1,0-13-17,0 40 1,0 13 0,-13-27-1,13 14 1,-13-1-1,13-13 1,-14 27-16,14-13 31,0-1-15,0-12 0,-13 12 15,-13 14 63,-40 13-79,-40 0 1,-53 0-1,80 0 1,-225 0 0,198 0-1,-79 0 1,-14 0 0,120 0-1,-40 0 1,-27 0-1,14 0 1,-27 0 0,14 0-1,26 0 1,39 0 0,-105 0-1,93 0 1,-27 0-1,53 0 1,-199 0 0,53 0-1,133 0 1,-146-40 0,106 40-1,-40 0 1,40 0-1,27 0 1,52 0 0,-52 0-1,-27 0 1,79 0 0,-26 0-1,39 0 1,1 0-1,-27 13 17,-13 1-1,39 12-15,-26 1 15,27-14-16,13-992 1,13 1998 0,0-927-1,0-52 1,0 26 0,0-26-1,0 39 1,0 0-1,-13-13 1,13-13 0,-14 0-1,14-40 1,0 1 31</inkml:trace>
  <inkml:trace contextRef="#ctx0" brushRef="#br0" timeOffset="154189.35">5780 14177 0,'-27'0'94,"-118"-13"-78,65-14-1,-158 27 1,-211 0-1,144 0 1,-118 0 15,185 0-15,40 67 0,105-28-1,-118 107 1,118-80-1,67-40 1,-54 40 0,54 1-1,-54 65 1,54-93-16,-27 67 16,27-53-1,-1 26 1,-13 54-1,40-94 1,0 67 0,-26-53-16,13 93 15,0 25 1,-27 15 15,40-81-15,0-38-1,0 12 1,0 40 15,13-27-15,0-65 0,1 26-1,25 13 1,27 40-1,0-40 1,-26-26 0,53-27-1,-1 0 1,107-13 0,65 0-1,-105 0-15,185 0 16,105 0-1,94 0 1,-279 0 0,292 0-1,-80 0 1,-40 0 0,93 0-1,-79 0 1,53 0-1,-279-992 1,451 1931 0,-225-979-1,-265 1 1,357-107 0,-277 27-1,-80-13 1,-80 13-1,-52 53 1,-26-80 0,-1-12-1,-26-14 1,0 13 0,-13 67-1,-40-1-15,0-79 16,-13 66-1,-66-39 1,-80-14 0,-79 66-1,106 27 1,-13-26-16,-225-14 16,-40 66-1,39-39 1,28 53-1,-1-1 1,212 27 0,-225-53-1,39 27 1,54 26 0,-53 0-1,79 0 1,0 0-1,13 0 1,172 0 0,-26 0-1,39 0 1,67 0 0,-14 13-1,27 0 1,13 0 78</inkml:trace>
  <inkml:trace contextRef="#ctx0" brushRef="#br0" timeOffset="155520.22">12088 13767 0,'-145'0'31,"-54"0"-15,-52-13-1,40 0 1,118 13 0,-66-27-1,27 27 1,39 0 0,-26 53-1,0 66 1,14 119-1,25-66 1,27 0 0,53-66-1,0 0 1,80-27 0,-41-39-1,67 26 1,53 0-1,-40-40 1,-27-26-16,67 0 16,79 0-1,-39-26 1,-14-67 0,-159 67-1,40-67 1,-26-26-1,-40 0 1,13 13 0,-13 40-1,0 27-15,0 12 16,0-39 0,-13 40 15,13 12 0,-13 14-15</inkml:trace>
  <inkml:trace contextRef="#ctx0" brushRef="#br0" timeOffset="157113.1">17405 13820 0,'13'0'16,"-26"-13"15,-159 105-15,53-25-16,-119 131 31,185-132-15,27 27-1,-1 52 1,27-13 0,66 1-1,0-1 1,54-13-1,91 0 1,14-53 0,-119-40-1,198 14 1,13-40 0,27 0-1,27-53 1,-54-53-1,-105-26 1,-80-40 0,-132 0 15,0 14-15,0 78-1,-40-145 1,-92 14-1,-40 39 1,26 93 0,-131-27-1,-160 40 1,93 26 0,212 40-16,-66 26 15,13 80 1,92-26-1,27-28 1,39 1 0,14-39-1,13 25 17,0-26 30</inkml:trace>
  <inkml:trace contextRef="#ctx0" brushRef="#br0" timeOffset="158295.9">23145 15790 0,'0'0'0,"344"0"15,79 0 1,106 0-1,27 0 1,-80-52 0,-53 12-1,-39-26 1,-14 66 0,-291 0-1,67 0 1,12 0-1,1 0 1,-106 0-16,26 0 16,-26 0-1,93 0 1,-67 0 0,53-27-1,-92 1 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55.632"/>
    </inkml:context>
    <inkml:brush xml:id="br0">
      <inkml:brushProperty name="width" value="0.1" units="cm"/>
      <inkml:brushProperty name="height" value="0.1" units="cm"/>
    </inkml:brush>
  </inkml:definitions>
  <inkml:trace contextRef="#ctx0" brushRef="#br0">5532 3860 5849 0 0,'17'-5'656'0'0,"6"-4"18"0"0,39-20 0 0 0,-22 9-217 0 0,197-112 2057 0 0,-204 113-2270 0 0,20-15-146 0 0,-2-2 0 0 0,-2-2 0 0 0,-2-2 1 0 0,-1-2-1 0 0,-2-2 0 0 0,-2-3 0 0 0,-2 0 1 0 0,-2-3-1 0 0,-3-1 0 0 0,-2-2 0 0 0,-2-1 0 0 0,-2-1 1 0 0,-3-1-1 0 0,-2-2 0 0 0,-3-1 0 0 0,-3 0 1 0 0,-2-1-1 0 0,-3-1 0 0 0,-2 0 0 0 0,2-65 1 0 0,-10 63-105 0 0,-3 0-1 0 0,-3 0 1 0 0,-3 0 0 0 0,-3 0 0 0 0,-21-82 0 0 0,16 98 0 0 0,-1 2-1 0 0,-2-1 0 0 0,-3 2 0 0 0,-1 1 0 0 0,-2 0 0 0 0,-2 2 0 0 0,-48-62 0 0 0,17 39 4 0 0,-3 2-1 0 0,-3 2 0 0 0,-70-51 1 0 0,-219-140 44 0 0,244 178-22 0 0,-78-47-41 0 0,-6 9 0 0 0,-221-95 0 0 0,-427-121-34 0 0,652 268 54 0 0,-2 8 0 0 0,-271-37 0 0 0,180 56-1 0 0,-294 4 0 0 0,34 48 17 0 0,382-3-6 0 0,-215 50 0 0 0,-12 43 7 0 0,260-65-8 0 0,-445 170 47 0 0,534-200-56 0 0,-63 35 0 0 0,99-49-103 0 0,5-1-141 0 0,9-7-427 0 0,39-59-3133 0 0,-33 41 2504 0 0,-3 1 202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55.958"/>
    </inkml:context>
    <inkml:brush xml:id="br0">
      <inkml:brushProperty name="width" value="0.1" units="cm"/>
      <inkml:brushProperty name="height" value="0.1" units="cm"/>
    </inkml:brush>
  </inkml:definitions>
  <inkml:trace contextRef="#ctx0" brushRef="#br0">509 80 3816 0 0,'0'-5'107'0'0,"0"0"-1"0"0,0 1 1 0 0,-1-1-1 0 0,0 0 1 0 0,0 1-1 0 0,0-1 0 0 0,-1 1 1 0 0,1-1-1 0 0,-1 1 1 0 0,0 0-1 0 0,-5-7 1 0 0,6 9-71 0 0,0 1 0 0 0,0 0 0 0 0,0-1 0 0 0,-1 1 0 0 0,1 0 0 0 0,0 0 0 0 0,-1-1 0 0 0,1 1 0 0 0,-1 0 0 0 0,1 1 0 0 0,-1-1 0 0 0,0 0 0 0 0,1 0 0 0 0,-1 1 0 0 0,0-1 0 0 0,0 1 0 0 0,1-1 1 0 0,-1 1-1 0 0,0 0 0 0 0,0 0 0 0 0,1 0 0 0 0,-1 0 0 0 0,0 0 0 0 0,0 0 0 0 0,0 0 0 0 0,1 0 0 0 0,-1 1 0 0 0,0-1 0 0 0,0 1 0 0 0,1-1 0 0 0,-1 1 0 0 0,0 0 0 0 0,-2 1 0 0 0,-8 5 25 0 0,0 1-1 0 0,0 0 1 0 0,1 0-1 0 0,-17 17 0 0 0,-37 46 330 0 0,49-53-292 0 0,5-6-22 0 0,-91 110 442 0 0,81-95-326 0 0,2 1 0 0 0,-26 51 0 0 0,32-52-51 0 0,-32 70 262 0 0,40-85-279 0 0,1 0 1 0 0,1 0-1 0 0,0 1 0 0 0,1-1 1 0 0,0 1-1 0 0,-1 14 1 0 0,4-25-85 0 0,-1-1 0 0 0,0 0 1 0 0,1 1-1 0 0,-1-1 1 0 0,1 0-1 0 0,-1 1 0 0 0,1-1 1 0 0,0 0-1 0 0,-1 0 1 0 0,1 0-1 0 0,0 0 0 0 0,0 0 1 0 0,0 0-1 0 0,0 0 1 0 0,0 0-1 0 0,0 0 1 0 0,0 0-1 0 0,0 0 0 0 0,0 0 1 0 0,1-1-1 0 0,-1 1 1 0 0,3 1-1 0 0,34 12 660 0 0,-28-11-590 0 0,68 21 424 0 0,-37-13-527 0 0,-1 3 0 0 0,0 0 0 0 0,59 33-1 0 0,42 43-2253 0 0,-102-64 1225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56.841"/>
    </inkml:context>
    <inkml:brush xml:id="br0">
      <inkml:brushProperty name="width" value="0.1" units="cm"/>
      <inkml:brushProperty name="height" value="0.1" units="cm"/>
    </inkml:brush>
  </inkml:definitions>
  <inkml:trace contextRef="#ctx0" brushRef="#br0">5769 5788 6313 0 0,'1'-5'92'0'0,"0"1"0"0"0,0 0 1 0 0,0 0-1 0 0,1-1 1 0 0,-1 1-1 0 0,1 0 0 0 0,0 0 1 0 0,0 0-1 0 0,0 0 1 0 0,0 1-1 0 0,1-1 0 0 0,0 1 1 0 0,0-1-1 0 0,0 1 1 0 0,6-5-1 0 0,5-4 305 0 0,0 0 0 0 0,24-14 0 0 0,18-5 744 0 0,82-34-1 0 0,12-5 327 0 0,-75 26-922 0 0,-1-3 0 0 0,-3-3-1 0 0,92-85 1 0 0,167-207-267 0 0,-236 226-277 0 0,-5-5 0 0 0,-5-3-1 0 0,-5-4 1 0 0,-6-3 0 0 0,-6-3-1 0 0,-6-2 1 0 0,76-251 0 0 0,-113 298-4 0 0,-4-1-1 0 0,13-133 1 0 0,-28 148 6 0 0,-3 0 0 0 0,-4 0 0 0 0,-15-108 0 0 0,1 87-12 0 0,-3 1 1 0 0,-5 1-1 0 0,-51-130 1 0 0,50 164-4 0 0,-3 1 1 0 0,-3 1 0 0 0,-2 2-1 0 0,-2 1 1 0 0,-3 2 0 0 0,-48-52-1 0 0,21 38-28 0 0,-3 3-1 0 0,-2 3 0 0 0,-94-62 0 0 0,-247-134-183 0 0,397 249 215 0 0,-724-419-471 0 0,259 166 262 0 0,316 184 5 0 0,-3 6 0 0 0,-251-69 0 0 0,-175-11 35 0 0,360 103 181 0 0,-2 11 1 0 0,-1 9-1 0 0,-1 11 1 0 0,-1 10-1 0 0,-425 42 1 0 0,98 61-17 0 0,202-29-16 0 0,-4-22 41 0 0,49-31 19 0 0,217-15-26 0 0,-116-17 0 0 0,138 3 27 0 0,69 13-65 0 0,1-1 0 0 0,0 0 0 0 0,0 0 0 0 0,0-1 0 0 0,0 0 0 0 0,1 0 0 0 0,-8-6 1 0 0,14 9-120 0 0,0-1 1 0 0,0 1-1 0 0,0-1 1 0 0,0 1-1 0 0,0-1 1 0 0,0 0 0 0 0,0 0-1 0 0,0 1 1 0 0,1-1-1 0 0,-1 0 1 0 0,1 0 0 0 0,-1 0-1 0 0,1 0 1 0 0,0 0-1 0 0,0 0 1 0 0,0 0 0 0 0,0 1-1 0 0,0-1 1 0 0,0 0-1 0 0,0 0 1 0 0,1 0-1 0 0,-1 0 1 0 0,1 0 0 0 0,-1 0-1 0 0,1 0 1 0 0,0 1-1 0 0,-1-1 1 0 0,1 0 0 0 0,0 1-1 0 0,2-3 1 0 0,3-6-941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3:57.147"/>
    </inkml:context>
    <inkml:brush xml:id="br0">
      <inkml:brushProperty name="width" value="0.1" units="cm"/>
      <inkml:brushProperty name="height" value="0.1" units="cm"/>
    </inkml:brush>
  </inkml:definitions>
  <inkml:trace contextRef="#ctx0" brushRef="#br0">416 7 5328 0 0,'0'0'13'0'0,"1"-1"0"0"0,-1 1-1 0 0,0 0 1 0 0,0 0 0 0 0,0 0-1 0 0,0 0 1 0 0,0 0-1 0 0,0 0 1 0 0,0 0 0 0 0,0 0-1 0 0,0 0 1 0 0,0 0 0 0 0,0 0-1 0 0,1 0 1 0 0,-1 0-1 0 0,0 0 1 0 0,0 0 0 0 0,0 0-1 0 0,0 0 1 0 0,0 0-1 0 0,0 0 1 0 0,0 0 0 0 0,0 0-1 0 0,0 0 1 0 0,0 0 0 0 0,1 0-1 0 0,-1 0 1 0 0,0 0-1 0 0,0 0 1 0 0,0 0 0 0 0,0 1-1 0 0,0-1 1 0 0,0 0-1 0 0,0 0 1 0 0,0 0 0 0 0,0 0-1 0 0,0 0 1 0 0,0 0 0 0 0,0 0 0 0 0,0-1 0 0 0,1 1 0 0 0,-1 0 0 0 0,0 0 0 0 0,0-1 0 0 0,0 1 0 0 0,0 0 0 0 0,0-1 1 0 0,0 1-1 0 0,1 0 0 0 0,-1 0 0 0 0,0-1 0 0 0,0 1 0 0 0,0 0 0 0 0,1 0 0 0 0,-1-1 0 0 0,0 1 0 0 0,0 0 1 0 0,0 0-1 0 0,1 0 0 0 0,-1-1 0 0 0,0 1 0 0 0,1 0 0 0 0,-1 0 0 0 0,0 0 0 0 0,0 0 0 0 0,1 0 1 0 0,-1 0-1 0 0,0 0 0 0 0,1-1 0 0 0,-1 1 0 0 0,0 0 0 0 0,1 0 0 0 0,-1 0 0 0 0,0 0 0 0 0,1 0 1 0 0,-1 1-1 0 0,0-1 0 0 0,1 0 0 0 0,-1 0 0 0 0,0 0 0 0 0,0 0 0 0 0,1 0 0 0 0,-1 0 0 0 0,0 0 1 0 0,1 1-1 0 0,-1-1 0 0 0,0 0 0 0 0,1 1 0 0 0,-1 0-4 0 0,0 0 0 0 0,0 1 1 0 0,0-1-1 0 0,0 1 0 0 0,0-1 0 0 0,0 1 0 0 0,-1-1 1 0 0,1 0-1 0 0,0 1 0 0 0,-1-1 0 0 0,1 1 0 0 0,-1-1 1 0 0,1 0-1 0 0,-1 0 0 0 0,0 1 0 0 0,0-1 1 0 0,1 0-1 0 0,-1 0 0 0 0,-1 2 0 0 0,-22 28-34 0 0,23-29 33 0 0,-109 144 56 0 0,-53 63 124 0 0,155-201-165 0 0,-15 18 26 0 0,-30 45-1 0 0,47-62-21 0 0,1 0 0 0 0,0 1 0 0 0,0-1 0 0 0,1 1 0 0 0,1 0 0 0 0,-1 0 1 0 0,1 0-1 0 0,1 0 0 0 0,-2 18 0 0 0,4-18 100 0 0,0 1 1 0 0,1-1-1 0 0,0 1 1 0 0,1-1-1 0 0,0 1 0 0 0,7 16 1 0 0,0-2 235 0 0,18 35 0 0 0,-4-21-331 0 0,2-1-1 0 0,1-1 1 0 0,2-1-1 0 0,1-1 1 0 0,35 31 0 0 0,-27-32-607 0 0,2 0-195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14.688"/>
    </inkml:context>
    <inkml:brush xml:id="br0">
      <inkml:brushProperty name="width" value="0.1" units="cm"/>
      <inkml:brushProperty name="height" value="0.1" units="cm"/>
    </inkml:brush>
  </inkml:definitions>
  <inkml:trace contextRef="#ctx0" brushRef="#br0">570 124 5849 0 0,'-6'-13'150'0'0,"-14"-35"406"0"0,19 45-468 0 0,0 1 1 0 0,0-1 0 0 0,0 0-1 0 0,1 1 1 0 0,0-1-1 0 0,-1 0 1 0 0,1 0-1 0 0,0 1 1 0 0,0-1 0 0 0,1 0-1 0 0,-1 1 1 0 0,0-1-1 0 0,1 0 1 0 0,0 1-1 0 0,1-5 1 0 0,3-6 523 0 0,-4 11 411 0 0,0 15-374 0 0,-3 20 257 0 0,-6 39 1 0 0,0-13-222 0 0,-46 370 1571 0 0,30-253-1757 0 0,-86 507 1014 0 0,26-192-293 0 0,24 3-53 0 0,2 654 281 0 0,25-368-1081 0 0,12-414-357 0 0,11-242-1087 0 0,11-143-1816 0 0,0 2 1116 0 0,-2-34 1 0 0,-3 23 648 0 0,0-10-498 0 0,-1 0 1 0 0,-2 0-1 0 0,-2 0 1 0 0,-24-64-1 0 0,16 67 747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15.001"/>
    </inkml:context>
    <inkml:brush xml:id="br0">
      <inkml:brushProperty name="width" value="0.1" units="cm"/>
      <inkml:brushProperty name="height" value="0.1" units="cm"/>
    </inkml:brush>
  </inkml:definitions>
  <inkml:trace contextRef="#ctx0" brushRef="#br0">198 102 3928 0 0,'-14'-6'67'0'0,"-145"-68"2384"0"0,137 58-946 0 0,19 10-408 0 0,17 9-238 0 0,5 5-572 0 0,-1 1 1 0 0,0 0-1 0 0,-1 1 0 0 0,0 1 0 0 0,28 24 1 0 0,70 76 189 0 0,-69-61-331 0 0,-11-10-50 0 0,47 40-1 0 0,-71-71-88 0 0,1 0 0 0 0,0 0 0 0 0,0-1 0 0 0,0-1 0 0 0,1 0 0 0 0,0-1 0 0 0,1 0 0 0 0,-1-1 0 0 0,16 4-1 0 0,-23-7-6 0 0,0-1 0 0 0,-1-1 0 0 0,1 1 0 0 0,0-1 0 0 0,-1 0-1 0 0,1 0 1 0 0,0 0 0 0 0,0-1 0 0 0,-1 0 0 0 0,1 0-1 0 0,-1 0 1 0 0,1-1 0 0 0,-1 0 0 0 0,1 0 0 0 0,-1-1 0 0 0,0 1-1 0 0,0-1 1 0 0,0 0 0 0 0,0 0 0 0 0,-1-1 0 0 0,1 1-1 0 0,5-7 1 0 0,0-2-4 0 0,0 0-1 0 0,-1-1 0 0 0,0 0 1 0 0,-1-1-1 0 0,-1 0 0 0 0,11-29 1 0 0,3-14-36 0 0,7-20 234 0 0,-51 136-2084 0 0,19-43 785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18.106"/>
    </inkml:context>
    <inkml:brush xml:id="br0">
      <inkml:brushProperty name="width" value="0.1" units="cm"/>
      <inkml:brushProperty name="height" value="0.1" units="cm"/>
    </inkml:brush>
  </inkml:definitions>
  <inkml:trace contextRef="#ctx0" brushRef="#br0">94 185 5665 0 0,'-1'-10'685'0'0,"1"8"136"0"0,-3 8-267 0 0,1 3-270 0 0,0-1 0 0 0,1 1 1 0 0,0-1-1 0 0,0 1 0 0 0,1 12 1 0 0,-2 5 168 0 0,-1 57 432 0 0,3-51-643 0 0,-2 0 0 0 0,-1 0 0 0 0,-7 32-1 0 0,-17 22-145 0 0,18-60-68 0 0,1 0 1 0 0,-10 51-1 0 0,18-66 28 0 0,1-9 49 0 0,6-15 119 0 0,1-2-178 0 0,1-1-38 0 0,0 0 1 0 0,-2-1 0 0 0,0 0-1 0 0,0 0 1 0 0,5-28 0 0 0,10-93-88 0 0,-16 89 26 0 0,15-58-1 0 0,-7 54 31 0 0,19-64-59 0 0,-28 104 65 0 0,0 0 0 0 0,1 0 0 0 0,1 1-1 0 0,0-1 1 0 0,1 1 0 0 0,12-15-1 0 0,-19 26 15 0 0,0-1-1 0 0,0 1 0 0 0,0 0 0 0 0,1 0 0 0 0,-1 0 0 0 0,0 0 0 0 0,0 0 0 0 0,1 0 0 0 0,-1 0 0 0 0,0 0 0 0 0,1 0 0 0 0,-1 1 1 0 0,1-1-1 0 0,-1 0 0 0 0,1 1 0 0 0,-1-1 0 0 0,1 1 0 0 0,-1 0 0 0 0,1 0 0 0 0,0-1 0 0 0,1 1 0 0 0,-1 1 1 0 0,-1-1-1 0 0,1 1 1 0 0,-1-1-1 0 0,1 1 0 0 0,-1 0 1 0 0,1 0-1 0 0,-1 0 1 0 0,0 0-1 0 0,1 0 0 0 0,-1 0 1 0 0,0 0-1 0 0,0 0 1 0 0,0 0-1 0 0,0 0 1 0 0,0 1-1 0 0,2 2 0 0 0,3 6 0 0 0,-1 1-1 0 0,-1-1 1 0 0,1 1-1 0 0,3 17 1 0 0,-7-24 8 0 0,41 180 494 0 0,1 3 121 0 0,-33-155-581 0 0,1-1 0 0 0,1 0 1 0 0,28 51-1 0 0,5-19-1967 0 0,-38-59-988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18.417"/>
    </inkml:context>
    <inkml:brush xml:id="br0">
      <inkml:brushProperty name="width" value="0.1" units="cm"/>
      <inkml:brushProperty name="height" value="0.1" units="cm"/>
    </inkml:brush>
  </inkml:definitions>
  <inkml:trace contextRef="#ctx0" brushRef="#br0">25 54 6689 0 0,'-2'0'62'0'0,"1"0"0"0"0,0 0 0 0 0,0 0 1 0 0,0 0-1 0 0,0 0 0 0 0,0 0 0 0 0,-1 0 1 0 0,1 1-1 0 0,0-1 0 0 0,0 0 0 0 0,0 1 1 0 0,0-1-1 0 0,0 1 0 0 0,0-1 0 0 0,0 1 1 0 0,0 0-1 0 0,0-1 0 0 0,0 1 0 0 0,0 0 1 0 0,1 0-1 0 0,-2 0 0 0 0,18-5 1504 0 0,40-10-988 0 0,0 3 1 0 0,89-7 0 0 0,-74 11-831 0 0,-52 6-193 0 0,-16 1 229 0 0,0 0 0 0 0,-1 0 0 0 0,1 0 0 0 0,0-1 0 0 0,-1 1 0 0 0,1-1 0 0 0,-1 1 0 0 0,6-3 0 0 0,-5 0-802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21.159"/>
    </inkml:context>
    <inkml:brush xml:id="br0">
      <inkml:brushProperty name="width" value="0.1" units="cm"/>
      <inkml:brushProperty name="height" value="0.1" units="cm"/>
    </inkml:brush>
  </inkml:definitions>
  <inkml:trace contextRef="#ctx0" brushRef="#br0">86 406 3988 0 0,'0'0'1383'0'0,"-4"-4"-1259"0"0,-8-9-4 0 0,8 9 1212 0 0,4 24-1179 0 0,-1 6-151 0 0,1-2-12 0 0,-5 42-1 0 0,2-54 57 0 0,2-9 25 0 0,0 0 0 0 0,0 0 0 0 0,1 1 0 0 0,-1-1 0 0 0,1 0 0 0 0,0 0 0 0 0,0 0 0 0 0,0 0-1 0 0,0 0 1 0 0,1 0 0 0 0,1 5 0 0 0,15 64 1289 0 0,-15-68-783 0 0,-11-182-520 0 0,7 71-82 0 0,0-41 44 0 0,3 117 5 0 0,2 0 1 0 0,11-53-1 0 0,-14 80-24 0 0,2 0 0 0 0,-1-1 0 0 0,0 1 0 0 0,1 0 0 0 0,0 0 1 0 0,0 0-1 0 0,0 1 0 0 0,0-1 0 0 0,1 0 0 0 0,0 1 0 0 0,-1 0 0 0 0,1-1 0 0 0,0 1 0 0 0,1 0 0 0 0,-1 0 0 0 0,4-2 1 0 0,-4 4-6 0 0,-1 0 1 0 0,1 0 0 0 0,-1 0-1 0 0,1 0 1 0 0,0 0 0 0 0,-1 1-1 0 0,1-1 1 0 0,0 1 0 0 0,0-1-1 0 0,-1 1 1 0 0,1 0 0 0 0,0 0-1 0 0,0 1 1 0 0,0-1 0 0 0,-1 0-1 0 0,1 1 1 0 0,0 0 0 0 0,-1 0-1 0 0,1 0 1 0 0,0 0 0 0 0,-1 0-1 0 0,1 0 1 0 0,-1 0 0 0 0,0 1-1 0 0,1 0 1 0 0,2 2 0 0 0,1 1 3 0 0,1 1 1 0 0,-1 1 0 0 0,0 0 0 0 0,0-1 0 0 0,-1 2 0 0 0,0-1 0 0 0,0 1-1 0 0,-1-1 1 0 0,0 1 0 0 0,0 0 0 0 0,-1 1 0 0 0,0-1 0 0 0,4 18-1 0 0,-3-5 9 0 0,-1 1-1 0 0,0-1 0 0 0,-2 1 0 0 0,-2 36 1 0 0,1-52-5 0 0,-1 1 1 0 0,-1-1-1 0 0,1 0 1 0 0,-1 0-1 0 0,0 1 1 0 0,0-1-1 0 0,0-1 1 0 0,-1 1-1 0 0,0 0 1 0 0,0-1-1 0 0,-1 1 1 0 0,0-1-1 0 0,0 0 1 0 0,0 0-1 0 0,0 0 1 0 0,-9 6-1 0 0,4-4 0 0 0,0 0 1 0 0,-1-1-1 0 0,0 0 0 0 0,0 0 0 0 0,0-1 1 0 0,-1-1-1 0 0,0 0 0 0 0,-16 4 0 0 0,44-11 73 0 0,-1 1-1 0 0,1 0 1 0 0,0 1 0 0 0,-1 1-1 0 0,1 1 1 0 0,0 0-1 0 0,0 1 1 0 0,-1 1 0 0 0,0 0-1 0 0,29 11 1 0 0,-31-10-27 0 0,0 2 1 0 0,-1 0 0 0 0,1 0 0 0 0,-1 2-1 0 0,0-1 1 0 0,-1 2 0 0 0,0-1 0 0 0,0 2 0 0 0,-1 0-1 0 0,12 12 1 0 0,-21-20-26 0 0,-1 0 0 0 0,1-1-1 0 0,-1 1 1 0 0,0 0 0 0 0,1-1 0 0 0,-1 1 0 0 0,0 0 0 0 0,0 0-1 0 0,0 0 1 0 0,0 0 0 0 0,0 0 0 0 0,-1 1 0 0 0,1-1-1 0 0,-1 0 1 0 0,1 0 0 0 0,-1 0 0 0 0,0 1 0 0 0,0-1 0 0 0,0 0-1 0 0,0 0 1 0 0,0 0 0 0 0,0 1 0 0 0,-1-1 0 0 0,1 0-1 0 0,-1 0 1 0 0,0 0 0 0 0,1 0 0 0 0,-1 0 0 0 0,0 0-1 0 0,0 0 1 0 0,0 0 0 0 0,-1 0 0 0 0,1 0 0 0 0,0 0 0 0 0,-1 0-1 0 0,1-1 1 0 0,-1 1 0 0 0,1-1 0 0 0,-1 1 0 0 0,-3 1-1 0 0,-4 3 63 0 0,0 0 1 0 0,0-1-1 0 0,-1 0 0 0 0,1-1 0 0 0,-1 0 0 0 0,0-1 0 0 0,-14 4 0 0 0,-5-2-71 0 0,0-1 0 0 0,-1-2 0 0 0,1-1 0 0 0,-1-1 0 0 0,1-1 0 0 0,-1-2 0 0 0,1-1 0 0 0,-37-9 0 0 0,61 11-22 0 0,-1 1 1 0 0,1-1 0 0 0,-1 0-1 0 0,1 0 1 0 0,0-1 0 0 0,0 0 0 0 0,0 0-1 0 0,0 0 1 0 0,0 0 0 0 0,1-1 0 0 0,-7-5-1 0 0,10 7-51 0 0,0 0 0 0 0,-1 0 0 0 0,1 1 0 0 0,0-1 0 0 0,0 0 0 0 0,0 0 0 0 0,0 0 0 0 0,0 0 0 0 0,1 0-1 0 0,-1 0 1 0 0,1 0 0 0 0,-1 0 0 0 0,1-1 0 0 0,0 1 0 0 0,0 0 0 0 0,0 0 0 0 0,0 0 0 0 0,0 0 0 0 0,0 0 0 0 0,1-1 0 0 0,-1 1-1 0 0,0 0 1 0 0,1 0 0 0 0,0 0 0 0 0,0 0 0 0 0,0 0 0 0 0,0 0 0 0 0,0 0 0 0 0,0 0 0 0 0,0 1 0 0 0,0-1 0 0 0,1 0-1 0 0,1-1 1 0 0,1-2-317 0 0,1 0 0 0 0,0 0 0 0 0,0 0 0 0 0,12-6 0 0 0,6-2-839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2:21.345"/>
    </inkml:context>
    <inkml:brush xml:id="br0">
      <inkml:brushProperty name="width" value="0.1" units="cm"/>
      <inkml:brushProperty name="height" value="0.1" units="cm"/>
    </inkml:brush>
  </inkml:definitions>
  <inkml:trace contextRef="#ctx0" brushRef="#br0">8 25 5973 0 0,'2'-4'72'0'0,"-1"2"-3"0"0,-1 1-1 0 0,1-1 1 0 0,0 0 0 0 0,1 0-1 0 0,-1 1 1 0 0,0-1-1 0 0,0 0 1 0 0,1 1-1 0 0,-1-1 1 0 0,1 1-1 0 0,2-2 1 0 0,-16 55 1608 0 0,7-24-1361 0 0,0 0 0 0 0,3 1 0 0 0,0-1 0 0 0,2 1 0 0 0,1-1 0 0 0,6 40 0 0 0,-4-50-273 0 0,1 1 0 0 0,1 0 0 0 0,0-1 0 0 0,2 0 1 0 0,0 0-1 0 0,1-1 0 0 0,1 0 0 0 0,0 0 0 0 0,1-1 0 0 0,19 23 0 0 0,-25-35-39 0 0,-1 1-1 0 0,1-1 1 0 0,1 0-1 0 0,-1-1 1 0 0,0 1 0 0 0,1-1-1 0 0,0 0 1 0 0,0 0-1 0 0,0 0 1 0 0,0-1-1 0 0,0 1 1 0 0,0-1 0 0 0,1 0-1 0 0,-1-1 1 0 0,1 0-1 0 0,-1 0 1 0 0,1 0-1 0 0,0 0 1 0 0,0-1 0 0 0,-1 0-1 0 0,1 0 1 0 0,0 0-1 0 0,-1-1 1 0 0,1 0 0 0 0,-1 0-1 0 0,1-1 1 0 0,-1 1-1 0 0,1-1 1 0 0,-1 0-1 0 0,0-1 1 0 0,0 1 0 0 0,0-1-1 0 0,0 0 1 0 0,0 0-1 0 0,0-1 1 0 0,-1 1-1 0 0,6-7 1 0 0,6-9-4 0 0,0 0-1 0 0,-1-2 1 0 0,-2 0-1 0 0,0-1 1 0 0,-1 0-1 0 0,-1-1 1 0 0,13-37 0 0 0,-14 29-3 0 0,-2-1 0 0 0,-1 0 1 0 0,-1 0-1 0 0,-2 0 0 0 0,1-47 1 0 0,-5 76 0 0 0,0 0 0 0 0,0 1 0 0 0,0-1 1 0 0,-1 0-1 0 0,1 1 0 0 0,0-1 0 0 0,-1 1 1 0 0,0-1-1 0 0,1 0 0 0 0,-1 1 0 0 0,0-1 1 0 0,0 1-1 0 0,-1 0 0 0 0,1-1 0 0 0,0 1 1 0 0,-1 0-1 0 0,0 0 0 0 0,1 0 0 0 0,-1 0 1 0 0,0 0-1 0 0,0 0 0 0 0,-3-1 0 0 0,2 1 0 0 0,0 1-1 0 0,0 0 1 0 0,0 0 0 0 0,0 0-1 0 0,0 0 1 0 0,-1 1-1 0 0,1-1 1 0 0,0 1-1 0 0,0 0 1 0 0,-1 0-1 0 0,1 0 1 0 0,0 0-1 0 0,-1 1 1 0 0,1-1-1 0 0,0 1 1 0 0,0 0-1 0 0,-5 1 1 0 0,-1 1-265 0 0,0 0 0 0 0,1 0-1 0 0,-1 0 1 0 0,1 1 0 0 0,0 1 0 0 0,0 0 0 0 0,-10 7 0 0 0,16-4-1428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22.151"/>
    </inkml:context>
    <inkml:brush xml:id="br0">
      <inkml:brushProperty name="width" value="0.1" units="cm"/>
      <inkml:brushProperty name="height" value="0.1" units="cm"/>
    </inkml:brush>
  </inkml:definitions>
  <inkml:trace contextRef="#ctx0" brushRef="#br0">294 173 7421 0 0,'-43'-15'3'0'0,"-158"-45"3017"0"0,194 58-2752 0 0,-35-5 1485 0 0,120-5-201 0 0,360-34-1296 0 0,-427 45-245 0 0,10-1 105 0 0,0 0 0 0 0,0-2 0 0 0,-1 0-1 0 0,32-12 1 0 0,-42 14 523 0 0,-14 10-33 0 0,-2 4-477 0 0,-3 19 60 0 0,1 0 0 0 0,2 0 0 0 0,1 1 0 0 0,-2 58-1 0 0,15 127 367 0 0,-2-114-489 0 0,-6-91-440 0 0,1 0-1 0 0,0 0 1 0 0,1 0-1 0 0,0 0 0 0 0,5 12 1 0 0,-7-23 256 0 0,0-1 0 0 0,0 0-1 0 0,0 1 1 0 0,0-1 0 0 0,0 0 0 0 0,0 0 0 0 0,0 1 0 0 0,0-1 0 0 0,0 0 0 0 0,0 1 0 0 0,0-1 0 0 0,0 0 0 0 0,0 1 0 0 0,0-1-1 0 0,0 0 1 0 0,0 1 0 0 0,0-1 0 0 0,-1 0 0 0 0,1 0 0 0 0,0 1 0 0 0,0-1 0 0 0,-6 3-2362 0 0,0-4 916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22.960"/>
    </inkml:context>
    <inkml:brush xml:id="br0">
      <inkml:brushProperty name="width" value="0.1" units="cm"/>
      <inkml:brushProperty name="height" value="0.1" units="cm"/>
    </inkml:brush>
  </inkml:definitions>
  <inkml:trace contextRef="#ctx0" brushRef="#br0">26 171 5725 0 0,'-20'-18'308'0'0,"20"18"-277"0"0,0 0 1 0 0,-1-1 0 0 0,1 1 0 0 0,-1 0-1 0 0,1-1 1 0 0,0 1 0 0 0,-1 0 0 0 0,1-1-1 0 0,0 1 1 0 0,-1-1 0 0 0,1 1 0 0 0,0 0-1 0 0,-1-1 1 0 0,1 1 0 0 0,0-1 0 0 0,0 1-1 0 0,0-1 1 0 0,0 1 0 0 0,-1-1 0 0 0,1 1-1 0 0,0-1 1 0 0,0 0 0 0 0,0 1 0 0 0,0-1-1 0 0,0 1 1 0 0,0-1 0 0 0,0 1 0 0 0,1-1-1 0 0,-1 1 1 0 0,0-1 0 0 0,0 1 0 0 0,0-1 0 0 0,0 1-1 0 0,1-1 1 0 0,-1 1 0 0 0,0-1 0 0 0,0 1-1 0 0,1-1 1 0 0,-1 1 0 0 0,0 0 0 0 0,1-1-1 0 0,-1 1 1 0 0,0 0 0 0 0,1-1 0 0 0,0 0-1 0 0,20-6 321 0 0,0 0 0 0 0,1 2 0 0 0,-1 0 0 0 0,40-3 0 0 0,3-1-212 0 0,294-46 24 0 0,-230 41-159 0 0,8-1 9 0 0,-116 9 234 0 0,-19 5 365 0 0,-10 6 20 0 0,-6 2-321 0 0,9-4-250 0 0,0-1 1 0 0,-1 2-1 0 0,2-1 1 0 0,-1 1-1 0 0,0 0 0 0 0,1 0 1 0 0,0 0-1 0 0,0 1 0 0 0,-5 5 1 0 0,2-1 9 0 0,2 1 1 0 0,-1 0 0 0 0,1 1-1 0 0,0-1 1 0 0,1 1 0 0 0,1 0-1 0 0,-1 1 1 0 0,2-1 0 0 0,0 1-1 0 0,0 0 1 0 0,1-1 0 0 0,0 1-1 0 0,0 19 1 0 0,2-24-66 0 0,0-1 1 0 0,1 0-1 0 0,-1 0 0 0 0,1 0 0 0 0,0 1 1 0 0,1-1-1 0 0,-1 0 0 0 0,1 0 1 0 0,1-1-1 0 0,-1 1 0 0 0,1 0 0 0 0,0-1 1 0 0,0 1-1 0 0,0-1 0 0 0,1 0 1 0 0,0 0-1 0 0,0-1 0 0 0,0 1 1 0 0,1-1-1 0 0,-1 0 0 0 0,1 0 0 0 0,0 0 1 0 0,0 0-1 0 0,0-1 0 0 0,1 0 1 0 0,-1 0-1 0 0,10 3 0 0 0,-7-4-1 0 0,-1 0 0 0 0,1 0 0 0 0,-1 0 0 0 0,1-1 0 0 0,0-1 0 0 0,-1 1 0 0 0,1-1 0 0 0,0 0 0 0 0,0-1 0 0 0,-1 0 0 0 0,1 0-1 0 0,0-1 1 0 0,-1 1 0 0 0,1-2 0 0 0,-1 1 0 0 0,0-1 0 0 0,0 0 0 0 0,0-1 0 0 0,0 0 0 0 0,-1 0 0 0 0,1 0 0 0 0,-1-1 0 0 0,0 0 0 0 0,0 0 0 0 0,-1 0 0 0 0,1-1 0 0 0,-1 0-1 0 0,0 0 1 0 0,-1 0 0 0 0,0-1 0 0 0,7-13 0 0 0,-8 12-16 0 0,-1 0 0 0 0,0 0 0 0 0,0 0 0 0 0,-1 0 0 0 0,0-1-1 0 0,0 1 1 0 0,-1 0 0 0 0,0 0 0 0 0,-2-13 0 0 0,-3-9-33 0 0,-10-34 1 0 0,15 62 40 0 0,-12-28-2 0 0,9 25 5 0 0,1 0 0 0 0,0 1 0 0 0,1-1 1 0 0,-1 0-1 0 0,1 0 0 0 0,0 0 0 0 0,-1-6 1 0 0,2 10-5 0 0,0 1 1 0 0,1-1 0 0 0,-1 1 0 0 0,0-1 0 0 0,1 1-1 0 0,-1-1 1 0 0,1 1 0 0 0,-1-1 0 0 0,1 1-1 0 0,-1 0 1 0 0,1-1 0 0 0,-1 1 0 0 0,1-1 0 0 0,-1 1-1 0 0,1 0 1 0 0,-1 0 0 0 0,1-1 0 0 0,0 1 0 0 0,-1 0-1 0 0,1 0 1 0 0,-1 0 0 0 0,1 0 0 0 0,0-1 0 0 0,-1 1-1 0 0,1 0 1 0 0,-1 0 0 0 0,1 0 0 0 0,0 0-1 0 0,-1 0 1 0 0,2 1 0 0 0,22 0-22 0 0,-22-1 25 0 0,63 6 19 0 0,3-1 2 0 0,110 24 1 0 0,-167-26-28 0 0,1 0 0 0 0,-2 0 0 0 0,1 1 0 0 0,0 1 0 0 0,-1 0 0 0 0,17 11 0 0 0,-26-15 3 0 0,0 0 0 0 0,0 0 0 0 0,0 1 0 0 0,0-1 0 0 0,0 0 0 0 0,0 0 0 0 0,0 1 0 0 0,0-1 0 0 0,-1 1 0 0 0,1-1 0 0 0,-1 1 0 0 0,1-1 0 0 0,-1 1 0 0 0,1-1 0 0 0,-1 1 0 0 0,0 0 1 0 0,0-1-1 0 0,0 1 0 0 0,0-1 0 0 0,0 1 0 0 0,0 0 0 0 0,0-1 0 0 0,-1 1 0 0 0,1-1 0 0 0,0 1 0 0 0,-1-1 0 0 0,1 1 0 0 0,-1-1 0 0 0,0 1 0 0 0,0-1 0 0 0,1 1 0 0 0,-1-1 0 0 0,-2 3 0 0 0,-4 6 62 0 0,0-1-1 0 0,0 1 0 0 0,-13 11 0 0 0,13-14 27 0 0,1-1-36 0 0,-4 4 137 0 0,1 0 0 0 0,-12 18 0 0 0,18-24-149 0 0,1 0 0 0 0,0 1-1 0 0,0-1 1 0 0,0 0 0 0 0,0 1 0 0 0,1 0-1 0 0,0-1 1 0 0,0 1 0 0 0,0 0 0 0 0,1-1 0 0 0,-1 7-1 0 0,1 5 21 0 0,-1-11-21 0 0,1 0 1 0 0,0 0-1 0 0,0 0 0 0 0,1 0 1 0 0,1 8-1 0 0,-2-12-28 0 0,1 1 1 0 0,0 0-1 0 0,0-1 0 0 0,-1 1 0 0 0,1-1 0 0 0,0 1 1 0 0,0-1-1 0 0,0 0 0 0 0,1 1 0 0 0,-1-1 0 0 0,0 0 1 0 0,0 0-1 0 0,1 1 0 0 0,-1-1 0 0 0,0 0 1 0 0,1-1-1 0 0,0 1 0 0 0,-1 0 0 0 0,1 0 0 0 0,1 0 1 0 0,9 2-5 0 0,-1 0 1 0 0,1 0 0 0 0,0-2-1 0 0,0 1 1 0 0,0-2 0 0 0,0 1-1 0 0,0-2 1 0 0,0 1 0 0 0,0-2-1 0 0,0 0 1 0 0,-1 0 0 0 0,1-1-1 0 0,0 0 1 0 0,-1-1 0 0 0,0 0-1 0 0,0-1 1 0 0,0-1 0 0 0,-1 1-1 0 0,17-13 1 0 0,-24 15-7 0 0,0 0 1 0 0,1 0-1 0 0,-1 0 1 0 0,0-1-1 0 0,-1 1 1 0 0,1-1-1 0 0,0 0 1 0 0,-1 0-1 0 0,0 0 0 0 0,0 0 1 0 0,0 0-1 0 0,-1 0 1 0 0,1-1-1 0 0,-1 1 1 0 0,1-8-1 0 0,-1 5-1 0 0,-1 0 0 0 0,0 0 0 0 0,0 0 0 0 0,-1 1 0 0 0,0-1 0 0 0,0 0 0 0 0,-1 0 0 0 0,1 1 1 0 0,-6-13-1 0 0,3 11-6 0 0,0-1 1 0 0,-1 1 0 0 0,1-1 0 0 0,-2 1 0 0 0,1 0 0 0 0,-1 1 0 0 0,0 0 0 0 0,-1 0 0 0 0,0 0 0 0 0,0 1 0 0 0,0-1-1 0 0,-1 2 1 0 0,0-1 0 0 0,0 1 0 0 0,-10-5 0 0 0,10 7 3 0 0,1 1 0 0 0,-1 0 0 0 0,1 0-1 0 0,-1 1 1 0 0,0 0 0 0 0,1 0 0 0 0,-1 0 0 0 0,0 1 0 0 0,0 1 0 0 0,0-1-1 0 0,0 1 1 0 0,1 0 0 0 0,-10 3 0 0 0,16-4 0 0 0,1 0 0 0 0,-1 1-1 0 0,0-1 1 0 0,0 0 0 0 0,1 0 0 0 0,-1 1-1 0 0,0-1 1 0 0,1 0 0 0 0,-1 1 0 0 0,0-1 0 0 0,1 0-1 0 0,-1 1 1 0 0,0-1 0 0 0,1 1 0 0 0,-1-1-1 0 0,1 1 1 0 0,-1 0 0 0 0,1-1 0 0 0,-1 1 0 0 0,1-1-1 0 0,0 1 1 0 0,-1 0 0 0 0,1-1 0 0 0,0 1-1 0 0,-1 0 1 0 0,1 0 0 0 0,0-1 0 0 0,0 1 0 0 0,-1 0-1 0 0,1 1 1 0 0,1-1-19 0 0,-1 0 1 0 0,0-1-1 0 0,1 1 0 0 0,-1 0 0 0 0,1 0 1 0 0,-1-1-1 0 0,1 1 0 0 0,0 0 0 0 0,-1-1 1 0 0,1 1-1 0 0,0-1 0 0 0,-1 1 1 0 0,1-1-1 0 0,0 1 0 0 0,0-1 0 0 0,-1 1 1 0 0,1-1-1 0 0,0 0 0 0 0,0 1 0 0 0,0-1 1 0 0,-1 0-1 0 0,1 0 0 0 0,0 0 0 0 0,0 0 1 0 0,0 1-1 0 0,1-1 0 0 0,16 2-852 0 0,0-1 0 0 0,0 0 0 0 0,0-1 0 0 0,0-1-1 0 0,26-5 1 0 0,-20 0-270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23.269"/>
    </inkml:context>
    <inkml:brush xml:id="br0">
      <inkml:brushProperty name="width" value="0.1" units="cm"/>
      <inkml:brushProperty name="height" value="0.1" units="cm"/>
    </inkml:brush>
  </inkml:definitions>
  <inkml:trace contextRef="#ctx0" brushRef="#br0">0 27 6345 0 0,'19'-11'758'0'0,"-16"9"-421"0"0,0 0 1 0 0,0 1 0 0 0,0-1-1 0 0,0 0 1 0 0,0 1-1 0 0,0 0 1 0 0,0 0-1 0 0,0 0 1 0 0,0 0 0 0 0,1 0-1 0 0,3 0 1 0 0,-7 2-240 0 0,1-1 0 0 0,-1 0-1 0 0,1 0 1 0 0,-1 1 0 0 0,1-1 0 0 0,-1 1 0 0 0,0-1 0 0 0,1 0 0 0 0,-1 1 0 0 0,1-1 0 0 0,-1 1 0 0 0,0-1 0 0 0,0 1-1 0 0,1-1 1 0 0,-1 1 0 0 0,0-1 0 0 0,0 1 0 0 0,0-1 0 0 0,1 1 0 0 0,-1-1 0 0 0,0 1 0 0 0,0-1 0 0 0,0 1 0 0 0,0 0 0 0 0,0-1-1 0 0,0 1 1 0 0,0-1 0 0 0,0 1 0 0 0,0 0 0 0 0,-2 26 1220 0 0,1-16-770 0 0,14 237 3664 0 0,-3-86-3317 0 0,-8-139-951 0 0,2-1-1 0 0,1 0 1 0 0,1 0-1 0 0,1 0 1 0 0,10 22-1 0 0,-2-23-1326 0 0,-3-14-2616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24.897"/>
    </inkml:context>
    <inkml:brush xml:id="br0">
      <inkml:brushProperty name="width" value="0.1" units="cm"/>
      <inkml:brushProperty name="height" value="0.1" units="cm"/>
    </inkml:brush>
  </inkml:definitions>
  <inkml:trace contextRef="#ctx0" brushRef="#br0">18 55 5208 0 0,'0'0'981'0'0,"-2"-6"-566"0"0,1 3-792 0 0,-14-42 7389 0 0,17 101-6431 0 0,2-1 1 0 0,2 1-1 0 0,19 74 0 0 0,-19-103-547 0 0,-2-9-50 0 0,0 0 0 0 0,1-1 0 0 0,1 1 0 0 0,0-1 0 0 0,2-1 0 0 0,0 1-1 0 0,11 17 1 0 0,-18-33-142 0 0,0 1-1 0 0,0-1 1 0 0,0 0-1 0 0,0 0 1 0 0,0 0-1 0 0,1 1 1 0 0,-1-1-1 0 0,0 0 0 0 0,0-1 1 0 0,1 1-1 0 0,-1 0 1 0 0,1 0-1 0 0,-1 0 1 0 0,1-1-1 0 0,-1 1 1 0 0,1-1-1 0 0,-1 1 0 0 0,1-1 1 0 0,-1 0-1 0 0,1 0 1 0 0,0 1-1 0 0,-1-1 1 0 0,1 0-1 0 0,0 0 1 0 0,-1-1-1 0 0,1 1 0 0 0,-1 0 1 0 0,1 0-1 0 0,0-1 1 0 0,-1 1-1 0 0,2-2 1 0 0,9-5-1417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25.239"/>
    </inkml:context>
    <inkml:brush xml:id="br0">
      <inkml:brushProperty name="width" value="0.1" units="cm"/>
      <inkml:brushProperty name="height" value="0.1" units="cm"/>
    </inkml:brush>
  </inkml:definitions>
  <inkml:trace contextRef="#ctx0" brushRef="#br0">100 12 8993 0 0,'0'0'1'0'0,"-1"-1"1"0"0,1 1-1 0 0,0-1 1 0 0,-1 0-1 0 0,1 1 1 0 0,-1-1-1 0 0,1 1 1 0 0,-1-1-1 0 0,1 1 1 0 0,-1 0-1 0 0,1-1 1 0 0,-1 1-1 0 0,1-1 1 0 0,-1 1-1 0 0,0 0 1 0 0,1-1-1 0 0,-1 1 1 0 0,0 0 0 0 0,1 0-1 0 0,-1 0 1 0 0,0 0-1 0 0,1-1 1 0 0,-1 1-1 0 0,0 0 1 0 0,1 0-1 0 0,-1 0 1 0 0,0 0-1 0 0,1 0 1 0 0,-1 1-1 0 0,-1-1 1 0 0,-15 17 667 0 0,11-11-442 0 0,-1 5-1 0 0,0 0-1 0 0,0 1 1 0 0,1 0-1 0 0,0 0 1 0 0,1 0 0 0 0,1 1-1 0 0,0-1 1 0 0,0 1-1 0 0,1 0 1 0 0,1 0-1 0 0,0 1 1 0 0,1-1-1 0 0,1 22 1 0 0,0-28-169 0 0,1 1 0 0 0,0-1-1 0 0,1 0 1 0 0,-1 1 0 0 0,2-1 0 0 0,-1 0 0 0 0,1 0 0 0 0,-1-1 0 0 0,2 1 0 0 0,-1 0-1 0 0,1-1 1 0 0,0 0 0 0 0,0 0 0 0 0,1 0 0 0 0,0-1 0 0 0,0 1 0 0 0,0-1-1 0 0,1 0 1 0 0,9 6 0 0 0,-7-6-50 0 0,-1 0-1 0 0,1-1 1 0 0,0-1 0 0 0,1 1-1 0 0,-1-1 1 0 0,1 0 0 0 0,-1-1-1 0 0,1 0 1 0 0,0 0 0 0 0,0-1-1 0 0,0-1 1 0 0,0 1-1 0 0,0-1 1 0 0,0 0 0 0 0,17-4-1 0 0,-19 3-20 0 0,1-1-1 0 0,-1 0 1 0 0,0-1-1 0 0,0 1 1 0 0,0-2-1 0 0,0 1 0 0 0,0-1 1 0 0,-1 1-1 0 0,0-2 1 0 0,1 1-1 0 0,-1-1 1 0 0,-1 0-1 0 0,7-7 0 0 0,-9 8-23 0 0,1 0-1 0 0,-1-1 0 0 0,0 1 1 0 0,0-1-1 0 0,-1 0 0 0 0,1 0 0 0 0,-1 0 1 0 0,0 0-1 0 0,-1 0 0 0 0,1 0 1 0 0,-1-1-1 0 0,0 1 0 0 0,0 0 0 0 0,-1-1 1 0 0,1 1-1 0 0,-1-1 0 0 0,0 1 1 0 0,-2-11-1 0 0,-2 3 12 0 0,1 1 1 0 0,-1 0-1 0 0,-1 0 0 0 0,0 1 0 0 0,-1-1 1 0 0,0 1-1 0 0,-1 0 0 0 0,0 1 1 0 0,-1-1-1 0 0,0 1 0 0 0,0 1 1 0 0,-1 0-1 0 0,-1 0 0 0 0,-19-14 1 0 0,21 17-93 0 0,0 0 0 0 0,0 0 0 0 0,-1 1 1 0 0,0 1-1 0 0,0-1 0 0 0,-1 1 0 0 0,1 1 0 0 0,-1 0 1 0 0,0 0-1 0 0,0 1 0 0 0,0 0 0 0 0,0 1 1 0 0,0 0-1 0 0,0 0 0 0 0,0 1 0 0 0,0 1 1 0 0,0 0-1 0 0,0 0 0 0 0,-12 3 0 0 0,20-3 25 0 0,1-1-1 0 0,-1 1 1 0 0,1-1-1 0 0,-1 1 0 0 0,1 0 1 0 0,-1-1-1 0 0,1 1 1 0 0,-1 0-1 0 0,1 0 0 0 0,0 0 1 0 0,-3 3-1 0 0,4-4 40 0 0,0 0 0 0 0,-1 1 0 0 0,1-1 0 0 0,0 1 0 0 0,0-1-1 0 0,-1 1 1 0 0,1-1 0 0 0,0 1 0 0 0,0-1 0 0 0,0 1 0 0 0,0-1 0 0 0,0 1-1 0 0,0-1 1 0 0,0 1 0 0 0,0-1 0 0 0,0 1 0 0 0,0-1 0 0 0,0 1 0 0 0,0-1-1 0 0,0 1 1 0 0,0-1 0 0 0,0 1 0 0 0,1-1 0 0 0,-1 1 0 0 0,0 0 0 0 0,2 1-100 0 0,0 0 1 0 0,0 0-1 0 0,0 0 1 0 0,0 0-1 0 0,0-1 1 0 0,0 1-1 0 0,0-1 1 0 0,1 1-1 0 0,-1-1 1 0 0,0 0-1 0 0,1 0 1 0 0,-1 0-1 0 0,4 1 1 0 0,18 6-665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25.544"/>
    </inkml:context>
    <inkml:brush xml:id="br0">
      <inkml:brushProperty name="width" value="0.1" units="cm"/>
      <inkml:brushProperty name="height" value="0.1" units="cm"/>
    </inkml:brush>
  </inkml:definitions>
  <inkml:trace contextRef="#ctx0" brushRef="#br0">1 11 7037 0 0,'4'3'265'0'0,"0"-1"0"0"0,1 1 0 0 0,-1-1 1 0 0,1 0-1 0 0,-1-1 0 0 0,1 1 0 0 0,0-1 0 0 0,0 0 1 0 0,0 0-1 0 0,7 0 0 0 0,55 0 3491 0 0,-56-2-3571 0 0,189-20 974 0 0,-180 18-1227 0 0,7-2-703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25.874"/>
    </inkml:context>
    <inkml:brush xml:id="br0">
      <inkml:brushProperty name="width" value="0.1" units="cm"/>
      <inkml:brushProperty name="height" value="0.1" units="cm"/>
    </inkml:brush>
  </inkml:definitions>
  <inkml:trace contextRef="#ctx0" brushRef="#br0">9 119 6909 0 0,'-1'-2'50'0'0,"0"-1"0"0"0,0 1 1 0 0,0 0-1 0 0,0-1 1 0 0,0 1-1 0 0,0-1 1 0 0,1 1-1 0 0,-1-1 0 0 0,1 1 1 0 0,0-1-1 0 0,0 1 1 0 0,0-1-1 0 0,0 0 1 0 0,0 1-1 0 0,0-1 0 0 0,1 1 1 0 0,-1-1-1 0 0,1 1 1 0 0,0-1-1 0 0,0 1 1 0 0,0-1-1 0 0,0 1 0 0 0,0 0 1 0 0,0 0-1 0 0,1-1 1 0 0,-1 1-1 0 0,1 0 1 0 0,2-2-1 0 0,-1 0 51 0 0,1 0-1 0 0,0 0 1 0 0,0 1 0 0 0,0-1-1 0 0,0 1 1 0 0,0 0 0 0 0,1 0-1 0 0,0 1 1 0 0,-1-1 0 0 0,1 1-1 0 0,0 0 1 0 0,11-3 0 0 0,-3 3 27 0 0,0 1 1 0 0,1 0 0 0 0,-1 0-1 0 0,0 2 1 0 0,1 0 0 0 0,-1 0-1 0 0,0 1 1 0 0,0 0 0 0 0,0 2-1 0 0,0-1 1 0 0,0 2 0 0 0,21 9-1 0 0,-28-11-118 0 0,-1 0-1 0 0,1 0 0 0 0,-1 0 0 0 0,0 1 0 0 0,0 0 0 0 0,-1-1 0 0 0,1 2 0 0 0,-1-1 0 0 0,0 0 1 0 0,0 1-1 0 0,0 0 0 0 0,0 0 0 0 0,-1 0 0 0 0,0 1 0 0 0,0-1 0 0 0,-1 1 0 0 0,1-1 0 0 0,-1 1 1 0 0,0 0-1 0 0,-1 0 0 0 0,1 0 0 0 0,-1 0 0 0 0,-1 0 0 0 0,1 0 0 0 0,-1 0 0 0 0,0 0 0 0 0,0 0 1 0 0,-1 0-1 0 0,-2 11 0 0 0,1-7-7 0 0,-2 0 1 0 0,0-1 0 0 0,0 0-1 0 0,0 1 1 0 0,-1-1 0 0 0,-1-1-1 0 0,1 1 1 0 0,-1-1 0 0 0,-1 0-1 0 0,0 0 1 0 0,0-1 0 0 0,0 0-1 0 0,-1 0 1 0 0,0-1 0 0 0,0 0-1 0 0,-14 7 1 0 0,-7 4 146 0 0,0-2-1 0 0,-1-2 1 0 0,-57 18 0 0 0,77-28-79 0 0,5-1-3 0 0,-1 0 0 0 0,1 0 0 0 0,-1-1 0 0 0,0 0 0 0 0,0 0 0 0 0,0 0 0 0 0,-9-1 0 0 0,15 0-67 0 0,0 0 0 0 0,0 0 0 0 0,0 1 0 0 0,0-1 1 0 0,0 0-1 0 0,0 0 0 0 0,0 0 0 0 0,0 0 0 0 0,-1 0 0 0 0,1 0 1 0 0,0 0-1 0 0,0 0 0 0 0,0-1 0 0 0,0 1 0 0 0,0 0 0 0 0,0 0 0 0 0,0 0 1 0 0,0 0-1 0 0,0 0 0 0 0,0 0 0 0 0,0 0 0 0 0,0 0 0 0 0,0 0 1 0 0,0 0-1 0 0,-1 0 0 0 0,1 0 0 0 0,0 0 0 0 0,0 0 0 0 0,0 0 0 0 0,0 0 1 0 0,0 0-1 0 0,0 0 0 0 0,0 0 0 0 0,0 0 0 0 0,0 0 0 0 0,0-1 0 0 0,0 1 1 0 0,0 0-1 0 0,0 0 0 0 0,0 0 0 0 0,0 0 0 0 0,0 0 0 0 0,0 0 1 0 0,0 0-1 0 0,0 0 0 0 0,0 0 0 0 0,0 0 0 0 0,0 0 0 0 0,0 0 0 0 0,0 0 1 0 0,0 0-1 0 0,0-1 0 0 0,0 1 0 0 0,0 0 0 0 0,0 0 0 0 0,0 0 1 0 0,0 0-1 0 0,0 0 0 0 0,0 0 0 0 0,0 0 0 0 0,0 0 0 0 0,1 0 0 0 0,-1 0 1 0 0,0 0-1 0 0,0 0 0 0 0,0 0 0 0 0,0 0 0 0 0,7-5 0 0 0,11-4-2 0 0,10-1-3 0 0,-1 1 0 0 0,2 2 1 0 0,-1 0-1 0 0,1 2 0 0 0,0 2 0 0 0,0 0 1 0 0,51 3-1 0 0,-8 7 14 0 0,63 2-1682 0 0,-119-13 539 0 0,-15 4 921 0 0,1-1-1 0 0,-1 1 1 0 0,0-1 0 0 0,1 1-1 0 0,-1 0 1 0 0,1 0 0 0 0,-1-1 0 0 0,1 1-1 0 0,-1 0 1 0 0,0 0 0 0 0,3 1 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26.183"/>
    </inkml:context>
    <inkml:brush xml:id="br0">
      <inkml:brushProperty name="width" value="0.1" units="cm"/>
      <inkml:brushProperty name="height" value="0.1" units="cm"/>
    </inkml:brush>
  </inkml:definitions>
  <inkml:trace contextRef="#ctx0" brushRef="#br0">129 208 5448 0 0,'0'0'496'0'0,"0"-13"-276"0"0,0-40 105 0 0,0 40 1988 0 0,-7 1-1966 0 0,-18-36-81 0 0,18 36 401 0 0,-3 20-458 0 0,-32 27 15 0 0,38-30-156 0 0,0 1 0 0 0,0-1 0 0 0,1 1 0 0 0,-1 0 0 0 0,1 0 0 0 0,1 0 1 0 0,-1 0-1 0 0,1 0 0 0 0,0 0 0 0 0,0 1 0 0 0,1-1 0 0 0,0 1 0 0 0,0-1 0 0 0,0 1 0 0 0,1 12 0 0 0,0-15-11 0 0,0 3-11 0 0,-1-1 1 0 0,2 0-1 0 0,-1 0 0 0 0,1 0 1 0 0,0 0-1 0 0,0 0 1 0 0,0 0-1 0 0,1 0 0 0 0,0 0 1 0 0,0 0-1 0 0,1 0 0 0 0,-1-1 1 0 0,1 1-1 0 0,1-1 0 0 0,-1 0 1 0 0,1 0-1 0 0,0 0 0 0 0,0-1 1 0 0,0 1-1 0 0,0-1 0 0 0,1 0 1 0 0,0 0-1 0 0,0 0 0 0 0,0-1 1 0 0,0 0-1 0 0,1 0 1 0 0,-1 0-1 0 0,8 2 0 0 0,1 0-37 0 0,1-1-1 0 0,0-1 1 0 0,0 0 0 0 0,0-1-1 0 0,1-1 1 0 0,-1 0 0 0 0,0-1-1 0 0,1-1 1 0 0,-1 0-1 0 0,0-1 1 0 0,0-1 0 0 0,0 0-1 0 0,0-1 1 0 0,0-1 0 0 0,-1 0-1 0 0,0-1 1 0 0,16-9 0 0 0,-25 13-9 0 0,-1-1 1 0 0,0 0-1 0 0,0 0 1 0 0,0 0 0 0 0,-1 0-1 0 0,1-1 1 0 0,-1 1-1 0 0,0-1 1 0 0,0 0 0 0 0,0 0-1 0 0,0 0 1 0 0,-1 0 0 0 0,1-1-1 0 0,-1 1 1 0 0,2-8-1 0 0,-2 6-2 0 0,-1 0-1 0 0,0 0 1 0 0,0 0-1 0 0,-1 0 1 0 0,0-1-1 0 0,0 1 1 0 0,0 0-1 0 0,-1 0 1 0 0,0 0-1 0 0,0 0 1 0 0,-2-7-1 0 0,-1 1-3 0 0,-1 1 0 0 0,0 0 0 0 0,0 0 0 0 0,-1 0 0 0 0,0 0 0 0 0,-1 1 0 0 0,0 0 0 0 0,-1 0-1 0 0,0 1 1 0 0,-1 0 0 0 0,-15-13 0 0 0,16 15-275 0 0,-1 2-1 0 0,1-1 1 0 0,-1 1 0 0 0,0 0-1 0 0,0 1 1 0 0,-1 0-1 0 0,1 0 1 0 0,-1 1-1 0 0,0 0 1 0 0,0 1 0 0 0,-12-1-1 0 0,18 3-827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26.940"/>
    </inkml:context>
    <inkml:brush xml:id="br0">
      <inkml:brushProperty name="width" value="0.1" units="cm"/>
      <inkml:brushProperty name="height" value="0.1" units="cm"/>
    </inkml:brush>
  </inkml:definitions>
  <inkml:trace contextRef="#ctx0" brushRef="#br0">161 169 5148 0 0,'-8'-8'142'0'0,"2"3"253"0"0,0-1-1 0 0,1 0 0 0 0,0 0 1 0 0,0 0-1 0 0,1-1 1 0 0,-5-7-1 0 0,9 12-303 0 0,-1 0 1 0 0,0 0-1 0 0,1-1 0 0 0,-1 1 1 0 0,1 0-1 0 0,-1 0 1 0 0,1 0-1 0 0,0-1 0 0 0,0 1 1 0 0,0 0-1 0 0,0 0 0 0 0,1 0 1 0 0,-1-1-1 0 0,1 1 0 0 0,-1 0 1 0 0,1 0-1 0 0,0 0 0 0 0,0 0 1 0 0,-1 0-1 0 0,2 0 0 0 0,-1 0 1 0 0,0 0-1 0 0,0 0 1 0 0,0 0-1 0 0,1 1 0 0 0,2-3 1 0 0,1-1-66 0 0,0 0 1 0 0,0 0 0 0 0,0 1 0 0 0,0 0-1 0 0,1 0 1 0 0,0 0 0 0 0,0 1 0 0 0,0 0 0 0 0,0 0-1 0 0,0 0 1 0 0,1 1 0 0 0,-1 0 0 0 0,1 0-1 0 0,0 1 1 0 0,-1 0 0 0 0,1 0 0 0 0,0 0 0 0 0,0 1-1 0 0,0 0 1 0 0,0 1 0 0 0,-1-1 0 0 0,1 1-1 0 0,0 0 1 0 0,0 1 0 0 0,-1 0 0 0 0,1 0-1 0 0,-1 0 1 0 0,0 1 0 0 0,0 0 0 0 0,1 0 0 0 0,-2 1-1 0 0,1-1 1 0 0,0 1 0 0 0,-1 1 0 0 0,0-1-1 0 0,0 1 1 0 0,0-1 0 0 0,0 2 0 0 0,-1-1 0 0 0,0 0-1 0 0,0 1 1 0 0,0 0 0 0 0,-1 0 0 0 0,4 9-1 0 0,-2-4 0 0 0,-1 2-1 0 0,-1-1 0 0 0,0 0 1 0 0,0 1-1 0 0,-1 0 0 0 0,-1 0 1 0 0,0-1-1 0 0,-1 1 0 0 0,0 0 1 0 0,-1 0-1 0 0,0 0 0 0 0,-1-1 1 0 0,-1 1-1 0 0,0-1 0 0 0,-6 15 1 0 0,5-16-13 0 0,-1-1 0 0 0,0 0 0 0 0,0 0 1 0 0,-1 0-1 0 0,-1 0 0 0 0,0-1 0 0 0,0 0 0 0 0,0 0 0 0 0,-1-1 1 0 0,-1 0-1 0 0,1-1 0 0 0,-1 0 0 0 0,-1 0 0 0 0,1 0 1 0 0,-1-1-1 0 0,0-1 0 0 0,-13 5 0 0 0,-3 0 8 0 0,-1-1 1 0 0,1-1-1 0 0,-2-2 0 0 0,1-1 1 0 0,-1-1-1 0 0,-41 1 0 0 0,69-5-18 0 0,0 0 0 0 0,-1 0 0 0 0,1 0 0 0 0,-1 0 0 0 0,1 0-1 0 0,-1 0 1 0 0,1 0 0 0 0,0 0 0 0 0,-1 0 0 0 0,1 0-1 0 0,-1 0 1 0 0,1 0 0 0 0,-1 0 0 0 0,1 0 0 0 0,0 0 0 0 0,-1 0-1 0 0,1-1 1 0 0,-1 1 0 0 0,1 0 0 0 0,0 0 0 0 0,-1 0-1 0 0,1-1 1 0 0,-1 1 0 0 0,1 0 0 0 0,0-1 0 0 0,-1 0-1 0 0,8-7 34 0 0,23-9-24 0 0,-26 15-11 0 0,10-5-1 0 0,0 0-1 0 0,0 1 0 0 0,1 1 1 0 0,0 0-1 0 0,0 1 0 0 0,0 0 1 0 0,1 2-1 0 0,-1 0 1 0 0,20-1-1 0 0,-25 3 18 0 0,-1 1 1 0 0,1-1-1 0 0,-1 2 1 0 0,0-1-1 0 0,0 1 0 0 0,1 1 1 0 0,-1-1-1 0 0,-1 2 1 0 0,1-1-1 0 0,0 1 1 0 0,-1 0-1 0 0,0 1 0 0 0,0 0 1 0 0,0 1-1 0 0,-1-1 1 0 0,11 11-1 0 0,-13-11-310 0 0,0 0-1 0 0,0-1 1 0 0,0 1 0 0 0,1-1-1 0 0,-1 0 1 0 0,1-1 0 0 0,0 1-1 0 0,0-1 1 0 0,1-1 0 0 0,-1 1-1 0 0,1-1 1 0 0,-1 0 0 0 0,1 0-1 0 0,0-1 1 0 0,-1 1-1 0 0,1-2 1 0 0,7 1 0 0 0,3 0-935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0T06:54:28.221"/>
    </inkml:context>
    <inkml:brush xml:id="br0">
      <inkml:brushProperty name="width" value="0.1" units="cm"/>
      <inkml:brushProperty name="height" value="0.1" units="cm"/>
    </inkml:brush>
  </inkml:definitions>
  <inkml:trace contextRef="#ctx0" brushRef="#br0">71 52 6785 0 0,'-4'-10'90'0'0,"3"7"28"0"0,0 1-1 0 0,-1-1 1 0 0,1 1 0 0 0,0-1 0 0 0,-1 1 0 0 0,1 0 0 0 0,-1-1-1 0 0,0 1 1 0 0,0 0 0 0 0,0 0 0 0 0,0 0 0 0 0,0 0 0 0 0,0 1-1 0 0,-1-1 1 0 0,1 0 0 0 0,0 1 0 0 0,-1 0 0 0 0,1 0 0 0 0,-5-2 0 0 0,6 3-72 0 0,0 0 1 0 0,0 0 0 0 0,0 0 0 0 0,1 1 0 0 0,-1-1 0 0 0,0 0 0 0 0,0 1 0 0 0,0-1 0 0 0,1 0 0 0 0,-1 1 0 0 0,0-1 0 0 0,0 1 0 0 0,1-1 0 0 0,-1 1 0 0 0,0 0 0 0 0,1-1 0 0 0,-1 1 0 0 0,1-1 0 0 0,-1 1 0 0 0,1 0 0 0 0,-1 0 0 0 0,1-1 0 0 0,-1 1 0 0 0,1 0 0 0 0,0 0 0 0 0,-1 0 0 0 0,1-1 0 0 0,0 1 0 0 0,0 0 0 0 0,0 0 0 0 0,-1 0 0 0 0,1 0 0 0 0,0 1 0 0 0,-5 29 596 0 0,4-11-414 0 0,1 1 0 0 0,1-1 1 0 0,1 0-1 0 0,1 0 1 0 0,1 0-1 0 0,1 0 0 0 0,0 0 1 0 0,1-1-1 0 0,14 30 0 0 0,-14-39-200 0 0,0 1 0 0 0,1-1 0 0 0,0 1 0 0 0,0-2 0 0 0,1 1-1 0 0,0-1 1 0 0,14 12 0 0 0,-15-15-20 0 0,0-1 0 0 0,1 0 1 0 0,-1-1-1 0 0,1 0 0 0 0,0 0 0 0 0,0 0 1 0 0,0-1-1 0 0,1 0 0 0 0,-1-1 0 0 0,1 0 0 0 0,11 2 1 0 0,-17-4-6 0 0,0 1 0 0 0,0-1 0 0 0,0 0 0 0 0,0 0-1 0 0,0 0 1 0 0,0 0 0 0 0,0-1 0 0 0,0 1 0 0 0,0-1 0 0 0,0 0 0 0 0,0 1 0 0 0,0-2 0 0 0,0 1 0 0 0,0 0 0 0 0,0 0 0 0 0,-1-1 0 0 0,1 1 0 0 0,-1-1 0 0 0,1 0 0 0 0,-1 0 0 0 0,0 0 0 0 0,1 0 0 0 0,-1 0 0 0 0,0-1 0 0 0,0 1 0 0 0,1-4 0 0 0,-1 2-5 0 0,0-1 0 0 0,0 1 1 0 0,0-1-1 0 0,-1 0 0 0 0,0 0 0 0 0,0 0 0 0 0,0 1 1 0 0,-1-1-1 0 0,1 0 0 0 0,-1 0 0 0 0,-1 0 0 0 0,1 0 1 0 0,-1 0-1 0 0,1 0 0 0 0,-4-8 0 0 0,1 2-12 0 0,-2-1 0 0 0,0 1 0 0 0,0 0 0 0 0,-1 0 0 0 0,0 1 0 0 0,-13-17 0 0 0,-2 2-180 0 0,-28-28 1 0 0,43 47 128 0 0,-1-2-175 0 0,-1 0 1 0 0,0 0-1 0 0,-1 1 0 0 0,1 0 0 0 0,-1 1 1 0 0,-1 0-1 0 0,-17-9 0 0 0,27 15 207 0 0,0 0-1 0 0,0 0 1 0 0,0 1-1 0 0,0-1 1 0 0,0 0-1 0 0,0 0 1 0 0,1 0-1 0 0,-1 0 1 0 0,0 1-1 0 0,0-1 1 0 0,0 0-1 0 0,0 0 1 0 0,0 0-1 0 0,0 1 1 0 0,0-1-1 0 0,0 0 1 0 0,0 0-1 0 0,0 1 1 0 0,0-1-1 0 0,0 0 1 0 0,0 0-1 0 0,0 0 1 0 0,0 1-1 0 0,0-1 1 0 0,0 0-1 0 0,0 0 1 0 0,-1 0-1 0 0,1 1 1 0 0,0-1-1 0 0,0 0 1 0 0,0 0-1 0 0,0 0 1 0 0,0 0-1 0 0,0 1 1 0 0,-1-1-1 0 0,1 0 1 0 0,0 0-1 0 0,0 0 1 0 0,0 0-1 0 0,0 0 1 0 0,-1 0-1 0 0,1 1 1 0 0,0-1-1 0 0,0 0 1 0 0,0 0-1 0 0,-1 0 1 0 0,1 0-1 0 0,0 0 1 0 0,0 0 0 0 0,0 0-1 0 0,-1 0 1 0 0,1 0-1 0 0,0 0 1 0 0,0 0-1 0 0,0 0 1 0 0,-1 0-1 0 0,1 0 1 0 0,0 0-1 0 0,0 0 1 0 0,0 0-1 0 0,-1 0 1 0 0,1 0-1 0 0,12 14-1241 0 0,-2-9 753 0 0,-1 0-1 0 0,1-1 1 0 0,0 0-1 0 0,17 5 1 0 0,-3-4-266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2" name="Google Shape;1442;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9" name="Google Shape;1469;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9" name="Google Shape;1509;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8" name="Google Shape;151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7" name="Google Shape;1527;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6" name="Google Shape;1536;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0" name="Google Shape;1350;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8" name="Google Shape;1358;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6" name="Google Shape;1366;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4" name="Google Shape;140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6/20/2024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22591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4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6/20/2024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0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612.jpg"/><Relationship Id="rId3" Type="http://schemas.openxmlformats.org/officeDocument/2006/relationships/image" Target="../media/image607.png"/><Relationship Id="rId7" Type="http://schemas.openxmlformats.org/officeDocument/2006/relationships/image" Target="../media/image61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610.png"/><Relationship Id="rId11" Type="http://schemas.openxmlformats.org/officeDocument/2006/relationships/image" Target="../media/image4.png"/><Relationship Id="rId5" Type="http://schemas.openxmlformats.org/officeDocument/2006/relationships/image" Target="../media/image609.png"/><Relationship Id="rId10" Type="http://schemas.openxmlformats.org/officeDocument/2006/relationships/image" Target="../media/image614.png"/><Relationship Id="rId4" Type="http://schemas.openxmlformats.org/officeDocument/2006/relationships/image" Target="../media/image608.png"/><Relationship Id="rId9" Type="http://schemas.openxmlformats.org/officeDocument/2006/relationships/image" Target="../media/image613.jpg"/></Relationships>
</file>

<file path=ppt/slides/_rels/slide13.xml.rels><?xml version="1.0" encoding="UTF-8" standalone="yes"?>
<Relationships xmlns="http://schemas.openxmlformats.org/package/2006/relationships"><Relationship Id="rId3" Type="http://schemas.openxmlformats.org/officeDocument/2006/relationships/image" Target="../media/image61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17" Type="http://schemas.openxmlformats.org/officeDocument/2006/relationships/image" Target="../media/image672.png"/><Relationship Id="rId21" Type="http://schemas.openxmlformats.org/officeDocument/2006/relationships/image" Target="../media/image624.png"/><Relationship Id="rId42" Type="http://schemas.openxmlformats.org/officeDocument/2006/relationships/customXml" Target="../ink/ink622.xml"/><Relationship Id="rId63" Type="http://schemas.openxmlformats.org/officeDocument/2006/relationships/image" Target="../media/image645.png"/><Relationship Id="rId84" Type="http://schemas.openxmlformats.org/officeDocument/2006/relationships/customXml" Target="../ink/ink643.xml"/><Relationship Id="rId138" Type="http://schemas.openxmlformats.org/officeDocument/2006/relationships/customXml" Target="../ink/ink670.xml"/><Relationship Id="rId159" Type="http://schemas.openxmlformats.org/officeDocument/2006/relationships/image" Target="../media/image693.png"/><Relationship Id="rId170" Type="http://schemas.openxmlformats.org/officeDocument/2006/relationships/customXml" Target="../ink/ink686.xml"/><Relationship Id="rId191" Type="http://schemas.openxmlformats.org/officeDocument/2006/relationships/image" Target="../media/image709.png"/><Relationship Id="rId205" Type="http://schemas.openxmlformats.org/officeDocument/2006/relationships/image" Target="../media/image716.png"/><Relationship Id="rId226" Type="http://schemas.openxmlformats.org/officeDocument/2006/relationships/customXml" Target="../ink/ink714.xml"/><Relationship Id="rId107" Type="http://schemas.openxmlformats.org/officeDocument/2006/relationships/image" Target="../media/image667.png"/><Relationship Id="rId11" Type="http://schemas.openxmlformats.org/officeDocument/2006/relationships/image" Target="../media/image619.png"/><Relationship Id="rId32" Type="http://schemas.openxmlformats.org/officeDocument/2006/relationships/customXml" Target="../ink/ink617.xml"/><Relationship Id="rId53" Type="http://schemas.openxmlformats.org/officeDocument/2006/relationships/image" Target="../media/image640.png"/><Relationship Id="rId74" Type="http://schemas.openxmlformats.org/officeDocument/2006/relationships/customXml" Target="../ink/ink638.xml"/><Relationship Id="rId128" Type="http://schemas.openxmlformats.org/officeDocument/2006/relationships/customXml" Target="../ink/ink665.xml"/><Relationship Id="rId149" Type="http://schemas.openxmlformats.org/officeDocument/2006/relationships/image" Target="../media/image688.png"/><Relationship Id="rId5" Type="http://schemas.openxmlformats.org/officeDocument/2006/relationships/image" Target="../media/image616.png"/><Relationship Id="rId95" Type="http://schemas.openxmlformats.org/officeDocument/2006/relationships/image" Target="../media/image661.png"/><Relationship Id="rId160" Type="http://schemas.openxmlformats.org/officeDocument/2006/relationships/customXml" Target="../ink/ink681.xml"/><Relationship Id="rId181" Type="http://schemas.openxmlformats.org/officeDocument/2006/relationships/image" Target="../media/image704.png"/><Relationship Id="rId216" Type="http://schemas.openxmlformats.org/officeDocument/2006/relationships/customXml" Target="../ink/ink709.xml"/><Relationship Id="rId22" Type="http://schemas.openxmlformats.org/officeDocument/2006/relationships/customXml" Target="../ink/ink612.xml"/><Relationship Id="rId43" Type="http://schemas.openxmlformats.org/officeDocument/2006/relationships/image" Target="../media/image635.png"/><Relationship Id="rId64" Type="http://schemas.openxmlformats.org/officeDocument/2006/relationships/customXml" Target="../ink/ink633.xml"/><Relationship Id="rId118" Type="http://schemas.openxmlformats.org/officeDocument/2006/relationships/customXml" Target="../ink/ink660.xml"/><Relationship Id="rId139" Type="http://schemas.openxmlformats.org/officeDocument/2006/relationships/image" Target="../media/image683.png"/><Relationship Id="rId85" Type="http://schemas.openxmlformats.org/officeDocument/2006/relationships/image" Target="../media/image656.png"/><Relationship Id="rId150" Type="http://schemas.openxmlformats.org/officeDocument/2006/relationships/customXml" Target="../ink/ink676.xml"/><Relationship Id="rId171" Type="http://schemas.openxmlformats.org/officeDocument/2006/relationships/image" Target="../media/image699.png"/><Relationship Id="rId192" Type="http://schemas.openxmlformats.org/officeDocument/2006/relationships/customXml" Target="../ink/ink697.xml"/><Relationship Id="rId206" Type="http://schemas.openxmlformats.org/officeDocument/2006/relationships/customXml" Target="../ink/ink704.xml"/><Relationship Id="rId227" Type="http://schemas.openxmlformats.org/officeDocument/2006/relationships/image" Target="../media/image727.png"/><Relationship Id="rId12" Type="http://schemas.openxmlformats.org/officeDocument/2006/relationships/customXml" Target="../ink/ink607.xml"/><Relationship Id="rId33" Type="http://schemas.openxmlformats.org/officeDocument/2006/relationships/image" Target="../media/image630.png"/><Relationship Id="rId108" Type="http://schemas.openxmlformats.org/officeDocument/2006/relationships/customXml" Target="../ink/ink655.xml"/><Relationship Id="rId129" Type="http://schemas.openxmlformats.org/officeDocument/2006/relationships/image" Target="../media/image678.png"/><Relationship Id="rId54" Type="http://schemas.openxmlformats.org/officeDocument/2006/relationships/customXml" Target="../ink/ink628.xml"/><Relationship Id="rId75" Type="http://schemas.openxmlformats.org/officeDocument/2006/relationships/image" Target="../media/image651.png"/><Relationship Id="rId96" Type="http://schemas.openxmlformats.org/officeDocument/2006/relationships/customXml" Target="../ink/ink649.xml"/><Relationship Id="rId140" Type="http://schemas.openxmlformats.org/officeDocument/2006/relationships/customXml" Target="../ink/ink671.xml"/><Relationship Id="rId161" Type="http://schemas.openxmlformats.org/officeDocument/2006/relationships/image" Target="../media/image694.png"/><Relationship Id="rId182" Type="http://schemas.openxmlformats.org/officeDocument/2006/relationships/customXml" Target="../ink/ink692.xml"/><Relationship Id="rId217" Type="http://schemas.openxmlformats.org/officeDocument/2006/relationships/image" Target="../media/image722.png"/><Relationship Id="rId6" Type="http://schemas.openxmlformats.org/officeDocument/2006/relationships/customXml" Target="../ink/ink604.xml"/><Relationship Id="rId23" Type="http://schemas.openxmlformats.org/officeDocument/2006/relationships/image" Target="../media/image625.png"/><Relationship Id="rId119" Type="http://schemas.openxmlformats.org/officeDocument/2006/relationships/image" Target="../media/image673.png"/><Relationship Id="rId44" Type="http://schemas.openxmlformats.org/officeDocument/2006/relationships/customXml" Target="../ink/ink623.xml"/><Relationship Id="rId65" Type="http://schemas.openxmlformats.org/officeDocument/2006/relationships/image" Target="../media/image646.png"/><Relationship Id="rId86" Type="http://schemas.openxmlformats.org/officeDocument/2006/relationships/customXml" Target="../ink/ink644.xml"/><Relationship Id="rId130" Type="http://schemas.openxmlformats.org/officeDocument/2006/relationships/customXml" Target="../ink/ink666.xml"/><Relationship Id="rId151" Type="http://schemas.openxmlformats.org/officeDocument/2006/relationships/image" Target="../media/image689.png"/><Relationship Id="rId172" Type="http://schemas.openxmlformats.org/officeDocument/2006/relationships/customXml" Target="../ink/ink687.xml"/><Relationship Id="rId193" Type="http://schemas.openxmlformats.org/officeDocument/2006/relationships/image" Target="../media/image710.png"/><Relationship Id="rId207" Type="http://schemas.openxmlformats.org/officeDocument/2006/relationships/image" Target="../media/image717.png"/><Relationship Id="rId228" Type="http://schemas.openxmlformats.org/officeDocument/2006/relationships/customXml" Target="../ink/ink715.xml"/><Relationship Id="rId13" Type="http://schemas.openxmlformats.org/officeDocument/2006/relationships/image" Target="../media/image620.png"/><Relationship Id="rId109" Type="http://schemas.openxmlformats.org/officeDocument/2006/relationships/image" Target="../media/image668.png"/><Relationship Id="rId34" Type="http://schemas.openxmlformats.org/officeDocument/2006/relationships/customXml" Target="../ink/ink618.xml"/><Relationship Id="rId55" Type="http://schemas.openxmlformats.org/officeDocument/2006/relationships/image" Target="../media/image641.png"/><Relationship Id="rId76" Type="http://schemas.openxmlformats.org/officeDocument/2006/relationships/customXml" Target="../ink/ink639.xml"/><Relationship Id="rId97" Type="http://schemas.openxmlformats.org/officeDocument/2006/relationships/image" Target="../media/image662.png"/><Relationship Id="rId120" Type="http://schemas.openxmlformats.org/officeDocument/2006/relationships/customXml" Target="../ink/ink661.xml"/><Relationship Id="rId141" Type="http://schemas.openxmlformats.org/officeDocument/2006/relationships/image" Target="../media/image684.png"/><Relationship Id="rId7" Type="http://schemas.openxmlformats.org/officeDocument/2006/relationships/image" Target="../media/image617.png"/><Relationship Id="rId162" Type="http://schemas.openxmlformats.org/officeDocument/2006/relationships/customXml" Target="../ink/ink682.xml"/><Relationship Id="rId183" Type="http://schemas.openxmlformats.org/officeDocument/2006/relationships/image" Target="../media/image705.png"/><Relationship Id="rId218" Type="http://schemas.openxmlformats.org/officeDocument/2006/relationships/customXml" Target="../ink/ink710.xml"/><Relationship Id="rId24" Type="http://schemas.openxmlformats.org/officeDocument/2006/relationships/customXml" Target="../ink/ink613.xml"/><Relationship Id="rId45" Type="http://schemas.openxmlformats.org/officeDocument/2006/relationships/image" Target="../media/image636.png"/><Relationship Id="rId66" Type="http://schemas.openxmlformats.org/officeDocument/2006/relationships/customXml" Target="../ink/ink634.xml"/><Relationship Id="rId87" Type="http://schemas.openxmlformats.org/officeDocument/2006/relationships/image" Target="../media/image657.png"/><Relationship Id="rId110" Type="http://schemas.openxmlformats.org/officeDocument/2006/relationships/customXml" Target="../ink/ink656.xml"/><Relationship Id="rId131" Type="http://schemas.openxmlformats.org/officeDocument/2006/relationships/image" Target="../media/image679.png"/><Relationship Id="rId152" Type="http://schemas.openxmlformats.org/officeDocument/2006/relationships/customXml" Target="../ink/ink677.xml"/><Relationship Id="rId173" Type="http://schemas.openxmlformats.org/officeDocument/2006/relationships/image" Target="../media/image700.png"/><Relationship Id="rId194" Type="http://schemas.openxmlformats.org/officeDocument/2006/relationships/customXml" Target="../ink/ink698.xml"/><Relationship Id="rId208" Type="http://schemas.openxmlformats.org/officeDocument/2006/relationships/customXml" Target="../ink/ink705.xml"/><Relationship Id="rId229" Type="http://schemas.openxmlformats.org/officeDocument/2006/relationships/image" Target="../media/image728.png"/><Relationship Id="rId14" Type="http://schemas.openxmlformats.org/officeDocument/2006/relationships/customXml" Target="../ink/ink608.xml"/><Relationship Id="rId35" Type="http://schemas.openxmlformats.org/officeDocument/2006/relationships/image" Target="../media/image631.png"/><Relationship Id="rId56" Type="http://schemas.openxmlformats.org/officeDocument/2006/relationships/customXml" Target="../ink/ink629.xml"/><Relationship Id="rId77" Type="http://schemas.openxmlformats.org/officeDocument/2006/relationships/image" Target="../media/image652.png"/><Relationship Id="rId100" Type="http://schemas.openxmlformats.org/officeDocument/2006/relationships/customXml" Target="../ink/ink651.xml"/><Relationship Id="rId8" Type="http://schemas.openxmlformats.org/officeDocument/2006/relationships/customXml" Target="../ink/ink605.xml"/><Relationship Id="rId98" Type="http://schemas.openxmlformats.org/officeDocument/2006/relationships/customXml" Target="../ink/ink650.xml"/><Relationship Id="rId121" Type="http://schemas.openxmlformats.org/officeDocument/2006/relationships/image" Target="../media/image674.png"/><Relationship Id="rId142" Type="http://schemas.openxmlformats.org/officeDocument/2006/relationships/customXml" Target="../ink/ink672.xml"/><Relationship Id="rId163" Type="http://schemas.openxmlformats.org/officeDocument/2006/relationships/image" Target="../media/image695.png"/><Relationship Id="rId184" Type="http://schemas.openxmlformats.org/officeDocument/2006/relationships/customXml" Target="../ink/ink693.xml"/><Relationship Id="rId219" Type="http://schemas.openxmlformats.org/officeDocument/2006/relationships/image" Target="../media/image723.png"/><Relationship Id="rId230" Type="http://schemas.openxmlformats.org/officeDocument/2006/relationships/customXml" Target="../ink/ink716.xml"/><Relationship Id="rId25" Type="http://schemas.openxmlformats.org/officeDocument/2006/relationships/image" Target="../media/image626.png"/><Relationship Id="rId46" Type="http://schemas.openxmlformats.org/officeDocument/2006/relationships/customXml" Target="../ink/ink624.xml"/><Relationship Id="rId67" Type="http://schemas.openxmlformats.org/officeDocument/2006/relationships/image" Target="../media/image647.png"/><Relationship Id="rId116" Type="http://schemas.openxmlformats.org/officeDocument/2006/relationships/customXml" Target="../ink/ink659.xml"/><Relationship Id="rId137" Type="http://schemas.openxmlformats.org/officeDocument/2006/relationships/image" Target="../media/image682.png"/><Relationship Id="rId158" Type="http://schemas.openxmlformats.org/officeDocument/2006/relationships/customXml" Target="../ink/ink680.xml"/><Relationship Id="rId20" Type="http://schemas.openxmlformats.org/officeDocument/2006/relationships/customXml" Target="../ink/ink611.xml"/><Relationship Id="rId41" Type="http://schemas.openxmlformats.org/officeDocument/2006/relationships/image" Target="../media/image634.png"/><Relationship Id="rId62" Type="http://schemas.openxmlformats.org/officeDocument/2006/relationships/customXml" Target="../ink/ink632.xml"/><Relationship Id="rId83" Type="http://schemas.openxmlformats.org/officeDocument/2006/relationships/image" Target="../media/image655.png"/><Relationship Id="rId88" Type="http://schemas.openxmlformats.org/officeDocument/2006/relationships/customXml" Target="../ink/ink645.xml"/><Relationship Id="rId111" Type="http://schemas.openxmlformats.org/officeDocument/2006/relationships/image" Target="../media/image669.png"/><Relationship Id="rId132" Type="http://schemas.openxmlformats.org/officeDocument/2006/relationships/customXml" Target="../ink/ink667.xml"/><Relationship Id="rId153" Type="http://schemas.openxmlformats.org/officeDocument/2006/relationships/image" Target="../media/image690.png"/><Relationship Id="rId174" Type="http://schemas.openxmlformats.org/officeDocument/2006/relationships/customXml" Target="../ink/ink688.xml"/><Relationship Id="rId179" Type="http://schemas.openxmlformats.org/officeDocument/2006/relationships/image" Target="../media/image703.png"/><Relationship Id="rId195" Type="http://schemas.openxmlformats.org/officeDocument/2006/relationships/image" Target="../media/image711.png"/><Relationship Id="rId209" Type="http://schemas.openxmlformats.org/officeDocument/2006/relationships/image" Target="../media/image718.png"/><Relationship Id="rId190" Type="http://schemas.openxmlformats.org/officeDocument/2006/relationships/customXml" Target="../ink/ink696.xml"/><Relationship Id="rId204" Type="http://schemas.openxmlformats.org/officeDocument/2006/relationships/customXml" Target="../ink/ink703.xml"/><Relationship Id="rId220" Type="http://schemas.openxmlformats.org/officeDocument/2006/relationships/customXml" Target="../ink/ink711.xml"/><Relationship Id="rId225" Type="http://schemas.openxmlformats.org/officeDocument/2006/relationships/image" Target="../media/image726.png"/><Relationship Id="rId15" Type="http://schemas.openxmlformats.org/officeDocument/2006/relationships/image" Target="../media/image621.png"/><Relationship Id="rId36" Type="http://schemas.openxmlformats.org/officeDocument/2006/relationships/customXml" Target="../ink/ink619.xml"/><Relationship Id="rId57" Type="http://schemas.openxmlformats.org/officeDocument/2006/relationships/image" Target="../media/image642.png"/><Relationship Id="rId106" Type="http://schemas.openxmlformats.org/officeDocument/2006/relationships/customXml" Target="../ink/ink654.xml"/><Relationship Id="rId127" Type="http://schemas.openxmlformats.org/officeDocument/2006/relationships/image" Target="../media/image677.png"/><Relationship Id="rId10" Type="http://schemas.openxmlformats.org/officeDocument/2006/relationships/customXml" Target="../ink/ink606.xml"/><Relationship Id="rId31" Type="http://schemas.openxmlformats.org/officeDocument/2006/relationships/image" Target="../media/image629.png"/><Relationship Id="rId52" Type="http://schemas.openxmlformats.org/officeDocument/2006/relationships/customXml" Target="../ink/ink627.xml"/><Relationship Id="rId73" Type="http://schemas.openxmlformats.org/officeDocument/2006/relationships/image" Target="../media/image650.png"/><Relationship Id="rId78" Type="http://schemas.openxmlformats.org/officeDocument/2006/relationships/customXml" Target="../ink/ink640.xml"/><Relationship Id="rId94" Type="http://schemas.openxmlformats.org/officeDocument/2006/relationships/customXml" Target="../ink/ink648.xml"/><Relationship Id="rId99" Type="http://schemas.openxmlformats.org/officeDocument/2006/relationships/image" Target="../media/image663.png"/><Relationship Id="rId101" Type="http://schemas.openxmlformats.org/officeDocument/2006/relationships/image" Target="../media/image664.png"/><Relationship Id="rId122" Type="http://schemas.openxmlformats.org/officeDocument/2006/relationships/customXml" Target="../ink/ink662.xml"/><Relationship Id="rId143" Type="http://schemas.openxmlformats.org/officeDocument/2006/relationships/image" Target="../media/image685.png"/><Relationship Id="rId148" Type="http://schemas.openxmlformats.org/officeDocument/2006/relationships/customXml" Target="../ink/ink675.xml"/><Relationship Id="rId164" Type="http://schemas.openxmlformats.org/officeDocument/2006/relationships/customXml" Target="../ink/ink683.xml"/><Relationship Id="rId169" Type="http://schemas.openxmlformats.org/officeDocument/2006/relationships/image" Target="../media/image698.png"/><Relationship Id="rId185" Type="http://schemas.openxmlformats.org/officeDocument/2006/relationships/image" Target="../media/image706.png"/><Relationship Id="rId4" Type="http://schemas.openxmlformats.org/officeDocument/2006/relationships/customXml" Target="../ink/ink603.xml"/><Relationship Id="rId9" Type="http://schemas.openxmlformats.org/officeDocument/2006/relationships/image" Target="../media/image618.png"/><Relationship Id="rId180" Type="http://schemas.openxmlformats.org/officeDocument/2006/relationships/customXml" Target="../ink/ink691.xml"/><Relationship Id="rId210" Type="http://schemas.openxmlformats.org/officeDocument/2006/relationships/customXml" Target="../ink/ink706.xml"/><Relationship Id="rId215" Type="http://schemas.openxmlformats.org/officeDocument/2006/relationships/image" Target="../media/image721.png"/><Relationship Id="rId26" Type="http://schemas.openxmlformats.org/officeDocument/2006/relationships/customXml" Target="../ink/ink614.xml"/><Relationship Id="rId231" Type="http://schemas.openxmlformats.org/officeDocument/2006/relationships/image" Target="../media/image729.png"/><Relationship Id="rId47" Type="http://schemas.openxmlformats.org/officeDocument/2006/relationships/image" Target="../media/image637.png"/><Relationship Id="rId68" Type="http://schemas.openxmlformats.org/officeDocument/2006/relationships/customXml" Target="../ink/ink635.xml"/><Relationship Id="rId89" Type="http://schemas.openxmlformats.org/officeDocument/2006/relationships/image" Target="../media/image658.png"/><Relationship Id="rId112" Type="http://schemas.openxmlformats.org/officeDocument/2006/relationships/customXml" Target="../ink/ink657.xml"/><Relationship Id="rId133" Type="http://schemas.openxmlformats.org/officeDocument/2006/relationships/image" Target="../media/image680.png"/><Relationship Id="rId154" Type="http://schemas.openxmlformats.org/officeDocument/2006/relationships/customXml" Target="../ink/ink678.xml"/><Relationship Id="rId175" Type="http://schemas.openxmlformats.org/officeDocument/2006/relationships/image" Target="../media/image701.png"/><Relationship Id="rId196" Type="http://schemas.openxmlformats.org/officeDocument/2006/relationships/customXml" Target="../ink/ink699.xml"/><Relationship Id="rId200" Type="http://schemas.openxmlformats.org/officeDocument/2006/relationships/customXml" Target="../ink/ink701.xml"/><Relationship Id="rId16" Type="http://schemas.openxmlformats.org/officeDocument/2006/relationships/customXml" Target="../ink/ink609.xml"/><Relationship Id="rId221" Type="http://schemas.openxmlformats.org/officeDocument/2006/relationships/image" Target="../media/image724.png"/><Relationship Id="rId37" Type="http://schemas.openxmlformats.org/officeDocument/2006/relationships/image" Target="../media/image632.png"/><Relationship Id="rId58" Type="http://schemas.openxmlformats.org/officeDocument/2006/relationships/customXml" Target="../ink/ink630.xml"/><Relationship Id="rId79" Type="http://schemas.openxmlformats.org/officeDocument/2006/relationships/image" Target="../media/image653.png"/><Relationship Id="rId102" Type="http://schemas.openxmlformats.org/officeDocument/2006/relationships/customXml" Target="../ink/ink652.xml"/><Relationship Id="rId123" Type="http://schemas.openxmlformats.org/officeDocument/2006/relationships/image" Target="../media/image675.png"/><Relationship Id="rId144" Type="http://schemas.openxmlformats.org/officeDocument/2006/relationships/customXml" Target="../ink/ink673.xml"/><Relationship Id="rId90" Type="http://schemas.openxmlformats.org/officeDocument/2006/relationships/customXml" Target="../ink/ink646.xml"/><Relationship Id="rId165" Type="http://schemas.openxmlformats.org/officeDocument/2006/relationships/image" Target="../media/image696.png"/><Relationship Id="rId186" Type="http://schemas.openxmlformats.org/officeDocument/2006/relationships/customXml" Target="../ink/ink694.xml"/><Relationship Id="rId211" Type="http://schemas.openxmlformats.org/officeDocument/2006/relationships/image" Target="../media/image719.png"/><Relationship Id="rId27" Type="http://schemas.openxmlformats.org/officeDocument/2006/relationships/image" Target="../media/image627.png"/><Relationship Id="rId48" Type="http://schemas.openxmlformats.org/officeDocument/2006/relationships/customXml" Target="../ink/ink625.xml"/><Relationship Id="rId69" Type="http://schemas.openxmlformats.org/officeDocument/2006/relationships/image" Target="../media/image648.png"/><Relationship Id="rId113" Type="http://schemas.openxmlformats.org/officeDocument/2006/relationships/image" Target="../media/image670.png"/><Relationship Id="rId134" Type="http://schemas.openxmlformats.org/officeDocument/2006/relationships/customXml" Target="../ink/ink668.xml"/><Relationship Id="rId80" Type="http://schemas.openxmlformats.org/officeDocument/2006/relationships/customXml" Target="../ink/ink641.xml"/><Relationship Id="rId155" Type="http://schemas.openxmlformats.org/officeDocument/2006/relationships/image" Target="../media/image691.png"/><Relationship Id="rId176" Type="http://schemas.openxmlformats.org/officeDocument/2006/relationships/customXml" Target="../ink/ink689.xml"/><Relationship Id="rId197" Type="http://schemas.openxmlformats.org/officeDocument/2006/relationships/image" Target="../media/image712.png"/><Relationship Id="rId201" Type="http://schemas.openxmlformats.org/officeDocument/2006/relationships/image" Target="../media/image714.png"/><Relationship Id="rId222" Type="http://schemas.openxmlformats.org/officeDocument/2006/relationships/customXml" Target="../ink/ink712.xml"/><Relationship Id="rId17" Type="http://schemas.openxmlformats.org/officeDocument/2006/relationships/image" Target="../media/image622.png"/><Relationship Id="rId38" Type="http://schemas.openxmlformats.org/officeDocument/2006/relationships/customXml" Target="../ink/ink620.xml"/><Relationship Id="rId59" Type="http://schemas.openxmlformats.org/officeDocument/2006/relationships/image" Target="../media/image643.png"/><Relationship Id="rId103" Type="http://schemas.openxmlformats.org/officeDocument/2006/relationships/image" Target="../media/image665.png"/><Relationship Id="rId124" Type="http://schemas.openxmlformats.org/officeDocument/2006/relationships/customXml" Target="../ink/ink663.xml"/><Relationship Id="rId70" Type="http://schemas.openxmlformats.org/officeDocument/2006/relationships/customXml" Target="../ink/ink636.xml"/><Relationship Id="rId91" Type="http://schemas.openxmlformats.org/officeDocument/2006/relationships/image" Target="../media/image659.png"/><Relationship Id="rId145" Type="http://schemas.openxmlformats.org/officeDocument/2006/relationships/image" Target="../media/image686.png"/><Relationship Id="rId166" Type="http://schemas.openxmlformats.org/officeDocument/2006/relationships/customXml" Target="../ink/ink684.xml"/><Relationship Id="rId187" Type="http://schemas.openxmlformats.org/officeDocument/2006/relationships/image" Target="../media/image707.png"/><Relationship Id="rId1" Type="http://schemas.openxmlformats.org/officeDocument/2006/relationships/slideLayout" Target="../slideLayouts/slideLayout4.xml"/><Relationship Id="rId212" Type="http://schemas.openxmlformats.org/officeDocument/2006/relationships/customXml" Target="../ink/ink707.xml"/><Relationship Id="rId28" Type="http://schemas.openxmlformats.org/officeDocument/2006/relationships/customXml" Target="../ink/ink615.xml"/><Relationship Id="rId49" Type="http://schemas.openxmlformats.org/officeDocument/2006/relationships/image" Target="../media/image638.png"/><Relationship Id="rId114" Type="http://schemas.openxmlformats.org/officeDocument/2006/relationships/customXml" Target="../ink/ink658.xml"/><Relationship Id="rId60" Type="http://schemas.openxmlformats.org/officeDocument/2006/relationships/customXml" Target="../ink/ink631.xml"/><Relationship Id="rId81" Type="http://schemas.openxmlformats.org/officeDocument/2006/relationships/image" Target="../media/image654.png"/><Relationship Id="rId135" Type="http://schemas.openxmlformats.org/officeDocument/2006/relationships/image" Target="../media/image681.png"/><Relationship Id="rId156" Type="http://schemas.openxmlformats.org/officeDocument/2006/relationships/customXml" Target="../ink/ink679.xml"/><Relationship Id="rId177" Type="http://schemas.openxmlformats.org/officeDocument/2006/relationships/image" Target="../media/image702.png"/><Relationship Id="rId198" Type="http://schemas.openxmlformats.org/officeDocument/2006/relationships/customXml" Target="../ink/ink700.xml"/><Relationship Id="rId202" Type="http://schemas.openxmlformats.org/officeDocument/2006/relationships/customXml" Target="../ink/ink702.xml"/><Relationship Id="rId223" Type="http://schemas.openxmlformats.org/officeDocument/2006/relationships/image" Target="../media/image725.png"/><Relationship Id="rId18" Type="http://schemas.openxmlformats.org/officeDocument/2006/relationships/customXml" Target="../ink/ink610.xml"/><Relationship Id="rId39" Type="http://schemas.openxmlformats.org/officeDocument/2006/relationships/image" Target="../media/image633.png"/><Relationship Id="rId50" Type="http://schemas.openxmlformats.org/officeDocument/2006/relationships/customXml" Target="../ink/ink626.xml"/><Relationship Id="rId104" Type="http://schemas.openxmlformats.org/officeDocument/2006/relationships/customXml" Target="../ink/ink653.xml"/><Relationship Id="rId125" Type="http://schemas.openxmlformats.org/officeDocument/2006/relationships/image" Target="../media/image676.png"/><Relationship Id="rId146" Type="http://schemas.openxmlformats.org/officeDocument/2006/relationships/customXml" Target="../ink/ink674.xml"/><Relationship Id="rId167" Type="http://schemas.openxmlformats.org/officeDocument/2006/relationships/image" Target="../media/image697.png"/><Relationship Id="rId188" Type="http://schemas.openxmlformats.org/officeDocument/2006/relationships/customXml" Target="../ink/ink695.xml"/><Relationship Id="rId71" Type="http://schemas.openxmlformats.org/officeDocument/2006/relationships/image" Target="../media/image649.png"/><Relationship Id="rId92" Type="http://schemas.openxmlformats.org/officeDocument/2006/relationships/customXml" Target="../ink/ink647.xml"/><Relationship Id="rId213" Type="http://schemas.openxmlformats.org/officeDocument/2006/relationships/image" Target="../media/image720.png"/><Relationship Id="rId2" Type="http://schemas.openxmlformats.org/officeDocument/2006/relationships/customXml" Target="../ink/ink602.xml"/><Relationship Id="rId29" Type="http://schemas.openxmlformats.org/officeDocument/2006/relationships/image" Target="../media/image628.png"/><Relationship Id="rId40" Type="http://schemas.openxmlformats.org/officeDocument/2006/relationships/customXml" Target="../ink/ink621.xml"/><Relationship Id="rId115" Type="http://schemas.openxmlformats.org/officeDocument/2006/relationships/image" Target="../media/image671.png"/><Relationship Id="rId136" Type="http://schemas.openxmlformats.org/officeDocument/2006/relationships/customXml" Target="../ink/ink669.xml"/><Relationship Id="rId157" Type="http://schemas.openxmlformats.org/officeDocument/2006/relationships/image" Target="../media/image692.png"/><Relationship Id="rId178" Type="http://schemas.openxmlformats.org/officeDocument/2006/relationships/customXml" Target="../ink/ink690.xml"/><Relationship Id="rId61" Type="http://schemas.openxmlformats.org/officeDocument/2006/relationships/image" Target="../media/image644.png"/><Relationship Id="rId82" Type="http://schemas.openxmlformats.org/officeDocument/2006/relationships/customXml" Target="../ink/ink642.xml"/><Relationship Id="rId199" Type="http://schemas.openxmlformats.org/officeDocument/2006/relationships/image" Target="../media/image713.png"/><Relationship Id="rId203" Type="http://schemas.openxmlformats.org/officeDocument/2006/relationships/image" Target="../media/image715.png"/><Relationship Id="rId19" Type="http://schemas.openxmlformats.org/officeDocument/2006/relationships/image" Target="../media/image623.png"/><Relationship Id="rId224" Type="http://schemas.openxmlformats.org/officeDocument/2006/relationships/customXml" Target="../ink/ink713.xml"/><Relationship Id="rId30" Type="http://schemas.openxmlformats.org/officeDocument/2006/relationships/customXml" Target="../ink/ink616.xml"/><Relationship Id="rId105" Type="http://schemas.openxmlformats.org/officeDocument/2006/relationships/image" Target="../media/image666.png"/><Relationship Id="rId126" Type="http://schemas.openxmlformats.org/officeDocument/2006/relationships/customXml" Target="../ink/ink664.xml"/><Relationship Id="rId147" Type="http://schemas.openxmlformats.org/officeDocument/2006/relationships/image" Target="../media/image687.png"/><Relationship Id="rId168" Type="http://schemas.openxmlformats.org/officeDocument/2006/relationships/customXml" Target="../ink/ink685.xml"/><Relationship Id="rId51" Type="http://schemas.openxmlformats.org/officeDocument/2006/relationships/image" Target="../media/image639.png"/><Relationship Id="rId72" Type="http://schemas.openxmlformats.org/officeDocument/2006/relationships/customXml" Target="../ink/ink637.xml"/><Relationship Id="rId93" Type="http://schemas.openxmlformats.org/officeDocument/2006/relationships/image" Target="../media/image660.png"/><Relationship Id="rId189" Type="http://schemas.openxmlformats.org/officeDocument/2006/relationships/image" Target="../media/image708.png"/><Relationship Id="rId3" Type="http://schemas.openxmlformats.org/officeDocument/2006/relationships/image" Target="../media/image7.png"/><Relationship Id="rId214" Type="http://schemas.openxmlformats.org/officeDocument/2006/relationships/customXml" Target="../ink/ink708.xml"/></Relationships>
</file>

<file path=ppt/slides/_rels/slide15.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731.png"/></Relationships>
</file>

<file path=ppt/slides/_rels/slide16.xml.rels><?xml version="1.0" encoding="UTF-8" standalone="yes"?>
<Relationships xmlns="http://schemas.openxmlformats.org/package/2006/relationships"><Relationship Id="rId3" Type="http://schemas.openxmlformats.org/officeDocument/2006/relationships/image" Target="../media/image73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17" Type="http://schemas.openxmlformats.org/officeDocument/2006/relationships/customXml" Target="../ink/ink774.xml"/><Relationship Id="rId21" Type="http://schemas.openxmlformats.org/officeDocument/2006/relationships/customXml" Target="../ink/ink726.xml"/><Relationship Id="rId42" Type="http://schemas.openxmlformats.org/officeDocument/2006/relationships/image" Target="../media/image753.png"/><Relationship Id="rId63" Type="http://schemas.openxmlformats.org/officeDocument/2006/relationships/customXml" Target="../ink/ink747.xml"/><Relationship Id="rId84" Type="http://schemas.openxmlformats.org/officeDocument/2006/relationships/image" Target="../media/image774.png"/><Relationship Id="rId138" Type="http://schemas.openxmlformats.org/officeDocument/2006/relationships/image" Target="../media/image801.png"/><Relationship Id="rId159" Type="http://schemas.openxmlformats.org/officeDocument/2006/relationships/customXml" Target="../ink/ink795.xml"/><Relationship Id="rId170" Type="http://schemas.openxmlformats.org/officeDocument/2006/relationships/image" Target="../media/image817.png"/><Relationship Id="rId107" Type="http://schemas.openxmlformats.org/officeDocument/2006/relationships/customXml" Target="../ink/ink769.xml"/><Relationship Id="rId11" Type="http://schemas.openxmlformats.org/officeDocument/2006/relationships/customXml" Target="../ink/ink721.xml"/><Relationship Id="rId32" Type="http://schemas.openxmlformats.org/officeDocument/2006/relationships/image" Target="../media/image748.png"/><Relationship Id="rId53" Type="http://schemas.openxmlformats.org/officeDocument/2006/relationships/customXml" Target="../ink/ink742.xml"/><Relationship Id="rId74" Type="http://schemas.openxmlformats.org/officeDocument/2006/relationships/image" Target="../media/image769.png"/><Relationship Id="rId128" Type="http://schemas.openxmlformats.org/officeDocument/2006/relationships/image" Target="../media/image796.png"/><Relationship Id="rId149" Type="http://schemas.openxmlformats.org/officeDocument/2006/relationships/customXml" Target="../ink/ink790.xml"/><Relationship Id="rId5" Type="http://schemas.openxmlformats.org/officeDocument/2006/relationships/customXml" Target="../ink/ink718.xml"/><Relationship Id="rId95" Type="http://schemas.openxmlformats.org/officeDocument/2006/relationships/customXml" Target="../ink/ink763.xml"/><Relationship Id="rId160" Type="http://schemas.openxmlformats.org/officeDocument/2006/relationships/image" Target="../media/image812.png"/><Relationship Id="rId22" Type="http://schemas.openxmlformats.org/officeDocument/2006/relationships/image" Target="../media/image743.png"/><Relationship Id="rId43" Type="http://schemas.openxmlformats.org/officeDocument/2006/relationships/customXml" Target="../ink/ink737.xml"/><Relationship Id="rId64" Type="http://schemas.openxmlformats.org/officeDocument/2006/relationships/image" Target="../media/image764.png"/><Relationship Id="rId118" Type="http://schemas.openxmlformats.org/officeDocument/2006/relationships/image" Target="../media/image791.png"/><Relationship Id="rId139" Type="http://schemas.openxmlformats.org/officeDocument/2006/relationships/customXml" Target="../ink/ink785.xml"/><Relationship Id="rId85" Type="http://schemas.openxmlformats.org/officeDocument/2006/relationships/customXml" Target="../ink/ink758.xml"/><Relationship Id="rId150" Type="http://schemas.openxmlformats.org/officeDocument/2006/relationships/image" Target="../media/image807.png"/><Relationship Id="rId171" Type="http://schemas.openxmlformats.org/officeDocument/2006/relationships/customXml" Target="../ink/ink801.xml"/><Relationship Id="rId12" Type="http://schemas.openxmlformats.org/officeDocument/2006/relationships/image" Target="../media/image738.png"/><Relationship Id="rId33" Type="http://schemas.openxmlformats.org/officeDocument/2006/relationships/customXml" Target="../ink/ink732.xml"/><Relationship Id="rId108" Type="http://schemas.openxmlformats.org/officeDocument/2006/relationships/image" Target="../media/image786.png"/><Relationship Id="rId129" Type="http://schemas.openxmlformats.org/officeDocument/2006/relationships/customXml" Target="../ink/ink780.xml"/><Relationship Id="rId54" Type="http://schemas.openxmlformats.org/officeDocument/2006/relationships/image" Target="../media/image759.png"/><Relationship Id="rId75" Type="http://schemas.openxmlformats.org/officeDocument/2006/relationships/customXml" Target="../ink/ink753.xml"/><Relationship Id="rId96" Type="http://schemas.openxmlformats.org/officeDocument/2006/relationships/image" Target="../media/image780.png"/><Relationship Id="rId140" Type="http://schemas.openxmlformats.org/officeDocument/2006/relationships/image" Target="../media/image802.png"/><Relationship Id="rId161" Type="http://schemas.openxmlformats.org/officeDocument/2006/relationships/customXml" Target="../ink/ink796.xml"/><Relationship Id="rId6" Type="http://schemas.openxmlformats.org/officeDocument/2006/relationships/image" Target="../media/image735.png"/><Relationship Id="rId23" Type="http://schemas.openxmlformats.org/officeDocument/2006/relationships/customXml" Target="../ink/ink727.xml"/><Relationship Id="rId28" Type="http://schemas.openxmlformats.org/officeDocument/2006/relationships/image" Target="../media/image746.png"/><Relationship Id="rId49" Type="http://schemas.openxmlformats.org/officeDocument/2006/relationships/customXml" Target="../ink/ink740.xml"/><Relationship Id="rId114" Type="http://schemas.openxmlformats.org/officeDocument/2006/relationships/image" Target="../media/image789.png"/><Relationship Id="rId119" Type="http://schemas.openxmlformats.org/officeDocument/2006/relationships/customXml" Target="../ink/ink775.xml"/><Relationship Id="rId44" Type="http://schemas.openxmlformats.org/officeDocument/2006/relationships/image" Target="../media/image754.png"/><Relationship Id="rId60" Type="http://schemas.openxmlformats.org/officeDocument/2006/relationships/image" Target="../media/image762.png"/><Relationship Id="rId65" Type="http://schemas.openxmlformats.org/officeDocument/2006/relationships/customXml" Target="../ink/ink748.xml"/><Relationship Id="rId81" Type="http://schemas.openxmlformats.org/officeDocument/2006/relationships/customXml" Target="../ink/ink756.xml"/><Relationship Id="rId86" Type="http://schemas.openxmlformats.org/officeDocument/2006/relationships/image" Target="../media/image775.png"/><Relationship Id="rId130" Type="http://schemas.openxmlformats.org/officeDocument/2006/relationships/image" Target="../media/image797.png"/><Relationship Id="rId135" Type="http://schemas.openxmlformats.org/officeDocument/2006/relationships/customXml" Target="../ink/ink783.xml"/><Relationship Id="rId151" Type="http://schemas.openxmlformats.org/officeDocument/2006/relationships/customXml" Target="../ink/ink791.xml"/><Relationship Id="rId156" Type="http://schemas.openxmlformats.org/officeDocument/2006/relationships/image" Target="../media/image810.png"/><Relationship Id="rId177" Type="http://schemas.openxmlformats.org/officeDocument/2006/relationships/customXml" Target="../ink/ink804.xml"/><Relationship Id="rId172" Type="http://schemas.openxmlformats.org/officeDocument/2006/relationships/image" Target="../media/image818.png"/><Relationship Id="rId13" Type="http://schemas.openxmlformats.org/officeDocument/2006/relationships/customXml" Target="../ink/ink722.xml"/><Relationship Id="rId18" Type="http://schemas.openxmlformats.org/officeDocument/2006/relationships/image" Target="../media/image741.png"/><Relationship Id="rId39" Type="http://schemas.openxmlformats.org/officeDocument/2006/relationships/customXml" Target="../ink/ink735.xml"/><Relationship Id="rId109" Type="http://schemas.openxmlformats.org/officeDocument/2006/relationships/customXml" Target="../ink/ink770.xml"/><Relationship Id="rId34" Type="http://schemas.openxmlformats.org/officeDocument/2006/relationships/image" Target="../media/image749.png"/><Relationship Id="rId50" Type="http://schemas.openxmlformats.org/officeDocument/2006/relationships/image" Target="../media/image757.png"/><Relationship Id="rId55" Type="http://schemas.openxmlformats.org/officeDocument/2006/relationships/customXml" Target="../ink/ink743.xml"/><Relationship Id="rId76" Type="http://schemas.openxmlformats.org/officeDocument/2006/relationships/image" Target="../media/image770.png"/><Relationship Id="rId97" Type="http://schemas.openxmlformats.org/officeDocument/2006/relationships/customXml" Target="../ink/ink764.xml"/><Relationship Id="rId104" Type="http://schemas.openxmlformats.org/officeDocument/2006/relationships/image" Target="../media/image784.png"/><Relationship Id="rId120" Type="http://schemas.openxmlformats.org/officeDocument/2006/relationships/image" Target="../media/image792.png"/><Relationship Id="rId125" Type="http://schemas.openxmlformats.org/officeDocument/2006/relationships/customXml" Target="../ink/ink778.xml"/><Relationship Id="rId141" Type="http://schemas.openxmlformats.org/officeDocument/2006/relationships/customXml" Target="../ink/ink786.xml"/><Relationship Id="rId146" Type="http://schemas.openxmlformats.org/officeDocument/2006/relationships/image" Target="../media/image805.png"/><Relationship Id="rId167" Type="http://schemas.openxmlformats.org/officeDocument/2006/relationships/customXml" Target="../ink/ink799.xml"/><Relationship Id="rId7" Type="http://schemas.openxmlformats.org/officeDocument/2006/relationships/customXml" Target="../ink/ink719.xml"/><Relationship Id="rId71" Type="http://schemas.openxmlformats.org/officeDocument/2006/relationships/customXml" Target="../ink/ink751.xml"/><Relationship Id="rId92" Type="http://schemas.openxmlformats.org/officeDocument/2006/relationships/image" Target="../media/image778.png"/><Relationship Id="rId162" Type="http://schemas.openxmlformats.org/officeDocument/2006/relationships/image" Target="../media/image813.png"/><Relationship Id="rId2" Type="http://schemas.openxmlformats.org/officeDocument/2006/relationships/image" Target="../media/image733.png"/><Relationship Id="rId29" Type="http://schemas.openxmlformats.org/officeDocument/2006/relationships/customXml" Target="../ink/ink730.xml"/><Relationship Id="rId24" Type="http://schemas.openxmlformats.org/officeDocument/2006/relationships/image" Target="../media/image744.png"/><Relationship Id="rId40" Type="http://schemas.openxmlformats.org/officeDocument/2006/relationships/image" Target="../media/image752.png"/><Relationship Id="rId45" Type="http://schemas.openxmlformats.org/officeDocument/2006/relationships/customXml" Target="../ink/ink738.xml"/><Relationship Id="rId66" Type="http://schemas.openxmlformats.org/officeDocument/2006/relationships/image" Target="../media/image765.png"/><Relationship Id="rId87" Type="http://schemas.openxmlformats.org/officeDocument/2006/relationships/customXml" Target="../ink/ink759.xml"/><Relationship Id="rId110" Type="http://schemas.openxmlformats.org/officeDocument/2006/relationships/image" Target="../media/image787.png"/><Relationship Id="rId115" Type="http://schemas.openxmlformats.org/officeDocument/2006/relationships/customXml" Target="../ink/ink773.xml"/><Relationship Id="rId131" Type="http://schemas.openxmlformats.org/officeDocument/2006/relationships/customXml" Target="../ink/ink781.xml"/><Relationship Id="rId136" Type="http://schemas.openxmlformats.org/officeDocument/2006/relationships/image" Target="../media/image800.png"/><Relationship Id="rId157" Type="http://schemas.openxmlformats.org/officeDocument/2006/relationships/customXml" Target="../ink/ink794.xml"/><Relationship Id="rId178" Type="http://schemas.openxmlformats.org/officeDocument/2006/relationships/image" Target="../media/image821.png"/><Relationship Id="rId61" Type="http://schemas.openxmlformats.org/officeDocument/2006/relationships/customXml" Target="../ink/ink746.xml"/><Relationship Id="rId82" Type="http://schemas.openxmlformats.org/officeDocument/2006/relationships/image" Target="../media/image773.png"/><Relationship Id="rId152" Type="http://schemas.openxmlformats.org/officeDocument/2006/relationships/image" Target="../media/image808.png"/><Relationship Id="rId173" Type="http://schemas.openxmlformats.org/officeDocument/2006/relationships/customXml" Target="../ink/ink802.xml"/><Relationship Id="rId19" Type="http://schemas.openxmlformats.org/officeDocument/2006/relationships/customXml" Target="../ink/ink725.xml"/><Relationship Id="rId14" Type="http://schemas.openxmlformats.org/officeDocument/2006/relationships/image" Target="../media/image739.png"/><Relationship Id="rId30" Type="http://schemas.openxmlformats.org/officeDocument/2006/relationships/image" Target="../media/image747.png"/><Relationship Id="rId35" Type="http://schemas.openxmlformats.org/officeDocument/2006/relationships/customXml" Target="../ink/ink733.xml"/><Relationship Id="rId56" Type="http://schemas.openxmlformats.org/officeDocument/2006/relationships/image" Target="../media/image760.png"/><Relationship Id="rId77" Type="http://schemas.openxmlformats.org/officeDocument/2006/relationships/customXml" Target="../ink/ink754.xml"/><Relationship Id="rId100" Type="http://schemas.openxmlformats.org/officeDocument/2006/relationships/image" Target="../media/image782.png"/><Relationship Id="rId105" Type="http://schemas.openxmlformats.org/officeDocument/2006/relationships/customXml" Target="../ink/ink768.xml"/><Relationship Id="rId126" Type="http://schemas.openxmlformats.org/officeDocument/2006/relationships/image" Target="../media/image795.png"/><Relationship Id="rId147" Type="http://schemas.openxmlformats.org/officeDocument/2006/relationships/customXml" Target="../ink/ink789.xml"/><Relationship Id="rId168" Type="http://schemas.openxmlformats.org/officeDocument/2006/relationships/image" Target="../media/image816.png"/><Relationship Id="rId8" Type="http://schemas.openxmlformats.org/officeDocument/2006/relationships/image" Target="../media/image736.png"/><Relationship Id="rId51" Type="http://schemas.openxmlformats.org/officeDocument/2006/relationships/customXml" Target="../ink/ink741.xml"/><Relationship Id="rId72" Type="http://schemas.openxmlformats.org/officeDocument/2006/relationships/image" Target="../media/image768.png"/><Relationship Id="rId93" Type="http://schemas.openxmlformats.org/officeDocument/2006/relationships/customXml" Target="../ink/ink762.xml"/><Relationship Id="rId98" Type="http://schemas.openxmlformats.org/officeDocument/2006/relationships/image" Target="../media/image781.png"/><Relationship Id="rId121" Type="http://schemas.openxmlformats.org/officeDocument/2006/relationships/customXml" Target="../ink/ink776.xml"/><Relationship Id="rId142" Type="http://schemas.openxmlformats.org/officeDocument/2006/relationships/image" Target="../media/image803.png"/><Relationship Id="rId163" Type="http://schemas.openxmlformats.org/officeDocument/2006/relationships/customXml" Target="../ink/ink797.xml"/><Relationship Id="rId3" Type="http://schemas.openxmlformats.org/officeDocument/2006/relationships/customXml" Target="../ink/ink717.xml"/><Relationship Id="rId25" Type="http://schemas.openxmlformats.org/officeDocument/2006/relationships/customXml" Target="../ink/ink728.xml"/><Relationship Id="rId46" Type="http://schemas.openxmlformats.org/officeDocument/2006/relationships/image" Target="../media/image755.png"/><Relationship Id="rId67" Type="http://schemas.openxmlformats.org/officeDocument/2006/relationships/customXml" Target="../ink/ink749.xml"/><Relationship Id="rId116" Type="http://schemas.openxmlformats.org/officeDocument/2006/relationships/image" Target="../media/image790.png"/><Relationship Id="rId137" Type="http://schemas.openxmlformats.org/officeDocument/2006/relationships/customXml" Target="../ink/ink784.xml"/><Relationship Id="rId158" Type="http://schemas.openxmlformats.org/officeDocument/2006/relationships/image" Target="../media/image811.png"/><Relationship Id="rId20" Type="http://schemas.openxmlformats.org/officeDocument/2006/relationships/image" Target="../media/image742.png"/><Relationship Id="rId41" Type="http://schemas.openxmlformats.org/officeDocument/2006/relationships/customXml" Target="../ink/ink736.xml"/><Relationship Id="rId62" Type="http://schemas.openxmlformats.org/officeDocument/2006/relationships/image" Target="../media/image763.png"/><Relationship Id="rId83" Type="http://schemas.openxmlformats.org/officeDocument/2006/relationships/customXml" Target="../ink/ink757.xml"/><Relationship Id="rId88" Type="http://schemas.openxmlformats.org/officeDocument/2006/relationships/image" Target="../media/image776.png"/><Relationship Id="rId111" Type="http://schemas.openxmlformats.org/officeDocument/2006/relationships/customXml" Target="../ink/ink771.xml"/><Relationship Id="rId132" Type="http://schemas.openxmlformats.org/officeDocument/2006/relationships/image" Target="../media/image798.png"/><Relationship Id="rId153" Type="http://schemas.openxmlformats.org/officeDocument/2006/relationships/customXml" Target="../ink/ink792.xml"/><Relationship Id="rId174" Type="http://schemas.openxmlformats.org/officeDocument/2006/relationships/image" Target="../media/image819.png"/><Relationship Id="rId15" Type="http://schemas.openxmlformats.org/officeDocument/2006/relationships/customXml" Target="../ink/ink723.xml"/><Relationship Id="rId36" Type="http://schemas.openxmlformats.org/officeDocument/2006/relationships/image" Target="../media/image750.png"/><Relationship Id="rId57" Type="http://schemas.openxmlformats.org/officeDocument/2006/relationships/customXml" Target="../ink/ink744.xml"/><Relationship Id="rId106" Type="http://schemas.openxmlformats.org/officeDocument/2006/relationships/image" Target="../media/image785.png"/><Relationship Id="rId127" Type="http://schemas.openxmlformats.org/officeDocument/2006/relationships/customXml" Target="../ink/ink779.xml"/><Relationship Id="rId10" Type="http://schemas.openxmlformats.org/officeDocument/2006/relationships/image" Target="../media/image737.png"/><Relationship Id="rId31" Type="http://schemas.openxmlformats.org/officeDocument/2006/relationships/customXml" Target="../ink/ink731.xml"/><Relationship Id="rId52" Type="http://schemas.openxmlformats.org/officeDocument/2006/relationships/image" Target="../media/image758.png"/><Relationship Id="rId73" Type="http://schemas.openxmlformats.org/officeDocument/2006/relationships/customXml" Target="../ink/ink752.xml"/><Relationship Id="rId78" Type="http://schemas.openxmlformats.org/officeDocument/2006/relationships/image" Target="../media/image771.png"/><Relationship Id="rId94" Type="http://schemas.openxmlformats.org/officeDocument/2006/relationships/image" Target="../media/image779.png"/><Relationship Id="rId99" Type="http://schemas.openxmlformats.org/officeDocument/2006/relationships/customXml" Target="../ink/ink765.xml"/><Relationship Id="rId101" Type="http://schemas.openxmlformats.org/officeDocument/2006/relationships/customXml" Target="../ink/ink766.xml"/><Relationship Id="rId122" Type="http://schemas.openxmlformats.org/officeDocument/2006/relationships/image" Target="../media/image793.png"/><Relationship Id="rId143" Type="http://schemas.openxmlformats.org/officeDocument/2006/relationships/customXml" Target="../ink/ink787.xml"/><Relationship Id="rId148" Type="http://schemas.openxmlformats.org/officeDocument/2006/relationships/image" Target="../media/image806.png"/><Relationship Id="rId164" Type="http://schemas.openxmlformats.org/officeDocument/2006/relationships/image" Target="../media/image814.png"/><Relationship Id="rId169" Type="http://schemas.openxmlformats.org/officeDocument/2006/relationships/customXml" Target="../ink/ink800.xml"/><Relationship Id="rId4" Type="http://schemas.openxmlformats.org/officeDocument/2006/relationships/image" Target="../media/image734.png"/><Relationship Id="rId9" Type="http://schemas.openxmlformats.org/officeDocument/2006/relationships/customXml" Target="../ink/ink720.xml"/><Relationship Id="rId26" Type="http://schemas.openxmlformats.org/officeDocument/2006/relationships/image" Target="../media/image745.png"/><Relationship Id="rId47" Type="http://schemas.openxmlformats.org/officeDocument/2006/relationships/customXml" Target="../ink/ink739.xml"/><Relationship Id="rId68" Type="http://schemas.openxmlformats.org/officeDocument/2006/relationships/image" Target="../media/image766.png"/><Relationship Id="rId89" Type="http://schemas.openxmlformats.org/officeDocument/2006/relationships/customXml" Target="../ink/ink760.xml"/><Relationship Id="rId112" Type="http://schemas.openxmlformats.org/officeDocument/2006/relationships/image" Target="../media/image788.png"/><Relationship Id="rId133" Type="http://schemas.openxmlformats.org/officeDocument/2006/relationships/customXml" Target="../ink/ink782.xml"/><Relationship Id="rId154" Type="http://schemas.openxmlformats.org/officeDocument/2006/relationships/image" Target="../media/image809.png"/><Relationship Id="rId175" Type="http://schemas.openxmlformats.org/officeDocument/2006/relationships/customXml" Target="../ink/ink803.xml"/><Relationship Id="rId16" Type="http://schemas.openxmlformats.org/officeDocument/2006/relationships/image" Target="../media/image740.png"/><Relationship Id="rId37" Type="http://schemas.openxmlformats.org/officeDocument/2006/relationships/customXml" Target="../ink/ink734.xml"/><Relationship Id="rId58" Type="http://schemas.openxmlformats.org/officeDocument/2006/relationships/image" Target="../media/image761.png"/><Relationship Id="rId79" Type="http://schemas.openxmlformats.org/officeDocument/2006/relationships/customXml" Target="../ink/ink755.xml"/><Relationship Id="rId102" Type="http://schemas.openxmlformats.org/officeDocument/2006/relationships/image" Target="../media/image783.png"/><Relationship Id="rId123" Type="http://schemas.openxmlformats.org/officeDocument/2006/relationships/customXml" Target="../ink/ink777.xml"/><Relationship Id="rId144" Type="http://schemas.openxmlformats.org/officeDocument/2006/relationships/image" Target="../media/image804.png"/><Relationship Id="rId90" Type="http://schemas.openxmlformats.org/officeDocument/2006/relationships/image" Target="../media/image777.png"/><Relationship Id="rId165" Type="http://schemas.openxmlformats.org/officeDocument/2006/relationships/customXml" Target="../ink/ink798.xml"/><Relationship Id="rId27" Type="http://schemas.openxmlformats.org/officeDocument/2006/relationships/customXml" Target="../ink/ink729.xml"/><Relationship Id="rId48" Type="http://schemas.openxmlformats.org/officeDocument/2006/relationships/image" Target="../media/image756.png"/><Relationship Id="rId69" Type="http://schemas.openxmlformats.org/officeDocument/2006/relationships/customXml" Target="../ink/ink750.xml"/><Relationship Id="rId113" Type="http://schemas.openxmlformats.org/officeDocument/2006/relationships/customXml" Target="../ink/ink772.xml"/><Relationship Id="rId134" Type="http://schemas.openxmlformats.org/officeDocument/2006/relationships/image" Target="../media/image799.png"/><Relationship Id="rId80" Type="http://schemas.openxmlformats.org/officeDocument/2006/relationships/image" Target="../media/image772.png"/><Relationship Id="rId155" Type="http://schemas.openxmlformats.org/officeDocument/2006/relationships/customXml" Target="../ink/ink793.xml"/><Relationship Id="rId176" Type="http://schemas.openxmlformats.org/officeDocument/2006/relationships/image" Target="../media/image820.png"/><Relationship Id="rId17" Type="http://schemas.openxmlformats.org/officeDocument/2006/relationships/customXml" Target="../ink/ink724.xml"/><Relationship Id="rId38" Type="http://schemas.openxmlformats.org/officeDocument/2006/relationships/image" Target="../media/image751.png"/><Relationship Id="rId59" Type="http://schemas.openxmlformats.org/officeDocument/2006/relationships/customXml" Target="../ink/ink745.xml"/><Relationship Id="rId103" Type="http://schemas.openxmlformats.org/officeDocument/2006/relationships/customXml" Target="../ink/ink767.xml"/><Relationship Id="rId124" Type="http://schemas.openxmlformats.org/officeDocument/2006/relationships/image" Target="../media/image794.png"/><Relationship Id="rId70" Type="http://schemas.openxmlformats.org/officeDocument/2006/relationships/image" Target="../media/image767.png"/><Relationship Id="rId91" Type="http://schemas.openxmlformats.org/officeDocument/2006/relationships/customXml" Target="../ink/ink761.xml"/><Relationship Id="rId145" Type="http://schemas.openxmlformats.org/officeDocument/2006/relationships/customXml" Target="../ink/ink788.xml"/><Relationship Id="rId166" Type="http://schemas.openxmlformats.org/officeDocument/2006/relationships/image" Target="../media/image8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help.sap.com/doc/saphelp_nw75/7.5.5/en-US/63/0ce9b386b84e80bfade96779fbaeec/content.htm?no_cache=true"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hyperlink" Target="https://ui5.sap.com/#/topic/1cf5c7f5b81c4cb3ba98fd14314d4504"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help.sap.com/docs/ABAP_PLATFORM_NEW/fc4c71aa50014fd1b43721701471913d/761d389302e8463a9c3509907f22f22f.html?q=behavior%20definition#loio761d389302e8463a9c3509907f22f22f__impl_strict_transAc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822.png"/><Relationship Id="rId5" Type="http://schemas.openxmlformats.org/officeDocument/2006/relationships/customXml" Target="../ink/ink805.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1.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828.jpeg"/><Relationship Id="rId3" Type="http://schemas.openxmlformats.org/officeDocument/2006/relationships/image" Target="../media/image823.jpeg"/><Relationship Id="rId7" Type="http://schemas.openxmlformats.org/officeDocument/2006/relationships/image" Target="../media/image827.tiff"/><Relationship Id="rId2" Type="http://schemas.openxmlformats.org/officeDocument/2006/relationships/notesSlide" Target="../notesSlides/notesSlide16.xml"/><Relationship Id="rId1" Type="http://schemas.openxmlformats.org/officeDocument/2006/relationships/slideLayout" Target="../slideLayouts/slideLayout38.xml"/><Relationship Id="rId6" Type="http://schemas.openxmlformats.org/officeDocument/2006/relationships/image" Target="../media/image826.tiff"/><Relationship Id="rId5" Type="http://schemas.openxmlformats.org/officeDocument/2006/relationships/image" Target="../media/image825.tiff"/><Relationship Id="rId4" Type="http://schemas.openxmlformats.org/officeDocument/2006/relationships/image" Target="../media/image824.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17" Type="http://schemas.openxmlformats.org/officeDocument/2006/relationships/image" Target="../media/image64.png"/><Relationship Id="rId21" Type="http://schemas.openxmlformats.org/officeDocument/2006/relationships/image" Target="../media/image16.png"/><Relationship Id="rId42" Type="http://schemas.openxmlformats.org/officeDocument/2006/relationships/customXml" Target="../ink/ink21.xml"/><Relationship Id="rId63" Type="http://schemas.openxmlformats.org/officeDocument/2006/relationships/image" Target="../media/image37.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85.png"/><Relationship Id="rId170" Type="http://schemas.openxmlformats.org/officeDocument/2006/relationships/customXml" Target="../ink/ink85.xml"/><Relationship Id="rId191" Type="http://schemas.openxmlformats.org/officeDocument/2006/relationships/image" Target="../media/image101.png"/><Relationship Id="rId205" Type="http://schemas.openxmlformats.org/officeDocument/2006/relationships/image" Target="../media/image108.png"/><Relationship Id="rId226" Type="http://schemas.openxmlformats.org/officeDocument/2006/relationships/customXml" Target="../ink/ink113.xml"/><Relationship Id="rId107" Type="http://schemas.openxmlformats.org/officeDocument/2006/relationships/image" Target="../media/image59.png"/><Relationship Id="rId11" Type="http://schemas.openxmlformats.org/officeDocument/2006/relationships/image" Target="../media/image11.png"/><Relationship Id="rId32" Type="http://schemas.openxmlformats.org/officeDocument/2006/relationships/customXml" Target="../ink/ink16.xml"/><Relationship Id="rId53" Type="http://schemas.openxmlformats.org/officeDocument/2006/relationships/image" Target="../media/image32.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80.png"/><Relationship Id="rId5" Type="http://schemas.openxmlformats.org/officeDocument/2006/relationships/image" Target="../media/image8.png"/><Relationship Id="rId95" Type="http://schemas.openxmlformats.org/officeDocument/2006/relationships/image" Target="../media/image53.png"/><Relationship Id="rId160" Type="http://schemas.openxmlformats.org/officeDocument/2006/relationships/customXml" Target="../ink/ink80.xml"/><Relationship Id="rId181" Type="http://schemas.openxmlformats.org/officeDocument/2006/relationships/image" Target="../media/image96.png"/><Relationship Id="rId216" Type="http://schemas.openxmlformats.org/officeDocument/2006/relationships/customXml" Target="../ink/ink108.xml"/><Relationship Id="rId237" Type="http://schemas.openxmlformats.org/officeDocument/2006/relationships/image" Target="../media/image124.png"/><Relationship Id="rId22" Type="http://schemas.openxmlformats.org/officeDocument/2006/relationships/customXml" Target="../ink/ink11.xml"/><Relationship Id="rId43" Type="http://schemas.openxmlformats.org/officeDocument/2006/relationships/image" Target="../media/image27.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75.png"/><Relationship Id="rId85" Type="http://schemas.openxmlformats.org/officeDocument/2006/relationships/image" Target="../media/image48.png"/><Relationship Id="rId150" Type="http://schemas.openxmlformats.org/officeDocument/2006/relationships/customXml" Target="../ink/ink75.xml"/><Relationship Id="rId171" Type="http://schemas.openxmlformats.org/officeDocument/2006/relationships/image" Target="../media/image91.png"/><Relationship Id="rId192" Type="http://schemas.openxmlformats.org/officeDocument/2006/relationships/customXml" Target="../ink/ink96.xml"/><Relationship Id="rId206" Type="http://schemas.openxmlformats.org/officeDocument/2006/relationships/customXml" Target="../ink/ink103.xml"/><Relationship Id="rId227" Type="http://schemas.openxmlformats.org/officeDocument/2006/relationships/image" Target="../media/image119.png"/><Relationship Id="rId12" Type="http://schemas.openxmlformats.org/officeDocument/2006/relationships/customXml" Target="../ink/ink6.xml"/><Relationship Id="rId33" Type="http://schemas.openxmlformats.org/officeDocument/2006/relationships/image" Target="../media/image22.png"/><Relationship Id="rId108" Type="http://schemas.openxmlformats.org/officeDocument/2006/relationships/customXml" Target="../ink/ink54.xml"/><Relationship Id="rId129" Type="http://schemas.openxmlformats.org/officeDocument/2006/relationships/image" Target="../media/image70.png"/><Relationship Id="rId54" Type="http://schemas.openxmlformats.org/officeDocument/2006/relationships/customXml" Target="../ink/ink27.xml"/><Relationship Id="rId75" Type="http://schemas.openxmlformats.org/officeDocument/2006/relationships/image" Target="../media/image43.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86.png"/><Relationship Id="rId182" Type="http://schemas.openxmlformats.org/officeDocument/2006/relationships/customXml" Target="../ink/ink91.xml"/><Relationship Id="rId217" Type="http://schemas.openxmlformats.org/officeDocument/2006/relationships/image" Target="../media/image114.png"/><Relationship Id="rId6" Type="http://schemas.openxmlformats.org/officeDocument/2006/relationships/customXml" Target="../ink/ink3.xml"/><Relationship Id="rId238" Type="http://schemas.openxmlformats.org/officeDocument/2006/relationships/customXml" Target="../ink/ink119.xml"/><Relationship Id="rId23" Type="http://schemas.openxmlformats.org/officeDocument/2006/relationships/image" Target="../media/image17.png"/><Relationship Id="rId119" Type="http://schemas.openxmlformats.org/officeDocument/2006/relationships/image" Target="../media/image65.png"/><Relationship Id="rId44" Type="http://schemas.openxmlformats.org/officeDocument/2006/relationships/customXml" Target="../ink/ink22.xml"/><Relationship Id="rId65" Type="http://schemas.openxmlformats.org/officeDocument/2006/relationships/image" Target="../media/image38.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81.png"/><Relationship Id="rId172" Type="http://schemas.openxmlformats.org/officeDocument/2006/relationships/customXml" Target="../ink/ink86.xml"/><Relationship Id="rId193" Type="http://schemas.openxmlformats.org/officeDocument/2006/relationships/image" Target="../media/image102.png"/><Relationship Id="rId207" Type="http://schemas.openxmlformats.org/officeDocument/2006/relationships/image" Target="../media/image109.png"/><Relationship Id="rId228" Type="http://schemas.openxmlformats.org/officeDocument/2006/relationships/customXml" Target="../ink/ink114.xml"/><Relationship Id="rId13" Type="http://schemas.openxmlformats.org/officeDocument/2006/relationships/image" Target="../media/image12.png"/><Relationship Id="rId109" Type="http://schemas.openxmlformats.org/officeDocument/2006/relationships/image" Target="../media/image60.png"/><Relationship Id="rId34" Type="http://schemas.openxmlformats.org/officeDocument/2006/relationships/customXml" Target="../ink/ink17.xml"/><Relationship Id="rId55" Type="http://schemas.openxmlformats.org/officeDocument/2006/relationships/image" Target="../media/image33.png"/><Relationship Id="rId76" Type="http://schemas.openxmlformats.org/officeDocument/2006/relationships/customXml" Target="../ink/ink38.xml"/><Relationship Id="rId97" Type="http://schemas.openxmlformats.org/officeDocument/2006/relationships/image" Target="../media/image54.png"/><Relationship Id="rId120" Type="http://schemas.openxmlformats.org/officeDocument/2006/relationships/customXml" Target="../ink/ink60.xml"/><Relationship Id="rId141" Type="http://schemas.openxmlformats.org/officeDocument/2006/relationships/image" Target="../media/image76.png"/><Relationship Id="rId7" Type="http://schemas.openxmlformats.org/officeDocument/2006/relationships/image" Target="../media/image9.png"/><Relationship Id="rId162" Type="http://schemas.openxmlformats.org/officeDocument/2006/relationships/customXml" Target="../ink/ink81.xml"/><Relationship Id="rId183" Type="http://schemas.openxmlformats.org/officeDocument/2006/relationships/image" Target="../media/image97.png"/><Relationship Id="rId218" Type="http://schemas.openxmlformats.org/officeDocument/2006/relationships/customXml" Target="../ink/ink109.xml"/><Relationship Id="rId239" Type="http://schemas.openxmlformats.org/officeDocument/2006/relationships/image" Target="../media/image125.png"/><Relationship Id="rId24" Type="http://schemas.openxmlformats.org/officeDocument/2006/relationships/customXml" Target="../ink/ink12.xml"/><Relationship Id="rId45" Type="http://schemas.openxmlformats.org/officeDocument/2006/relationships/image" Target="../media/image28.png"/><Relationship Id="rId66" Type="http://schemas.openxmlformats.org/officeDocument/2006/relationships/customXml" Target="../ink/ink33.xml"/><Relationship Id="rId87" Type="http://schemas.openxmlformats.org/officeDocument/2006/relationships/image" Target="../media/image49.png"/><Relationship Id="rId110" Type="http://schemas.openxmlformats.org/officeDocument/2006/relationships/customXml" Target="../ink/ink55.xml"/><Relationship Id="rId131" Type="http://schemas.openxmlformats.org/officeDocument/2006/relationships/image" Target="../media/image71.png"/><Relationship Id="rId152" Type="http://schemas.openxmlformats.org/officeDocument/2006/relationships/customXml" Target="../ink/ink76.xml"/><Relationship Id="rId173" Type="http://schemas.openxmlformats.org/officeDocument/2006/relationships/image" Target="../media/image92.png"/><Relationship Id="rId194" Type="http://schemas.openxmlformats.org/officeDocument/2006/relationships/customXml" Target="../ink/ink97.xml"/><Relationship Id="rId208" Type="http://schemas.openxmlformats.org/officeDocument/2006/relationships/customXml" Target="../ink/ink104.xml"/><Relationship Id="rId229" Type="http://schemas.openxmlformats.org/officeDocument/2006/relationships/image" Target="../media/image120.png"/><Relationship Id="rId240" Type="http://schemas.openxmlformats.org/officeDocument/2006/relationships/customXml" Target="../ink/ink120.xml"/><Relationship Id="rId14" Type="http://schemas.openxmlformats.org/officeDocument/2006/relationships/customXml" Target="../ink/ink7.xml"/><Relationship Id="rId35" Type="http://schemas.openxmlformats.org/officeDocument/2006/relationships/image" Target="../media/image23.png"/><Relationship Id="rId56" Type="http://schemas.openxmlformats.org/officeDocument/2006/relationships/customXml" Target="../ink/ink28.xml"/><Relationship Id="rId77" Type="http://schemas.openxmlformats.org/officeDocument/2006/relationships/image" Target="../media/image44.png"/><Relationship Id="rId100" Type="http://schemas.openxmlformats.org/officeDocument/2006/relationships/customXml" Target="../ink/ink50.xml"/><Relationship Id="rId8" Type="http://schemas.openxmlformats.org/officeDocument/2006/relationships/customXml" Target="../ink/ink4.xml"/><Relationship Id="rId98" Type="http://schemas.openxmlformats.org/officeDocument/2006/relationships/customXml" Target="../ink/ink49.xml"/><Relationship Id="rId121" Type="http://schemas.openxmlformats.org/officeDocument/2006/relationships/image" Target="../media/image66.png"/><Relationship Id="rId142" Type="http://schemas.openxmlformats.org/officeDocument/2006/relationships/customXml" Target="../ink/ink71.xml"/><Relationship Id="rId163" Type="http://schemas.openxmlformats.org/officeDocument/2006/relationships/image" Target="../media/image87.png"/><Relationship Id="rId184" Type="http://schemas.openxmlformats.org/officeDocument/2006/relationships/customXml" Target="../ink/ink92.xml"/><Relationship Id="rId219" Type="http://schemas.openxmlformats.org/officeDocument/2006/relationships/image" Target="../media/image115.png"/><Relationship Id="rId230" Type="http://schemas.openxmlformats.org/officeDocument/2006/relationships/customXml" Target="../ink/ink115.xml"/><Relationship Id="rId25" Type="http://schemas.openxmlformats.org/officeDocument/2006/relationships/image" Target="../media/image18.png"/><Relationship Id="rId46" Type="http://schemas.openxmlformats.org/officeDocument/2006/relationships/customXml" Target="../ink/ink23.xml"/><Relationship Id="rId67" Type="http://schemas.openxmlformats.org/officeDocument/2006/relationships/image" Target="../media/image39.png"/><Relationship Id="rId88" Type="http://schemas.openxmlformats.org/officeDocument/2006/relationships/customXml" Target="../ink/ink44.xml"/><Relationship Id="rId111" Type="http://schemas.openxmlformats.org/officeDocument/2006/relationships/image" Target="../media/image61.png"/><Relationship Id="rId132" Type="http://schemas.openxmlformats.org/officeDocument/2006/relationships/customXml" Target="../ink/ink66.xml"/><Relationship Id="rId153" Type="http://schemas.openxmlformats.org/officeDocument/2006/relationships/image" Target="../media/image82.png"/><Relationship Id="rId174" Type="http://schemas.openxmlformats.org/officeDocument/2006/relationships/customXml" Target="../ink/ink87.xml"/><Relationship Id="rId195" Type="http://schemas.openxmlformats.org/officeDocument/2006/relationships/image" Target="../media/image103.png"/><Relationship Id="rId209" Type="http://schemas.openxmlformats.org/officeDocument/2006/relationships/image" Target="../media/image110.png"/><Relationship Id="rId220" Type="http://schemas.openxmlformats.org/officeDocument/2006/relationships/customXml" Target="../ink/ink110.xml"/><Relationship Id="rId241" Type="http://schemas.openxmlformats.org/officeDocument/2006/relationships/image" Target="../media/image126.png"/><Relationship Id="rId15" Type="http://schemas.openxmlformats.org/officeDocument/2006/relationships/image" Target="../media/image13.png"/><Relationship Id="rId36" Type="http://schemas.openxmlformats.org/officeDocument/2006/relationships/customXml" Target="../ink/ink18.xml"/><Relationship Id="rId57" Type="http://schemas.openxmlformats.org/officeDocument/2006/relationships/image" Target="../media/image34.png"/><Relationship Id="rId106" Type="http://schemas.openxmlformats.org/officeDocument/2006/relationships/customXml" Target="../ink/ink53.xml"/><Relationship Id="rId127" Type="http://schemas.openxmlformats.org/officeDocument/2006/relationships/image" Target="../media/image69.png"/><Relationship Id="rId10" Type="http://schemas.openxmlformats.org/officeDocument/2006/relationships/customXml" Target="../ink/ink5.xml"/><Relationship Id="rId31" Type="http://schemas.openxmlformats.org/officeDocument/2006/relationships/image" Target="../media/image21.png"/><Relationship Id="rId52" Type="http://schemas.openxmlformats.org/officeDocument/2006/relationships/customXml" Target="../ink/ink26.xml"/><Relationship Id="rId73" Type="http://schemas.openxmlformats.org/officeDocument/2006/relationships/image" Target="../media/image42.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55.png"/><Relationship Id="rId101" Type="http://schemas.openxmlformats.org/officeDocument/2006/relationships/image" Target="../media/image56.png"/><Relationship Id="rId122" Type="http://schemas.openxmlformats.org/officeDocument/2006/relationships/customXml" Target="../ink/ink61.xml"/><Relationship Id="rId143" Type="http://schemas.openxmlformats.org/officeDocument/2006/relationships/image" Target="../media/image77.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90.png"/><Relationship Id="rId185" Type="http://schemas.openxmlformats.org/officeDocument/2006/relationships/image" Target="../media/image98.png"/><Relationship Id="rId4" Type="http://schemas.openxmlformats.org/officeDocument/2006/relationships/customXml" Target="../ink/ink2.xml"/><Relationship Id="rId9" Type="http://schemas.openxmlformats.org/officeDocument/2006/relationships/image" Target="../media/image10.png"/><Relationship Id="rId180" Type="http://schemas.openxmlformats.org/officeDocument/2006/relationships/customXml" Target="../ink/ink90.xml"/><Relationship Id="rId210" Type="http://schemas.openxmlformats.org/officeDocument/2006/relationships/customXml" Target="../ink/ink105.xml"/><Relationship Id="rId215" Type="http://schemas.openxmlformats.org/officeDocument/2006/relationships/image" Target="../media/image113.png"/><Relationship Id="rId236" Type="http://schemas.openxmlformats.org/officeDocument/2006/relationships/customXml" Target="../ink/ink118.xml"/><Relationship Id="rId26" Type="http://schemas.openxmlformats.org/officeDocument/2006/relationships/customXml" Target="../ink/ink13.xml"/><Relationship Id="rId231" Type="http://schemas.openxmlformats.org/officeDocument/2006/relationships/image" Target="../media/image121.png"/><Relationship Id="rId47" Type="http://schemas.openxmlformats.org/officeDocument/2006/relationships/image" Target="../media/image29.png"/><Relationship Id="rId68" Type="http://schemas.openxmlformats.org/officeDocument/2006/relationships/customXml" Target="../ink/ink34.xml"/><Relationship Id="rId89" Type="http://schemas.openxmlformats.org/officeDocument/2006/relationships/image" Target="../media/image50.png"/><Relationship Id="rId112" Type="http://schemas.openxmlformats.org/officeDocument/2006/relationships/customXml" Target="../ink/ink56.xml"/><Relationship Id="rId133" Type="http://schemas.openxmlformats.org/officeDocument/2006/relationships/image" Target="../media/image72.png"/><Relationship Id="rId154" Type="http://schemas.openxmlformats.org/officeDocument/2006/relationships/customXml" Target="../ink/ink77.xml"/><Relationship Id="rId175" Type="http://schemas.openxmlformats.org/officeDocument/2006/relationships/image" Target="../media/image93.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221" Type="http://schemas.openxmlformats.org/officeDocument/2006/relationships/image" Target="../media/image116.png"/><Relationship Id="rId242" Type="http://schemas.openxmlformats.org/officeDocument/2006/relationships/customXml" Target="../ink/ink121.xml"/><Relationship Id="rId37" Type="http://schemas.openxmlformats.org/officeDocument/2006/relationships/image" Target="../media/image24.png"/><Relationship Id="rId58" Type="http://schemas.openxmlformats.org/officeDocument/2006/relationships/customXml" Target="../ink/ink29.xml"/><Relationship Id="rId79" Type="http://schemas.openxmlformats.org/officeDocument/2006/relationships/image" Target="../media/image45.png"/><Relationship Id="rId102" Type="http://schemas.openxmlformats.org/officeDocument/2006/relationships/customXml" Target="../ink/ink51.xml"/><Relationship Id="rId123" Type="http://schemas.openxmlformats.org/officeDocument/2006/relationships/image" Target="../media/image67.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88.png"/><Relationship Id="rId186" Type="http://schemas.openxmlformats.org/officeDocument/2006/relationships/customXml" Target="../ink/ink93.xml"/><Relationship Id="rId211" Type="http://schemas.openxmlformats.org/officeDocument/2006/relationships/image" Target="../media/image111.png"/><Relationship Id="rId232" Type="http://schemas.openxmlformats.org/officeDocument/2006/relationships/customXml" Target="../ink/ink116.xml"/><Relationship Id="rId27" Type="http://schemas.openxmlformats.org/officeDocument/2006/relationships/image" Target="../media/image19.png"/><Relationship Id="rId48" Type="http://schemas.openxmlformats.org/officeDocument/2006/relationships/customXml" Target="../ink/ink24.xml"/><Relationship Id="rId69" Type="http://schemas.openxmlformats.org/officeDocument/2006/relationships/image" Target="../media/image40.png"/><Relationship Id="rId113" Type="http://schemas.openxmlformats.org/officeDocument/2006/relationships/image" Target="../media/image62.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83.png"/><Relationship Id="rId176" Type="http://schemas.openxmlformats.org/officeDocument/2006/relationships/customXml" Target="../ink/ink88.xml"/><Relationship Id="rId197" Type="http://schemas.openxmlformats.org/officeDocument/2006/relationships/image" Target="../media/image104.png"/><Relationship Id="rId201" Type="http://schemas.openxmlformats.org/officeDocument/2006/relationships/image" Target="../media/image106.png"/><Relationship Id="rId222" Type="http://schemas.openxmlformats.org/officeDocument/2006/relationships/customXml" Target="../ink/ink111.xml"/><Relationship Id="rId243" Type="http://schemas.openxmlformats.org/officeDocument/2006/relationships/image" Target="../media/image127.png"/><Relationship Id="rId17" Type="http://schemas.openxmlformats.org/officeDocument/2006/relationships/image" Target="../media/image14.png"/><Relationship Id="rId38" Type="http://schemas.openxmlformats.org/officeDocument/2006/relationships/customXml" Target="../ink/ink19.xml"/><Relationship Id="rId59" Type="http://schemas.openxmlformats.org/officeDocument/2006/relationships/image" Target="../media/image35.png"/><Relationship Id="rId103" Type="http://schemas.openxmlformats.org/officeDocument/2006/relationships/image" Target="../media/image57.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51.png"/><Relationship Id="rId145" Type="http://schemas.openxmlformats.org/officeDocument/2006/relationships/image" Target="../media/image78.png"/><Relationship Id="rId166" Type="http://schemas.openxmlformats.org/officeDocument/2006/relationships/customXml" Target="../ink/ink83.xml"/><Relationship Id="rId187" Type="http://schemas.openxmlformats.org/officeDocument/2006/relationships/image" Target="../media/image99.png"/><Relationship Id="rId1" Type="http://schemas.openxmlformats.org/officeDocument/2006/relationships/slideLayout" Target="../slideLayouts/slideLayout8.xml"/><Relationship Id="rId212" Type="http://schemas.openxmlformats.org/officeDocument/2006/relationships/customXml" Target="../ink/ink106.xml"/><Relationship Id="rId233" Type="http://schemas.openxmlformats.org/officeDocument/2006/relationships/image" Target="../media/image122.png"/><Relationship Id="rId28" Type="http://schemas.openxmlformats.org/officeDocument/2006/relationships/customXml" Target="../ink/ink14.xml"/><Relationship Id="rId49" Type="http://schemas.openxmlformats.org/officeDocument/2006/relationships/image" Target="../media/image30.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46.png"/><Relationship Id="rId135" Type="http://schemas.openxmlformats.org/officeDocument/2006/relationships/image" Target="../media/image73.png"/><Relationship Id="rId156" Type="http://schemas.openxmlformats.org/officeDocument/2006/relationships/customXml" Target="../ink/ink78.xml"/><Relationship Id="rId177" Type="http://schemas.openxmlformats.org/officeDocument/2006/relationships/image" Target="../media/image94.png"/><Relationship Id="rId198" Type="http://schemas.openxmlformats.org/officeDocument/2006/relationships/customXml" Target="../ink/ink99.xml"/><Relationship Id="rId202" Type="http://schemas.openxmlformats.org/officeDocument/2006/relationships/customXml" Target="../ink/ink101.xml"/><Relationship Id="rId223" Type="http://schemas.openxmlformats.org/officeDocument/2006/relationships/image" Target="../media/image117.png"/><Relationship Id="rId18" Type="http://schemas.openxmlformats.org/officeDocument/2006/relationships/customXml" Target="../ink/ink9.xml"/><Relationship Id="rId39" Type="http://schemas.openxmlformats.org/officeDocument/2006/relationships/image" Target="../media/image25.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68.png"/><Relationship Id="rId146" Type="http://schemas.openxmlformats.org/officeDocument/2006/relationships/customXml" Target="../ink/ink73.xml"/><Relationship Id="rId167" Type="http://schemas.openxmlformats.org/officeDocument/2006/relationships/image" Target="../media/image89.png"/><Relationship Id="rId188" Type="http://schemas.openxmlformats.org/officeDocument/2006/relationships/customXml" Target="../ink/ink94.xml"/><Relationship Id="rId71" Type="http://schemas.openxmlformats.org/officeDocument/2006/relationships/image" Target="../media/image41.png"/><Relationship Id="rId92" Type="http://schemas.openxmlformats.org/officeDocument/2006/relationships/customXml" Target="../ink/ink46.xml"/><Relationship Id="rId213" Type="http://schemas.openxmlformats.org/officeDocument/2006/relationships/image" Target="../media/image112.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20.png"/><Relationship Id="rId40" Type="http://schemas.openxmlformats.org/officeDocument/2006/relationships/customXml" Target="../ink/ink20.xml"/><Relationship Id="rId115" Type="http://schemas.openxmlformats.org/officeDocument/2006/relationships/image" Target="../media/image63.png"/><Relationship Id="rId136" Type="http://schemas.openxmlformats.org/officeDocument/2006/relationships/customXml" Target="../ink/ink68.xml"/><Relationship Id="rId157" Type="http://schemas.openxmlformats.org/officeDocument/2006/relationships/image" Target="../media/image84.png"/><Relationship Id="rId178" Type="http://schemas.openxmlformats.org/officeDocument/2006/relationships/customXml" Target="../ink/ink89.xml"/><Relationship Id="rId61" Type="http://schemas.openxmlformats.org/officeDocument/2006/relationships/image" Target="../media/image36.png"/><Relationship Id="rId82" Type="http://schemas.openxmlformats.org/officeDocument/2006/relationships/customXml" Target="../ink/ink41.xml"/><Relationship Id="rId199" Type="http://schemas.openxmlformats.org/officeDocument/2006/relationships/image" Target="../media/image105.png"/><Relationship Id="rId203" Type="http://schemas.openxmlformats.org/officeDocument/2006/relationships/image" Target="../media/image107.png"/><Relationship Id="rId19" Type="http://schemas.openxmlformats.org/officeDocument/2006/relationships/image" Target="../media/image15.png"/><Relationship Id="rId224" Type="http://schemas.openxmlformats.org/officeDocument/2006/relationships/customXml" Target="../ink/ink112.xml"/><Relationship Id="rId30" Type="http://schemas.openxmlformats.org/officeDocument/2006/relationships/customXml" Target="../ink/ink15.xml"/><Relationship Id="rId105" Type="http://schemas.openxmlformats.org/officeDocument/2006/relationships/image" Target="../media/image58.png"/><Relationship Id="rId126" Type="http://schemas.openxmlformats.org/officeDocument/2006/relationships/customXml" Target="../ink/ink63.xml"/><Relationship Id="rId147" Type="http://schemas.openxmlformats.org/officeDocument/2006/relationships/image" Target="../media/image79.png"/><Relationship Id="rId168" Type="http://schemas.openxmlformats.org/officeDocument/2006/relationships/customXml" Target="../ink/ink84.xml"/><Relationship Id="rId51" Type="http://schemas.openxmlformats.org/officeDocument/2006/relationships/image" Target="../media/image31.png"/><Relationship Id="rId72" Type="http://schemas.openxmlformats.org/officeDocument/2006/relationships/customXml" Target="../ink/ink36.xml"/><Relationship Id="rId93" Type="http://schemas.openxmlformats.org/officeDocument/2006/relationships/image" Target="../media/image52.png"/><Relationship Id="rId189" Type="http://schemas.openxmlformats.org/officeDocument/2006/relationships/image" Target="../media/image100.png"/><Relationship Id="rId3" Type="http://schemas.openxmlformats.org/officeDocument/2006/relationships/image" Target="../media/image7.png"/><Relationship Id="rId214" Type="http://schemas.openxmlformats.org/officeDocument/2006/relationships/customXml" Target="../ink/ink107.xml"/><Relationship Id="rId235" Type="http://schemas.openxmlformats.org/officeDocument/2006/relationships/image" Target="../media/image123.png"/><Relationship Id="rId116" Type="http://schemas.openxmlformats.org/officeDocument/2006/relationships/customXml" Target="../ink/ink58.xml"/><Relationship Id="rId137" Type="http://schemas.openxmlformats.org/officeDocument/2006/relationships/image" Target="../media/image74.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26.png"/><Relationship Id="rId62" Type="http://schemas.openxmlformats.org/officeDocument/2006/relationships/customXml" Target="../ink/ink31.xml"/><Relationship Id="rId83" Type="http://schemas.openxmlformats.org/officeDocument/2006/relationships/image" Target="../media/image47.png"/><Relationship Id="rId179" Type="http://schemas.openxmlformats.org/officeDocument/2006/relationships/image" Target="../media/image95.png"/><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18.png"/></Relationships>
</file>

<file path=ppt/slides/_rels/slide6.xml.rels><?xml version="1.0" encoding="UTF-8" standalone="yes"?>
<Relationships xmlns="http://schemas.openxmlformats.org/package/2006/relationships"><Relationship Id="rId117" Type="http://schemas.openxmlformats.org/officeDocument/2006/relationships/image" Target="../media/image184.png"/><Relationship Id="rId21" Type="http://schemas.openxmlformats.org/officeDocument/2006/relationships/image" Target="../media/image136.png"/><Relationship Id="rId42" Type="http://schemas.openxmlformats.org/officeDocument/2006/relationships/customXml" Target="../ink/ink142.xml"/><Relationship Id="rId63" Type="http://schemas.openxmlformats.org/officeDocument/2006/relationships/image" Target="../media/image157.png"/><Relationship Id="rId84" Type="http://schemas.openxmlformats.org/officeDocument/2006/relationships/customXml" Target="../ink/ink163.xml"/><Relationship Id="rId138" Type="http://schemas.openxmlformats.org/officeDocument/2006/relationships/customXml" Target="../ink/ink190.xml"/><Relationship Id="rId159" Type="http://schemas.openxmlformats.org/officeDocument/2006/relationships/image" Target="../media/image205.png"/><Relationship Id="rId170" Type="http://schemas.openxmlformats.org/officeDocument/2006/relationships/customXml" Target="../ink/ink206.xml"/><Relationship Id="rId191" Type="http://schemas.openxmlformats.org/officeDocument/2006/relationships/image" Target="../media/image221.png"/><Relationship Id="rId205" Type="http://schemas.openxmlformats.org/officeDocument/2006/relationships/image" Target="../media/image228.png"/><Relationship Id="rId226" Type="http://schemas.openxmlformats.org/officeDocument/2006/relationships/customXml" Target="../ink/ink234.xml"/><Relationship Id="rId247" Type="http://schemas.openxmlformats.org/officeDocument/2006/relationships/image" Target="../media/image249.png"/><Relationship Id="rId107" Type="http://schemas.openxmlformats.org/officeDocument/2006/relationships/image" Target="../media/image179.png"/><Relationship Id="rId11" Type="http://schemas.openxmlformats.org/officeDocument/2006/relationships/image" Target="../media/image131.png"/><Relationship Id="rId32" Type="http://schemas.openxmlformats.org/officeDocument/2006/relationships/customXml" Target="../ink/ink137.xml"/><Relationship Id="rId53" Type="http://schemas.openxmlformats.org/officeDocument/2006/relationships/image" Target="../media/image152.png"/><Relationship Id="rId74" Type="http://schemas.openxmlformats.org/officeDocument/2006/relationships/customXml" Target="../ink/ink158.xml"/><Relationship Id="rId128" Type="http://schemas.openxmlformats.org/officeDocument/2006/relationships/customXml" Target="../ink/ink185.xml"/><Relationship Id="rId149" Type="http://schemas.openxmlformats.org/officeDocument/2006/relationships/image" Target="../media/image200.png"/><Relationship Id="rId5" Type="http://schemas.openxmlformats.org/officeDocument/2006/relationships/image" Target="../media/image7.png"/><Relationship Id="rId95" Type="http://schemas.openxmlformats.org/officeDocument/2006/relationships/image" Target="../media/image173.png"/><Relationship Id="rId160" Type="http://schemas.openxmlformats.org/officeDocument/2006/relationships/customXml" Target="../ink/ink201.xml"/><Relationship Id="rId181" Type="http://schemas.openxmlformats.org/officeDocument/2006/relationships/image" Target="../media/image216.png"/><Relationship Id="rId216" Type="http://schemas.openxmlformats.org/officeDocument/2006/relationships/customXml" Target="../ink/ink229.xml"/><Relationship Id="rId237" Type="http://schemas.openxmlformats.org/officeDocument/2006/relationships/image" Target="../media/image244.png"/><Relationship Id="rId258" Type="http://schemas.openxmlformats.org/officeDocument/2006/relationships/customXml" Target="../ink/ink250.xml"/><Relationship Id="rId22" Type="http://schemas.openxmlformats.org/officeDocument/2006/relationships/customXml" Target="../ink/ink132.xml"/><Relationship Id="rId43" Type="http://schemas.openxmlformats.org/officeDocument/2006/relationships/image" Target="../media/image147.png"/><Relationship Id="rId64" Type="http://schemas.openxmlformats.org/officeDocument/2006/relationships/customXml" Target="../ink/ink153.xml"/><Relationship Id="rId118" Type="http://schemas.openxmlformats.org/officeDocument/2006/relationships/customXml" Target="../ink/ink180.xml"/><Relationship Id="rId139" Type="http://schemas.openxmlformats.org/officeDocument/2006/relationships/image" Target="../media/image195.png"/><Relationship Id="rId85" Type="http://schemas.openxmlformats.org/officeDocument/2006/relationships/image" Target="../media/image168.png"/><Relationship Id="rId150" Type="http://schemas.openxmlformats.org/officeDocument/2006/relationships/customXml" Target="../ink/ink196.xml"/><Relationship Id="rId171" Type="http://schemas.openxmlformats.org/officeDocument/2006/relationships/image" Target="../media/image211.png"/><Relationship Id="rId192" Type="http://schemas.openxmlformats.org/officeDocument/2006/relationships/customXml" Target="../ink/ink217.xml"/><Relationship Id="rId206" Type="http://schemas.openxmlformats.org/officeDocument/2006/relationships/customXml" Target="../ink/ink224.xml"/><Relationship Id="rId227" Type="http://schemas.openxmlformats.org/officeDocument/2006/relationships/image" Target="../media/image239.png"/><Relationship Id="rId248" Type="http://schemas.openxmlformats.org/officeDocument/2006/relationships/customXml" Target="../ink/ink245.xml"/><Relationship Id="rId12" Type="http://schemas.openxmlformats.org/officeDocument/2006/relationships/customXml" Target="../ink/ink127.xml"/><Relationship Id="rId33" Type="http://schemas.openxmlformats.org/officeDocument/2006/relationships/image" Target="../media/image142.png"/><Relationship Id="rId108" Type="http://schemas.openxmlformats.org/officeDocument/2006/relationships/customXml" Target="../ink/ink175.xml"/><Relationship Id="rId129" Type="http://schemas.openxmlformats.org/officeDocument/2006/relationships/image" Target="../media/image190.png"/><Relationship Id="rId54" Type="http://schemas.openxmlformats.org/officeDocument/2006/relationships/customXml" Target="../ink/ink148.xml"/><Relationship Id="rId75" Type="http://schemas.openxmlformats.org/officeDocument/2006/relationships/image" Target="../media/image163.png"/><Relationship Id="rId96" Type="http://schemas.openxmlformats.org/officeDocument/2006/relationships/customXml" Target="../ink/ink169.xml"/><Relationship Id="rId140" Type="http://schemas.openxmlformats.org/officeDocument/2006/relationships/customXml" Target="../ink/ink191.xml"/><Relationship Id="rId161" Type="http://schemas.openxmlformats.org/officeDocument/2006/relationships/image" Target="../media/image206.png"/><Relationship Id="rId182" Type="http://schemas.openxmlformats.org/officeDocument/2006/relationships/customXml" Target="../ink/ink212.xml"/><Relationship Id="rId217" Type="http://schemas.openxmlformats.org/officeDocument/2006/relationships/image" Target="../media/image234.png"/><Relationship Id="rId6" Type="http://schemas.openxmlformats.org/officeDocument/2006/relationships/customXml" Target="../ink/ink124.xml"/><Relationship Id="rId238" Type="http://schemas.openxmlformats.org/officeDocument/2006/relationships/customXml" Target="../ink/ink240.xml"/><Relationship Id="rId259" Type="http://schemas.openxmlformats.org/officeDocument/2006/relationships/image" Target="../media/image255.png"/><Relationship Id="rId23" Type="http://schemas.openxmlformats.org/officeDocument/2006/relationships/image" Target="../media/image137.png"/><Relationship Id="rId119" Type="http://schemas.openxmlformats.org/officeDocument/2006/relationships/image" Target="../media/image185.png"/><Relationship Id="rId44" Type="http://schemas.openxmlformats.org/officeDocument/2006/relationships/customXml" Target="../ink/ink143.xml"/><Relationship Id="rId65" Type="http://schemas.openxmlformats.org/officeDocument/2006/relationships/image" Target="../media/image158.png"/><Relationship Id="rId86" Type="http://schemas.openxmlformats.org/officeDocument/2006/relationships/customXml" Target="../ink/ink164.xml"/><Relationship Id="rId130" Type="http://schemas.openxmlformats.org/officeDocument/2006/relationships/customXml" Target="../ink/ink186.xml"/><Relationship Id="rId151" Type="http://schemas.openxmlformats.org/officeDocument/2006/relationships/image" Target="../media/image201.png"/><Relationship Id="rId172" Type="http://schemas.openxmlformats.org/officeDocument/2006/relationships/customXml" Target="../ink/ink207.xml"/><Relationship Id="rId193" Type="http://schemas.openxmlformats.org/officeDocument/2006/relationships/image" Target="../media/image222.png"/><Relationship Id="rId207" Type="http://schemas.openxmlformats.org/officeDocument/2006/relationships/image" Target="../media/image229.png"/><Relationship Id="rId228" Type="http://schemas.openxmlformats.org/officeDocument/2006/relationships/customXml" Target="../ink/ink235.xml"/><Relationship Id="rId249" Type="http://schemas.openxmlformats.org/officeDocument/2006/relationships/image" Target="../media/image250.png"/><Relationship Id="rId13" Type="http://schemas.openxmlformats.org/officeDocument/2006/relationships/image" Target="../media/image132.png"/><Relationship Id="rId109" Type="http://schemas.openxmlformats.org/officeDocument/2006/relationships/image" Target="../media/image180.png"/><Relationship Id="rId34" Type="http://schemas.openxmlformats.org/officeDocument/2006/relationships/customXml" Target="../ink/ink138.xml"/><Relationship Id="rId55" Type="http://schemas.openxmlformats.org/officeDocument/2006/relationships/image" Target="../media/image153.png"/><Relationship Id="rId76" Type="http://schemas.openxmlformats.org/officeDocument/2006/relationships/customXml" Target="../ink/ink159.xml"/><Relationship Id="rId97" Type="http://schemas.openxmlformats.org/officeDocument/2006/relationships/image" Target="../media/image174.png"/><Relationship Id="rId120" Type="http://schemas.openxmlformats.org/officeDocument/2006/relationships/customXml" Target="../ink/ink181.xml"/><Relationship Id="rId141" Type="http://schemas.openxmlformats.org/officeDocument/2006/relationships/image" Target="../media/image196.png"/><Relationship Id="rId7" Type="http://schemas.openxmlformats.org/officeDocument/2006/relationships/image" Target="../media/image129.png"/><Relationship Id="rId162" Type="http://schemas.openxmlformats.org/officeDocument/2006/relationships/customXml" Target="../ink/ink202.xml"/><Relationship Id="rId183" Type="http://schemas.openxmlformats.org/officeDocument/2006/relationships/image" Target="../media/image217.png"/><Relationship Id="rId218" Type="http://schemas.openxmlformats.org/officeDocument/2006/relationships/customXml" Target="../ink/ink230.xml"/><Relationship Id="rId239" Type="http://schemas.openxmlformats.org/officeDocument/2006/relationships/image" Target="../media/image245.png"/><Relationship Id="rId250" Type="http://schemas.openxmlformats.org/officeDocument/2006/relationships/customXml" Target="../ink/ink246.xml"/><Relationship Id="rId24" Type="http://schemas.openxmlformats.org/officeDocument/2006/relationships/customXml" Target="../ink/ink133.xml"/><Relationship Id="rId45" Type="http://schemas.openxmlformats.org/officeDocument/2006/relationships/image" Target="../media/image148.png"/><Relationship Id="rId66" Type="http://schemas.openxmlformats.org/officeDocument/2006/relationships/customXml" Target="../ink/ink154.xml"/><Relationship Id="rId87" Type="http://schemas.openxmlformats.org/officeDocument/2006/relationships/image" Target="../media/image169.png"/><Relationship Id="rId110" Type="http://schemas.openxmlformats.org/officeDocument/2006/relationships/customXml" Target="../ink/ink176.xml"/><Relationship Id="rId131" Type="http://schemas.openxmlformats.org/officeDocument/2006/relationships/image" Target="../media/image191.png"/><Relationship Id="rId152" Type="http://schemas.openxmlformats.org/officeDocument/2006/relationships/customXml" Target="../ink/ink197.xml"/><Relationship Id="rId173" Type="http://schemas.openxmlformats.org/officeDocument/2006/relationships/image" Target="../media/image212.png"/><Relationship Id="rId194" Type="http://schemas.openxmlformats.org/officeDocument/2006/relationships/customXml" Target="../ink/ink218.xml"/><Relationship Id="rId208" Type="http://schemas.openxmlformats.org/officeDocument/2006/relationships/customXml" Target="../ink/ink225.xml"/><Relationship Id="rId229" Type="http://schemas.openxmlformats.org/officeDocument/2006/relationships/image" Target="../media/image240.png"/><Relationship Id="rId240" Type="http://schemas.openxmlformats.org/officeDocument/2006/relationships/customXml" Target="../ink/ink241.xml"/><Relationship Id="rId14" Type="http://schemas.openxmlformats.org/officeDocument/2006/relationships/customXml" Target="../ink/ink128.xml"/><Relationship Id="rId35" Type="http://schemas.openxmlformats.org/officeDocument/2006/relationships/image" Target="../media/image143.png"/><Relationship Id="rId56" Type="http://schemas.openxmlformats.org/officeDocument/2006/relationships/customXml" Target="../ink/ink149.xml"/><Relationship Id="rId77" Type="http://schemas.openxmlformats.org/officeDocument/2006/relationships/image" Target="../media/image164.png"/><Relationship Id="rId100" Type="http://schemas.openxmlformats.org/officeDocument/2006/relationships/customXml" Target="../ink/ink171.xml"/><Relationship Id="rId8" Type="http://schemas.openxmlformats.org/officeDocument/2006/relationships/customXml" Target="../ink/ink125.xml"/><Relationship Id="rId98" Type="http://schemas.openxmlformats.org/officeDocument/2006/relationships/customXml" Target="../ink/ink170.xml"/><Relationship Id="rId121" Type="http://schemas.openxmlformats.org/officeDocument/2006/relationships/image" Target="../media/image186.png"/><Relationship Id="rId142" Type="http://schemas.openxmlformats.org/officeDocument/2006/relationships/customXml" Target="../ink/ink192.xml"/><Relationship Id="rId163" Type="http://schemas.openxmlformats.org/officeDocument/2006/relationships/image" Target="../media/image207.png"/><Relationship Id="rId184" Type="http://schemas.openxmlformats.org/officeDocument/2006/relationships/customXml" Target="../ink/ink213.xml"/><Relationship Id="rId219" Type="http://schemas.openxmlformats.org/officeDocument/2006/relationships/image" Target="../media/image235.png"/><Relationship Id="rId230" Type="http://schemas.openxmlformats.org/officeDocument/2006/relationships/customXml" Target="../ink/ink236.xml"/><Relationship Id="rId251" Type="http://schemas.openxmlformats.org/officeDocument/2006/relationships/image" Target="../media/image251.png"/><Relationship Id="rId25" Type="http://schemas.openxmlformats.org/officeDocument/2006/relationships/image" Target="../media/image138.png"/><Relationship Id="rId46" Type="http://schemas.openxmlformats.org/officeDocument/2006/relationships/customXml" Target="../ink/ink144.xml"/><Relationship Id="rId67" Type="http://schemas.openxmlformats.org/officeDocument/2006/relationships/image" Target="../media/image159.png"/><Relationship Id="rId88" Type="http://schemas.openxmlformats.org/officeDocument/2006/relationships/customXml" Target="../ink/ink165.xml"/><Relationship Id="rId111" Type="http://schemas.openxmlformats.org/officeDocument/2006/relationships/image" Target="../media/image181.png"/><Relationship Id="rId132" Type="http://schemas.openxmlformats.org/officeDocument/2006/relationships/customXml" Target="../ink/ink187.xml"/><Relationship Id="rId153" Type="http://schemas.openxmlformats.org/officeDocument/2006/relationships/image" Target="../media/image202.png"/><Relationship Id="rId174" Type="http://schemas.openxmlformats.org/officeDocument/2006/relationships/customXml" Target="../ink/ink208.xml"/><Relationship Id="rId195" Type="http://schemas.openxmlformats.org/officeDocument/2006/relationships/image" Target="../media/image223.png"/><Relationship Id="rId209" Type="http://schemas.openxmlformats.org/officeDocument/2006/relationships/image" Target="../media/image230.png"/><Relationship Id="rId220" Type="http://schemas.openxmlformats.org/officeDocument/2006/relationships/customXml" Target="../ink/ink231.xml"/><Relationship Id="rId241" Type="http://schemas.openxmlformats.org/officeDocument/2006/relationships/image" Target="../media/image246.png"/><Relationship Id="rId15" Type="http://schemas.openxmlformats.org/officeDocument/2006/relationships/image" Target="../media/image133.png"/><Relationship Id="rId36" Type="http://schemas.openxmlformats.org/officeDocument/2006/relationships/customXml" Target="../ink/ink139.xml"/><Relationship Id="rId57" Type="http://schemas.openxmlformats.org/officeDocument/2006/relationships/image" Target="../media/image154.png"/><Relationship Id="rId78" Type="http://schemas.openxmlformats.org/officeDocument/2006/relationships/customXml" Target="../ink/ink160.xml"/><Relationship Id="rId99" Type="http://schemas.openxmlformats.org/officeDocument/2006/relationships/image" Target="../media/image175.png"/><Relationship Id="rId101" Type="http://schemas.openxmlformats.org/officeDocument/2006/relationships/image" Target="../media/image176.png"/><Relationship Id="rId122" Type="http://schemas.openxmlformats.org/officeDocument/2006/relationships/customXml" Target="../ink/ink182.xml"/><Relationship Id="rId143" Type="http://schemas.openxmlformats.org/officeDocument/2006/relationships/image" Target="../media/image197.png"/><Relationship Id="rId164" Type="http://schemas.openxmlformats.org/officeDocument/2006/relationships/customXml" Target="../ink/ink203.xml"/><Relationship Id="rId185" Type="http://schemas.openxmlformats.org/officeDocument/2006/relationships/image" Target="../media/image218.png"/><Relationship Id="rId9" Type="http://schemas.openxmlformats.org/officeDocument/2006/relationships/image" Target="../media/image130.png"/><Relationship Id="rId210" Type="http://schemas.openxmlformats.org/officeDocument/2006/relationships/customXml" Target="../ink/ink226.xml"/><Relationship Id="rId26" Type="http://schemas.openxmlformats.org/officeDocument/2006/relationships/customXml" Target="../ink/ink134.xml"/><Relationship Id="rId231" Type="http://schemas.openxmlformats.org/officeDocument/2006/relationships/image" Target="../media/image241.png"/><Relationship Id="rId252" Type="http://schemas.openxmlformats.org/officeDocument/2006/relationships/customXml" Target="../ink/ink247.xml"/><Relationship Id="rId47" Type="http://schemas.openxmlformats.org/officeDocument/2006/relationships/image" Target="../media/image149.png"/><Relationship Id="rId68" Type="http://schemas.openxmlformats.org/officeDocument/2006/relationships/customXml" Target="../ink/ink155.xml"/><Relationship Id="rId89" Type="http://schemas.openxmlformats.org/officeDocument/2006/relationships/image" Target="../media/image170.png"/><Relationship Id="rId112" Type="http://schemas.openxmlformats.org/officeDocument/2006/relationships/customXml" Target="../ink/ink177.xml"/><Relationship Id="rId133" Type="http://schemas.openxmlformats.org/officeDocument/2006/relationships/image" Target="../media/image192.png"/><Relationship Id="rId154" Type="http://schemas.openxmlformats.org/officeDocument/2006/relationships/customXml" Target="../ink/ink198.xml"/><Relationship Id="rId175" Type="http://schemas.openxmlformats.org/officeDocument/2006/relationships/image" Target="../media/image213.png"/><Relationship Id="rId196" Type="http://schemas.openxmlformats.org/officeDocument/2006/relationships/customXml" Target="../ink/ink219.xml"/><Relationship Id="rId200" Type="http://schemas.openxmlformats.org/officeDocument/2006/relationships/customXml" Target="../ink/ink221.xml"/><Relationship Id="rId16" Type="http://schemas.openxmlformats.org/officeDocument/2006/relationships/customXml" Target="../ink/ink129.xml"/><Relationship Id="rId221" Type="http://schemas.openxmlformats.org/officeDocument/2006/relationships/image" Target="../media/image236.png"/><Relationship Id="rId242" Type="http://schemas.openxmlformats.org/officeDocument/2006/relationships/customXml" Target="../ink/ink242.xml"/><Relationship Id="rId37" Type="http://schemas.openxmlformats.org/officeDocument/2006/relationships/image" Target="../media/image144.png"/><Relationship Id="rId58" Type="http://schemas.openxmlformats.org/officeDocument/2006/relationships/customXml" Target="../ink/ink150.xml"/><Relationship Id="rId79" Type="http://schemas.openxmlformats.org/officeDocument/2006/relationships/image" Target="../media/image165.png"/><Relationship Id="rId102" Type="http://schemas.openxmlformats.org/officeDocument/2006/relationships/customXml" Target="../ink/ink172.xml"/><Relationship Id="rId123" Type="http://schemas.openxmlformats.org/officeDocument/2006/relationships/image" Target="../media/image187.png"/><Relationship Id="rId144" Type="http://schemas.openxmlformats.org/officeDocument/2006/relationships/customXml" Target="../ink/ink193.xml"/><Relationship Id="rId90" Type="http://schemas.openxmlformats.org/officeDocument/2006/relationships/customXml" Target="../ink/ink166.xml"/><Relationship Id="rId165" Type="http://schemas.openxmlformats.org/officeDocument/2006/relationships/image" Target="../media/image208.png"/><Relationship Id="rId186" Type="http://schemas.openxmlformats.org/officeDocument/2006/relationships/customXml" Target="../ink/ink214.xml"/><Relationship Id="rId211" Type="http://schemas.openxmlformats.org/officeDocument/2006/relationships/image" Target="../media/image231.png"/><Relationship Id="rId232" Type="http://schemas.openxmlformats.org/officeDocument/2006/relationships/customXml" Target="../ink/ink237.xml"/><Relationship Id="rId253" Type="http://schemas.openxmlformats.org/officeDocument/2006/relationships/image" Target="../media/image252.png"/><Relationship Id="rId27" Type="http://schemas.openxmlformats.org/officeDocument/2006/relationships/image" Target="../media/image139.png"/><Relationship Id="rId48" Type="http://schemas.openxmlformats.org/officeDocument/2006/relationships/customXml" Target="../ink/ink145.xml"/><Relationship Id="rId69" Type="http://schemas.openxmlformats.org/officeDocument/2006/relationships/image" Target="../media/image160.png"/><Relationship Id="rId113" Type="http://schemas.openxmlformats.org/officeDocument/2006/relationships/image" Target="../media/image182.png"/><Relationship Id="rId134" Type="http://schemas.openxmlformats.org/officeDocument/2006/relationships/customXml" Target="../ink/ink188.xml"/><Relationship Id="rId80" Type="http://schemas.openxmlformats.org/officeDocument/2006/relationships/customXml" Target="../ink/ink161.xml"/><Relationship Id="rId155" Type="http://schemas.openxmlformats.org/officeDocument/2006/relationships/image" Target="../media/image203.png"/><Relationship Id="rId176" Type="http://schemas.openxmlformats.org/officeDocument/2006/relationships/customXml" Target="../ink/ink209.xml"/><Relationship Id="rId197" Type="http://schemas.openxmlformats.org/officeDocument/2006/relationships/image" Target="../media/image224.png"/><Relationship Id="rId201" Type="http://schemas.openxmlformats.org/officeDocument/2006/relationships/image" Target="../media/image226.png"/><Relationship Id="rId222" Type="http://schemas.openxmlformats.org/officeDocument/2006/relationships/customXml" Target="../ink/ink232.xml"/><Relationship Id="rId243" Type="http://schemas.openxmlformats.org/officeDocument/2006/relationships/image" Target="../media/image247.png"/><Relationship Id="rId17" Type="http://schemas.openxmlformats.org/officeDocument/2006/relationships/image" Target="../media/image134.png"/><Relationship Id="rId38" Type="http://schemas.openxmlformats.org/officeDocument/2006/relationships/customXml" Target="../ink/ink140.xml"/><Relationship Id="rId59" Type="http://schemas.openxmlformats.org/officeDocument/2006/relationships/image" Target="../media/image155.png"/><Relationship Id="rId103" Type="http://schemas.openxmlformats.org/officeDocument/2006/relationships/image" Target="../media/image177.png"/><Relationship Id="rId124" Type="http://schemas.openxmlformats.org/officeDocument/2006/relationships/customXml" Target="../ink/ink183.xml"/><Relationship Id="rId70" Type="http://schemas.openxmlformats.org/officeDocument/2006/relationships/customXml" Target="../ink/ink156.xml"/><Relationship Id="rId91" Type="http://schemas.openxmlformats.org/officeDocument/2006/relationships/image" Target="../media/image171.png"/><Relationship Id="rId145" Type="http://schemas.openxmlformats.org/officeDocument/2006/relationships/image" Target="../media/image198.png"/><Relationship Id="rId166" Type="http://schemas.openxmlformats.org/officeDocument/2006/relationships/customXml" Target="../ink/ink204.xml"/><Relationship Id="rId187" Type="http://schemas.openxmlformats.org/officeDocument/2006/relationships/image" Target="../media/image219.png"/><Relationship Id="rId1" Type="http://schemas.openxmlformats.org/officeDocument/2006/relationships/slideLayout" Target="../slideLayouts/slideLayout8.xml"/><Relationship Id="rId212" Type="http://schemas.openxmlformats.org/officeDocument/2006/relationships/customXml" Target="../ink/ink227.xml"/><Relationship Id="rId233" Type="http://schemas.openxmlformats.org/officeDocument/2006/relationships/image" Target="../media/image242.png"/><Relationship Id="rId254" Type="http://schemas.openxmlformats.org/officeDocument/2006/relationships/customXml" Target="../ink/ink248.xml"/><Relationship Id="rId28" Type="http://schemas.openxmlformats.org/officeDocument/2006/relationships/customXml" Target="../ink/ink135.xml"/><Relationship Id="rId49" Type="http://schemas.openxmlformats.org/officeDocument/2006/relationships/image" Target="../media/image150.png"/><Relationship Id="rId114" Type="http://schemas.openxmlformats.org/officeDocument/2006/relationships/customXml" Target="../ink/ink178.xml"/><Relationship Id="rId60" Type="http://schemas.openxmlformats.org/officeDocument/2006/relationships/customXml" Target="../ink/ink151.xml"/><Relationship Id="rId81" Type="http://schemas.openxmlformats.org/officeDocument/2006/relationships/image" Target="../media/image166.png"/><Relationship Id="rId135" Type="http://schemas.openxmlformats.org/officeDocument/2006/relationships/image" Target="../media/image193.png"/><Relationship Id="rId156" Type="http://schemas.openxmlformats.org/officeDocument/2006/relationships/customXml" Target="../ink/ink199.xml"/><Relationship Id="rId177" Type="http://schemas.openxmlformats.org/officeDocument/2006/relationships/image" Target="../media/image214.png"/><Relationship Id="rId198" Type="http://schemas.openxmlformats.org/officeDocument/2006/relationships/customXml" Target="../ink/ink220.xml"/><Relationship Id="rId202" Type="http://schemas.openxmlformats.org/officeDocument/2006/relationships/customXml" Target="../ink/ink222.xml"/><Relationship Id="rId223" Type="http://schemas.openxmlformats.org/officeDocument/2006/relationships/image" Target="../media/image237.png"/><Relationship Id="rId244" Type="http://schemas.openxmlformats.org/officeDocument/2006/relationships/customXml" Target="../ink/ink243.xml"/><Relationship Id="rId18" Type="http://schemas.openxmlformats.org/officeDocument/2006/relationships/customXml" Target="../ink/ink130.xml"/><Relationship Id="rId39" Type="http://schemas.openxmlformats.org/officeDocument/2006/relationships/image" Target="../media/image145.png"/><Relationship Id="rId50" Type="http://schemas.openxmlformats.org/officeDocument/2006/relationships/customXml" Target="../ink/ink146.xml"/><Relationship Id="rId104" Type="http://schemas.openxmlformats.org/officeDocument/2006/relationships/customXml" Target="../ink/ink173.xml"/><Relationship Id="rId125" Type="http://schemas.openxmlformats.org/officeDocument/2006/relationships/image" Target="../media/image188.png"/><Relationship Id="rId146" Type="http://schemas.openxmlformats.org/officeDocument/2006/relationships/customXml" Target="../ink/ink194.xml"/><Relationship Id="rId167" Type="http://schemas.openxmlformats.org/officeDocument/2006/relationships/image" Target="../media/image209.png"/><Relationship Id="rId188" Type="http://schemas.openxmlformats.org/officeDocument/2006/relationships/customXml" Target="../ink/ink215.xml"/><Relationship Id="rId71" Type="http://schemas.openxmlformats.org/officeDocument/2006/relationships/image" Target="../media/image161.png"/><Relationship Id="rId92" Type="http://schemas.openxmlformats.org/officeDocument/2006/relationships/customXml" Target="../ink/ink167.xml"/><Relationship Id="rId213" Type="http://schemas.openxmlformats.org/officeDocument/2006/relationships/image" Target="../media/image232.png"/><Relationship Id="rId234" Type="http://schemas.openxmlformats.org/officeDocument/2006/relationships/customXml" Target="../ink/ink238.xml"/><Relationship Id="rId2" Type="http://schemas.openxmlformats.org/officeDocument/2006/relationships/customXml" Target="../ink/ink122.xml"/><Relationship Id="rId29" Type="http://schemas.openxmlformats.org/officeDocument/2006/relationships/image" Target="../media/image140.png"/><Relationship Id="rId255" Type="http://schemas.openxmlformats.org/officeDocument/2006/relationships/image" Target="../media/image253.png"/><Relationship Id="rId40" Type="http://schemas.openxmlformats.org/officeDocument/2006/relationships/customXml" Target="../ink/ink141.xml"/><Relationship Id="rId115" Type="http://schemas.openxmlformats.org/officeDocument/2006/relationships/image" Target="../media/image183.png"/><Relationship Id="rId136" Type="http://schemas.openxmlformats.org/officeDocument/2006/relationships/customXml" Target="../ink/ink189.xml"/><Relationship Id="rId157" Type="http://schemas.openxmlformats.org/officeDocument/2006/relationships/image" Target="../media/image204.png"/><Relationship Id="rId178" Type="http://schemas.openxmlformats.org/officeDocument/2006/relationships/customXml" Target="../ink/ink210.xml"/><Relationship Id="rId61" Type="http://schemas.openxmlformats.org/officeDocument/2006/relationships/image" Target="../media/image156.png"/><Relationship Id="rId82" Type="http://schemas.openxmlformats.org/officeDocument/2006/relationships/customXml" Target="../ink/ink162.xml"/><Relationship Id="rId199" Type="http://schemas.openxmlformats.org/officeDocument/2006/relationships/image" Target="../media/image225.png"/><Relationship Id="rId203" Type="http://schemas.openxmlformats.org/officeDocument/2006/relationships/image" Target="../media/image227.png"/><Relationship Id="rId19" Type="http://schemas.openxmlformats.org/officeDocument/2006/relationships/image" Target="../media/image135.png"/><Relationship Id="rId224" Type="http://schemas.openxmlformats.org/officeDocument/2006/relationships/customXml" Target="../ink/ink233.xml"/><Relationship Id="rId245" Type="http://schemas.openxmlformats.org/officeDocument/2006/relationships/image" Target="../media/image248.png"/><Relationship Id="rId30" Type="http://schemas.openxmlformats.org/officeDocument/2006/relationships/customXml" Target="../ink/ink136.xml"/><Relationship Id="rId105" Type="http://schemas.openxmlformats.org/officeDocument/2006/relationships/image" Target="../media/image178.png"/><Relationship Id="rId126" Type="http://schemas.openxmlformats.org/officeDocument/2006/relationships/customXml" Target="../ink/ink184.xml"/><Relationship Id="rId147" Type="http://schemas.openxmlformats.org/officeDocument/2006/relationships/image" Target="../media/image199.png"/><Relationship Id="rId168" Type="http://schemas.openxmlformats.org/officeDocument/2006/relationships/customXml" Target="../ink/ink205.xml"/><Relationship Id="rId51" Type="http://schemas.openxmlformats.org/officeDocument/2006/relationships/image" Target="../media/image151.png"/><Relationship Id="rId72" Type="http://schemas.openxmlformats.org/officeDocument/2006/relationships/customXml" Target="../ink/ink157.xml"/><Relationship Id="rId93" Type="http://schemas.openxmlformats.org/officeDocument/2006/relationships/image" Target="../media/image172.png"/><Relationship Id="rId189" Type="http://schemas.openxmlformats.org/officeDocument/2006/relationships/image" Target="../media/image220.png"/><Relationship Id="rId3" Type="http://schemas.openxmlformats.org/officeDocument/2006/relationships/image" Target="../media/image128.png"/><Relationship Id="rId214" Type="http://schemas.openxmlformats.org/officeDocument/2006/relationships/customXml" Target="../ink/ink228.xml"/><Relationship Id="rId235" Type="http://schemas.openxmlformats.org/officeDocument/2006/relationships/image" Target="../media/image243.png"/><Relationship Id="rId256" Type="http://schemas.openxmlformats.org/officeDocument/2006/relationships/customXml" Target="../ink/ink249.xml"/><Relationship Id="rId116" Type="http://schemas.openxmlformats.org/officeDocument/2006/relationships/customXml" Target="../ink/ink179.xml"/><Relationship Id="rId137" Type="http://schemas.openxmlformats.org/officeDocument/2006/relationships/image" Target="../media/image194.png"/><Relationship Id="rId158" Type="http://schemas.openxmlformats.org/officeDocument/2006/relationships/customXml" Target="../ink/ink200.xml"/><Relationship Id="rId20" Type="http://schemas.openxmlformats.org/officeDocument/2006/relationships/customXml" Target="../ink/ink131.xml"/><Relationship Id="rId41" Type="http://schemas.openxmlformats.org/officeDocument/2006/relationships/image" Target="../media/image146.png"/><Relationship Id="rId62" Type="http://schemas.openxmlformats.org/officeDocument/2006/relationships/customXml" Target="../ink/ink152.xml"/><Relationship Id="rId83" Type="http://schemas.openxmlformats.org/officeDocument/2006/relationships/image" Target="../media/image167.png"/><Relationship Id="rId179" Type="http://schemas.openxmlformats.org/officeDocument/2006/relationships/image" Target="../media/image215.png"/><Relationship Id="rId190" Type="http://schemas.openxmlformats.org/officeDocument/2006/relationships/customXml" Target="../ink/ink216.xml"/><Relationship Id="rId204" Type="http://schemas.openxmlformats.org/officeDocument/2006/relationships/customXml" Target="../ink/ink223.xml"/><Relationship Id="rId225" Type="http://schemas.openxmlformats.org/officeDocument/2006/relationships/image" Target="../media/image238.png"/><Relationship Id="rId246" Type="http://schemas.openxmlformats.org/officeDocument/2006/relationships/customXml" Target="../ink/ink244.xml"/><Relationship Id="rId106" Type="http://schemas.openxmlformats.org/officeDocument/2006/relationships/customXml" Target="../ink/ink174.xml"/><Relationship Id="rId127" Type="http://schemas.openxmlformats.org/officeDocument/2006/relationships/image" Target="../media/image189.png"/><Relationship Id="rId10" Type="http://schemas.openxmlformats.org/officeDocument/2006/relationships/customXml" Target="../ink/ink126.xml"/><Relationship Id="rId31" Type="http://schemas.openxmlformats.org/officeDocument/2006/relationships/image" Target="../media/image141.png"/><Relationship Id="rId52" Type="http://schemas.openxmlformats.org/officeDocument/2006/relationships/customXml" Target="../ink/ink147.xml"/><Relationship Id="rId73" Type="http://schemas.openxmlformats.org/officeDocument/2006/relationships/image" Target="../media/image162.png"/><Relationship Id="rId94" Type="http://schemas.openxmlformats.org/officeDocument/2006/relationships/customXml" Target="../ink/ink168.xml"/><Relationship Id="rId148" Type="http://schemas.openxmlformats.org/officeDocument/2006/relationships/customXml" Target="../ink/ink195.xml"/><Relationship Id="rId169" Type="http://schemas.openxmlformats.org/officeDocument/2006/relationships/image" Target="../media/image210.png"/><Relationship Id="rId4" Type="http://schemas.openxmlformats.org/officeDocument/2006/relationships/customXml" Target="../ink/ink123.xml"/><Relationship Id="rId180" Type="http://schemas.openxmlformats.org/officeDocument/2006/relationships/customXml" Target="../ink/ink211.xml"/><Relationship Id="rId215" Type="http://schemas.openxmlformats.org/officeDocument/2006/relationships/image" Target="../media/image233.png"/><Relationship Id="rId236" Type="http://schemas.openxmlformats.org/officeDocument/2006/relationships/customXml" Target="../ink/ink239.xml"/><Relationship Id="rId257" Type="http://schemas.openxmlformats.org/officeDocument/2006/relationships/image" Target="../media/image254.png"/></Relationships>
</file>

<file path=ppt/slides/_rels/slide7.xml.rels><?xml version="1.0" encoding="UTF-8" standalone="yes"?>
<Relationships xmlns="http://schemas.openxmlformats.org/package/2006/relationships"><Relationship Id="rId117" Type="http://schemas.openxmlformats.org/officeDocument/2006/relationships/image" Target="../media/image312.png"/><Relationship Id="rId299" Type="http://schemas.openxmlformats.org/officeDocument/2006/relationships/image" Target="../media/image403.png"/><Relationship Id="rId21" Type="http://schemas.openxmlformats.org/officeDocument/2006/relationships/image" Target="../media/image264.png"/><Relationship Id="rId63" Type="http://schemas.openxmlformats.org/officeDocument/2006/relationships/image" Target="../media/image285.png"/><Relationship Id="rId159" Type="http://schemas.openxmlformats.org/officeDocument/2006/relationships/image" Target="../media/image333.png"/><Relationship Id="rId324" Type="http://schemas.openxmlformats.org/officeDocument/2006/relationships/customXml" Target="../ink/ink412.xml"/><Relationship Id="rId366" Type="http://schemas.openxmlformats.org/officeDocument/2006/relationships/customXml" Target="../ink/ink433.xml"/><Relationship Id="rId170" Type="http://schemas.openxmlformats.org/officeDocument/2006/relationships/customXml" Target="../ink/ink335.xml"/><Relationship Id="rId226" Type="http://schemas.openxmlformats.org/officeDocument/2006/relationships/customXml" Target="../ink/ink363.xml"/><Relationship Id="rId268" Type="http://schemas.openxmlformats.org/officeDocument/2006/relationships/customXml" Target="../ink/ink384.xml"/><Relationship Id="rId32" Type="http://schemas.openxmlformats.org/officeDocument/2006/relationships/customXml" Target="../ink/ink266.xml"/><Relationship Id="rId74" Type="http://schemas.openxmlformats.org/officeDocument/2006/relationships/customXml" Target="../ink/ink287.xml"/><Relationship Id="rId128" Type="http://schemas.openxmlformats.org/officeDocument/2006/relationships/customXml" Target="../ink/ink314.xml"/><Relationship Id="rId335" Type="http://schemas.openxmlformats.org/officeDocument/2006/relationships/image" Target="../media/image421.png"/><Relationship Id="rId377" Type="http://schemas.openxmlformats.org/officeDocument/2006/relationships/image" Target="../media/image442.png"/><Relationship Id="rId5" Type="http://schemas.openxmlformats.org/officeDocument/2006/relationships/image" Target="../media/image256.png"/><Relationship Id="rId181" Type="http://schemas.openxmlformats.org/officeDocument/2006/relationships/image" Target="../media/image344.png"/><Relationship Id="rId237" Type="http://schemas.openxmlformats.org/officeDocument/2006/relationships/image" Target="../media/image372.png"/><Relationship Id="rId279" Type="http://schemas.openxmlformats.org/officeDocument/2006/relationships/image" Target="../media/image393.png"/><Relationship Id="rId43" Type="http://schemas.openxmlformats.org/officeDocument/2006/relationships/image" Target="../media/image275.png"/><Relationship Id="rId139" Type="http://schemas.openxmlformats.org/officeDocument/2006/relationships/image" Target="../media/image323.png"/><Relationship Id="rId290" Type="http://schemas.openxmlformats.org/officeDocument/2006/relationships/customXml" Target="../ink/ink395.xml"/><Relationship Id="rId304" Type="http://schemas.openxmlformats.org/officeDocument/2006/relationships/customXml" Target="../ink/ink402.xml"/><Relationship Id="rId346" Type="http://schemas.openxmlformats.org/officeDocument/2006/relationships/customXml" Target="../ink/ink423.xml"/><Relationship Id="rId388" Type="http://schemas.openxmlformats.org/officeDocument/2006/relationships/customXml" Target="../ink/ink444.xml"/><Relationship Id="rId85" Type="http://schemas.openxmlformats.org/officeDocument/2006/relationships/image" Target="../media/image296.png"/><Relationship Id="rId150" Type="http://schemas.openxmlformats.org/officeDocument/2006/relationships/customXml" Target="../ink/ink325.xml"/><Relationship Id="rId192" Type="http://schemas.openxmlformats.org/officeDocument/2006/relationships/customXml" Target="../ink/ink346.xml"/><Relationship Id="rId206" Type="http://schemas.openxmlformats.org/officeDocument/2006/relationships/customXml" Target="../ink/ink353.xml"/><Relationship Id="rId248" Type="http://schemas.openxmlformats.org/officeDocument/2006/relationships/customXml" Target="../ink/ink374.xml"/><Relationship Id="rId12" Type="http://schemas.openxmlformats.org/officeDocument/2006/relationships/customXml" Target="../ink/ink256.xml"/><Relationship Id="rId108" Type="http://schemas.openxmlformats.org/officeDocument/2006/relationships/customXml" Target="../ink/ink304.xml"/><Relationship Id="rId315" Type="http://schemas.openxmlformats.org/officeDocument/2006/relationships/image" Target="../media/image411.png"/><Relationship Id="rId357" Type="http://schemas.openxmlformats.org/officeDocument/2006/relationships/image" Target="../media/image432.png"/><Relationship Id="rId54" Type="http://schemas.openxmlformats.org/officeDocument/2006/relationships/customXml" Target="../ink/ink277.xml"/><Relationship Id="rId96" Type="http://schemas.openxmlformats.org/officeDocument/2006/relationships/customXml" Target="../ink/ink298.xml"/><Relationship Id="rId161" Type="http://schemas.openxmlformats.org/officeDocument/2006/relationships/image" Target="../media/image334.png"/><Relationship Id="rId217" Type="http://schemas.openxmlformats.org/officeDocument/2006/relationships/image" Target="../media/image362.png"/><Relationship Id="rId259" Type="http://schemas.openxmlformats.org/officeDocument/2006/relationships/image" Target="../media/image383.png"/><Relationship Id="rId23" Type="http://schemas.openxmlformats.org/officeDocument/2006/relationships/image" Target="../media/image265.png"/><Relationship Id="rId119" Type="http://schemas.openxmlformats.org/officeDocument/2006/relationships/image" Target="../media/image313.png"/><Relationship Id="rId270" Type="http://schemas.openxmlformats.org/officeDocument/2006/relationships/customXml" Target="../ink/ink385.xml"/><Relationship Id="rId326" Type="http://schemas.openxmlformats.org/officeDocument/2006/relationships/customXml" Target="../ink/ink413.xml"/><Relationship Id="rId65" Type="http://schemas.openxmlformats.org/officeDocument/2006/relationships/image" Target="../media/image286.png"/><Relationship Id="rId130" Type="http://schemas.openxmlformats.org/officeDocument/2006/relationships/customXml" Target="../ink/ink315.xml"/><Relationship Id="rId368" Type="http://schemas.openxmlformats.org/officeDocument/2006/relationships/customXml" Target="../ink/ink434.xml"/><Relationship Id="rId172" Type="http://schemas.openxmlformats.org/officeDocument/2006/relationships/customXml" Target="../ink/ink336.xml"/><Relationship Id="rId228" Type="http://schemas.openxmlformats.org/officeDocument/2006/relationships/customXml" Target="../ink/ink364.xml"/><Relationship Id="rId281" Type="http://schemas.openxmlformats.org/officeDocument/2006/relationships/image" Target="../media/image394.png"/><Relationship Id="rId337" Type="http://schemas.openxmlformats.org/officeDocument/2006/relationships/image" Target="../media/image422.png"/><Relationship Id="rId34" Type="http://schemas.openxmlformats.org/officeDocument/2006/relationships/customXml" Target="../ink/ink267.xml"/><Relationship Id="rId76" Type="http://schemas.openxmlformats.org/officeDocument/2006/relationships/customXml" Target="../ink/ink288.xml"/><Relationship Id="rId141" Type="http://schemas.openxmlformats.org/officeDocument/2006/relationships/image" Target="../media/image324.png"/><Relationship Id="rId379" Type="http://schemas.openxmlformats.org/officeDocument/2006/relationships/image" Target="../media/image443.png"/><Relationship Id="rId7" Type="http://schemas.openxmlformats.org/officeDocument/2006/relationships/image" Target="../media/image257.png"/><Relationship Id="rId183" Type="http://schemas.openxmlformats.org/officeDocument/2006/relationships/image" Target="../media/image345.png"/><Relationship Id="rId239" Type="http://schemas.openxmlformats.org/officeDocument/2006/relationships/image" Target="../media/image373.png"/><Relationship Id="rId250" Type="http://schemas.openxmlformats.org/officeDocument/2006/relationships/customXml" Target="../ink/ink375.xml"/><Relationship Id="rId292" Type="http://schemas.openxmlformats.org/officeDocument/2006/relationships/customXml" Target="../ink/ink396.xml"/><Relationship Id="rId306" Type="http://schemas.openxmlformats.org/officeDocument/2006/relationships/customXml" Target="../ink/ink403.xml"/><Relationship Id="rId45" Type="http://schemas.openxmlformats.org/officeDocument/2006/relationships/image" Target="../media/image276.png"/><Relationship Id="rId87" Type="http://schemas.openxmlformats.org/officeDocument/2006/relationships/image" Target="../media/image297.png"/><Relationship Id="rId110" Type="http://schemas.openxmlformats.org/officeDocument/2006/relationships/customXml" Target="../ink/ink305.xml"/><Relationship Id="rId348" Type="http://schemas.openxmlformats.org/officeDocument/2006/relationships/customXml" Target="../ink/ink424.xml"/><Relationship Id="rId152" Type="http://schemas.openxmlformats.org/officeDocument/2006/relationships/customXml" Target="../ink/ink326.xml"/><Relationship Id="rId194" Type="http://schemas.openxmlformats.org/officeDocument/2006/relationships/customXml" Target="../ink/ink347.xml"/><Relationship Id="rId208" Type="http://schemas.openxmlformats.org/officeDocument/2006/relationships/customXml" Target="../ink/ink354.xml"/><Relationship Id="rId261" Type="http://schemas.openxmlformats.org/officeDocument/2006/relationships/image" Target="../media/image384.png"/><Relationship Id="rId14" Type="http://schemas.openxmlformats.org/officeDocument/2006/relationships/customXml" Target="../ink/ink257.xml"/><Relationship Id="rId56" Type="http://schemas.openxmlformats.org/officeDocument/2006/relationships/customXml" Target="../ink/ink278.xml"/><Relationship Id="rId317" Type="http://schemas.openxmlformats.org/officeDocument/2006/relationships/image" Target="../media/image412.png"/><Relationship Id="rId359" Type="http://schemas.openxmlformats.org/officeDocument/2006/relationships/image" Target="../media/image433.png"/><Relationship Id="rId98" Type="http://schemas.openxmlformats.org/officeDocument/2006/relationships/customXml" Target="../ink/ink299.xml"/><Relationship Id="rId121" Type="http://schemas.openxmlformats.org/officeDocument/2006/relationships/image" Target="../media/image314.png"/><Relationship Id="rId163" Type="http://schemas.openxmlformats.org/officeDocument/2006/relationships/image" Target="../media/image335.png"/><Relationship Id="rId219" Type="http://schemas.openxmlformats.org/officeDocument/2006/relationships/image" Target="../media/image363.png"/><Relationship Id="rId370" Type="http://schemas.openxmlformats.org/officeDocument/2006/relationships/customXml" Target="../ink/ink435.xml"/><Relationship Id="rId230" Type="http://schemas.openxmlformats.org/officeDocument/2006/relationships/customXml" Target="../ink/ink365.xml"/><Relationship Id="rId25" Type="http://schemas.openxmlformats.org/officeDocument/2006/relationships/image" Target="../media/image266.png"/><Relationship Id="rId67" Type="http://schemas.openxmlformats.org/officeDocument/2006/relationships/image" Target="../media/image287.png"/><Relationship Id="rId272" Type="http://schemas.openxmlformats.org/officeDocument/2006/relationships/customXml" Target="../ink/ink386.xml"/><Relationship Id="rId328" Type="http://schemas.openxmlformats.org/officeDocument/2006/relationships/customXml" Target="../ink/ink414.xml"/><Relationship Id="rId132" Type="http://schemas.openxmlformats.org/officeDocument/2006/relationships/customXml" Target="../ink/ink316.xml"/><Relationship Id="rId174" Type="http://schemas.openxmlformats.org/officeDocument/2006/relationships/customXml" Target="../ink/ink337.xml"/><Relationship Id="rId381" Type="http://schemas.openxmlformats.org/officeDocument/2006/relationships/image" Target="../media/image444.png"/><Relationship Id="rId241" Type="http://schemas.openxmlformats.org/officeDocument/2006/relationships/image" Target="../media/image374.png"/><Relationship Id="rId36" Type="http://schemas.openxmlformats.org/officeDocument/2006/relationships/customXml" Target="../ink/ink268.xml"/><Relationship Id="rId283" Type="http://schemas.openxmlformats.org/officeDocument/2006/relationships/image" Target="../media/image395.png"/><Relationship Id="rId339" Type="http://schemas.openxmlformats.org/officeDocument/2006/relationships/image" Target="../media/image423.png"/><Relationship Id="rId78" Type="http://schemas.openxmlformats.org/officeDocument/2006/relationships/customXml" Target="../ink/ink289.xml"/><Relationship Id="rId101" Type="http://schemas.openxmlformats.org/officeDocument/2006/relationships/image" Target="../media/image304.png"/><Relationship Id="rId143" Type="http://schemas.openxmlformats.org/officeDocument/2006/relationships/image" Target="../media/image325.png"/><Relationship Id="rId185" Type="http://schemas.openxmlformats.org/officeDocument/2006/relationships/image" Target="../media/image346.png"/><Relationship Id="rId350" Type="http://schemas.openxmlformats.org/officeDocument/2006/relationships/customXml" Target="../ink/ink425.xml"/><Relationship Id="rId9" Type="http://schemas.openxmlformats.org/officeDocument/2006/relationships/image" Target="../media/image258.png"/><Relationship Id="rId210" Type="http://schemas.openxmlformats.org/officeDocument/2006/relationships/customXml" Target="../ink/ink355.xml"/><Relationship Id="rId252" Type="http://schemas.openxmlformats.org/officeDocument/2006/relationships/customXml" Target="../ink/ink376.xml"/><Relationship Id="rId294" Type="http://schemas.openxmlformats.org/officeDocument/2006/relationships/customXml" Target="../ink/ink397.xml"/><Relationship Id="rId308" Type="http://schemas.openxmlformats.org/officeDocument/2006/relationships/customXml" Target="../ink/ink404.xml"/><Relationship Id="rId47" Type="http://schemas.openxmlformats.org/officeDocument/2006/relationships/image" Target="../media/image277.png"/><Relationship Id="rId89" Type="http://schemas.openxmlformats.org/officeDocument/2006/relationships/image" Target="../media/image298.png"/><Relationship Id="rId112" Type="http://schemas.openxmlformats.org/officeDocument/2006/relationships/customXml" Target="../ink/ink306.xml"/><Relationship Id="rId154" Type="http://schemas.openxmlformats.org/officeDocument/2006/relationships/customXml" Target="../ink/ink327.xml"/><Relationship Id="rId361" Type="http://schemas.openxmlformats.org/officeDocument/2006/relationships/image" Target="../media/image434.png"/><Relationship Id="rId196" Type="http://schemas.openxmlformats.org/officeDocument/2006/relationships/customXml" Target="../ink/ink348.xml"/><Relationship Id="rId200" Type="http://schemas.openxmlformats.org/officeDocument/2006/relationships/customXml" Target="../ink/ink350.xml"/><Relationship Id="rId382" Type="http://schemas.openxmlformats.org/officeDocument/2006/relationships/customXml" Target="../ink/ink441.xml"/><Relationship Id="rId16" Type="http://schemas.openxmlformats.org/officeDocument/2006/relationships/customXml" Target="../ink/ink258.xml"/><Relationship Id="rId221" Type="http://schemas.openxmlformats.org/officeDocument/2006/relationships/image" Target="../media/image364.png"/><Relationship Id="rId242" Type="http://schemas.openxmlformats.org/officeDocument/2006/relationships/customXml" Target="../ink/ink371.xml"/><Relationship Id="rId263" Type="http://schemas.openxmlformats.org/officeDocument/2006/relationships/image" Target="../media/image385.png"/><Relationship Id="rId284" Type="http://schemas.openxmlformats.org/officeDocument/2006/relationships/customXml" Target="../ink/ink392.xml"/><Relationship Id="rId319" Type="http://schemas.openxmlformats.org/officeDocument/2006/relationships/image" Target="../media/image413.png"/><Relationship Id="rId37" Type="http://schemas.openxmlformats.org/officeDocument/2006/relationships/image" Target="../media/image272.png"/><Relationship Id="rId58" Type="http://schemas.openxmlformats.org/officeDocument/2006/relationships/customXml" Target="../ink/ink279.xml"/><Relationship Id="rId79" Type="http://schemas.openxmlformats.org/officeDocument/2006/relationships/image" Target="../media/image293.png"/><Relationship Id="rId102" Type="http://schemas.openxmlformats.org/officeDocument/2006/relationships/customXml" Target="../ink/ink301.xml"/><Relationship Id="rId123" Type="http://schemas.openxmlformats.org/officeDocument/2006/relationships/image" Target="../media/image315.png"/><Relationship Id="rId144" Type="http://schemas.openxmlformats.org/officeDocument/2006/relationships/customXml" Target="../ink/ink322.xml"/><Relationship Id="rId330" Type="http://schemas.openxmlformats.org/officeDocument/2006/relationships/customXml" Target="../ink/ink415.xml"/><Relationship Id="rId90" Type="http://schemas.openxmlformats.org/officeDocument/2006/relationships/customXml" Target="../ink/ink295.xml"/><Relationship Id="rId165" Type="http://schemas.openxmlformats.org/officeDocument/2006/relationships/image" Target="../media/image336.png"/><Relationship Id="rId186" Type="http://schemas.openxmlformats.org/officeDocument/2006/relationships/customXml" Target="../ink/ink343.xml"/><Relationship Id="rId351" Type="http://schemas.openxmlformats.org/officeDocument/2006/relationships/image" Target="../media/image429.png"/><Relationship Id="rId372" Type="http://schemas.openxmlformats.org/officeDocument/2006/relationships/customXml" Target="../ink/ink436.xml"/><Relationship Id="rId211" Type="http://schemas.openxmlformats.org/officeDocument/2006/relationships/image" Target="../media/image359.png"/><Relationship Id="rId232" Type="http://schemas.openxmlformats.org/officeDocument/2006/relationships/customXml" Target="../ink/ink366.xml"/><Relationship Id="rId253" Type="http://schemas.openxmlformats.org/officeDocument/2006/relationships/image" Target="../media/image380.png"/><Relationship Id="rId274" Type="http://schemas.openxmlformats.org/officeDocument/2006/relationships/customXml" Target="../ink/ink387.xml"/><Relationship Id="rId295" Type="http://schemas.openxmlformats.org/officeDocument/2006/relationships/image" Target="../media/image401.png"/><Relationship Id="rId309" Type="http://schemas.openxmlformats.org/officeDocument/2006/relationships/image" Target="../media/image408.png"/><Relationship Id="rId27" Type="http://schemas.openxmlformats.org/officeDocument/2006/relationships/image" Target="../media/image267.png"/><Relationship Id="rId48" Type="http://schemas.openxmlformats.org/officeDocument/2006/relationships/customXml" Target="../ink/ink274.xml"/><Relationship Id="rId69" Type="http://schemas.openxmlformats.org/officeDocument/2006/relationships/image" Target="../media/image288.png"/><Relationship Id="rId113" Type="http://schemas.openxmlformats.org/officeDocument/2006/relationships/image" Target="../media/image310.png"/><Relationship Id="rId134" Type="http://schemas.openxmlformats.org/officeDocument/2006/relationships/customXml" Target="../ink/ink317.xml"/><Relationship Id="rId320" Type="http://schemas.openxmlformats.org/officeDocument/2006/relationships/customXml" Target="../ink/ink410.xml"/><Relationship Id="rId80" Type="http://schemas.openxmlformats.org/officeDocument/2006/relationships/customXml" Target="../ink/ink290.xml"/><Relationship Id="rId155" Type="http://schemas.openxmlformats.org/officeDocument/2006/relationships/image" Target="../media/image331.png"/><Relationship Id="rId176" Type="http://schemas.openxmlformats.org/officeDocument/2006/relationships/customXml" Target="../ink/ink338.xml"/><Relationship Id="rId197" Type="http://schemas.openxmlformats.org/officeDocument/2006/relationships/image" Target="../media/image352.png"/><Relationship Id="rId341" Type="http://schemas.openxmlformats.org/officeDocument/2006/relationships/image" Target="../media/image424.png"/><Relationship Id="rId362" Type="http://schemas.openxmlformats.org/officeDocument/2006/relationships/customXml" Target="../ink/ink431.xml"/><Relationship Id="rId383" Type="http://schemas.openxmlformats.org/officeDocument/2006/relationships/image" Target="../media/image445.png"/><Relationship Id="rId201" Type="http://schemas.openxmlformats.org/officeDocument/2006/relationships/image" Target="../media/image354.png"/><Relationship Id="rId222" Type="http://schemas.openxmlformats.org/officeDocument/2006/relationships/customXml" Target="../ink/ink361.xml"/><Relationship Id="rId243" Type="http://schemas.openxmlformats.org/officeDocument/2006/relationships/image" Target="../media/image375.png"/><Relationship Id="rId264" Type="http://schemas.openxmlformats.org/officeDocument/2006/relationships/customXml" Target="../ink/ink382.xml"/><Relationship Id="rId285" Type="http://schemas.openxmlformats.org/officeDocument/2006/relationships/image" Target="../media/image396.png"/><Relationship Id="rId17" Type="http://schemas.openxmlformats.org/officeDocument/2006/relationships/image" Target="../media/image262.png"/><Relationship Id="rId38" Type="http://schemas.openxmlformats.org/officeDocument/2006/relationships/customXml" Target="../ink/ink269.xml"/><Relationship Id="rId59" Type="http://schemas.openxmlformats.org/officeDocument/2006/relationships/image" Target="../media/image283.png"/><Relationship Id="rId103" Type="http://schemas.openxmlformats.org/officeDocument/2006/relationships/image" Target="../media/image305.png"/><Relationship Id="rId124" Type="http://schemas.openxmlformats.org/officeDocument/2006/relationships/customXml" Target="../ink/ink312.xml"/><Relationship Id="rId310" Type="http://schemas.openxmlformats.org/officeDocument/2006/relationships/customXml" Target="../ink/ink405.xml"/><Relationship Id="rId70" Type="http://schemas.openxmlformats.org/officeDocument/2006/relationships/customXml" Target="../ink/ink285.xml"/><Relationship Id="rId91" Type="http://schemas.openxmlformats.org/officeDocument/2006/relationships/image" Target="../media/image299.png"/><Relationship Id="rId145" Type="http://schemas.openxmlformats.org/officeDocument/2006/relationships/image" Target="../media/image326.png"/><Relationship Id="rId166" Type="http://schemas.openxmlformats.org/officeDocument/2006/relationships/customXml" Target="../ink/ink333.xml"/><Relationship Id="rId187" Type="http://schemas.openxmlformats.org/officeDocument/2006/relationships/image" Target="../media/image347.png"/><Relationship Id="rId331" Type="http://schemas.openxmlformats.org/officeDocument/2006/relationships/image" Target="../media/image419.png"/><Relationship Id="rId352" Type="http://schemas.openxmlformats.org/officeDocument/2006/relationships/customXml" Target="../ink/ink426.xml"/><Relationship Id="rId373" Type="http://schemas.openxmlformats.org/officeDocument/2006/relationships/image" Target="../media/image440.png"/><Relationship Id="rId1" Type="http://schemas.openxmlformats.org/officeDocument/2006/relationships/slideLayout" Target="../slideLayouts/slideLayout8.xml"/><Relationship Id="rId212" Type="http://schemas.openxmlformats.org/officeDocument/2006/relationships/customXml" Target="../ink/ink356.xml"/><Relationship Id="rId233" Type="http://schemas.openxmlformats.org/officeDocument/2006/relationships/image" Target="../media/image370.png"/><Relationship Id="rId254" Type="http://schemas.openxmlformats.org/officeDocument/2006/relationships/customXml" Target="../ink/ink377.xml"/><Relationship Id="rId28" Type="http://schemas.openxmlformats.org/officeDocument/2006/relationships/customXml" Target="../ink/ink264.xml"/><Relationship Id="rId49" Type="http://schemas.openxmlformats.org/officeDocument/2006/relationships/image" Target="../media/image278.png"/><Relationship Id="rId114" Type="http://schemas.openxmlformats.org/officeDocument/2006/relationships/customXml" Target="../ink/ink307.xml"/><Relationship Id="rId275" Type="http://schemas.openxmlformats.org/officeDocument/2006/relationships/image" Target="../media/image391.png"/><Relationship Id="rId296" Type="http://schemas.openxmlformats.org/officeDocument/2006/relationships/customXml" Target="../ink/ink398.xml"/><Relationship Id="rId300" Type="http://schemas.openxmlformats.org/officeDocument/2006/relationships/customXml" Target="../ink/ink400.xml"/><Relationship Id="rId60" Type="http://schemas.openxmlformats.org/officeDocument/2006/relationships/customXml" Target="../ink/ink280.xml"/><Relationship Id="rId81" Type="http://schemas.openxmlformats.org/officeDocument/2006/relationships/image" Target="../media/image294.png"/><Relationship Id="rId135" Type="http://schemas.openxmlformats.org/officeDocument/2006/relationships/image" Target="../media/image321.png"/><Relationship Id="rId156" Type="http://schemas.openxmlformats.org/officeDocument/2006/relationships/customXml" Target="../ink/ink328.xml"/><Relationship Id="rId177" Type="http://schemas.openxmlformats.org/officeDocument/2006/relationships/image" Target="../media/image342.png"/><Relationship Id="rId198" Type="http://schemas.openxmlformats.org/officeDocument/2006/relationships/customXml" Target="../ink/ink349.xml"/><Relationship Id="rId321" Type="http://schemas.openxmlformats.org/officeDocument/2006/relationships/image" Target="../media/image414.png"/><Relationship Id="rId342" Type="http://schemas.openxmlformats.org/officeDocument/2006/relationships/customXml" Target="../ink/ink421.xml"/><Relationship Id="rId363" Type="http://schemas.openxmlformats.org/officeDocument/2006/relationships/image" Target="../media/image435.png"/><Relationship Id="rId384" Type="http://schemas.openxmlformats.org/officeDocument/2006/relationships/customXml" Target="../ink/ink442.xml"/><Relationship Id="rId202" Type="http://schemas.openxmlformats.org/officeDocument/2006/relationships/customXml" Target="../ink/ink351.xml"/><Relationship Id="rId223" Type="http://schemas.openxmlformats.org/officeDocument/2006/relationships/image" Target="../media/image365.png"/><Relationship Id="rId244" Type="http://schemas.openxmlformats.org/officeDocument/2006/relationships/customXml" Target="../ink/ink372.xml"/><Relationship Id="rId18" Type="http://schemas.openxmlformats.org/officeDocument/2006/relationships/customXml" Target="../ink/ink259.xml"/><Relationship Id="rId39" Type="http://schemas.openxmlformats.org/officeDocument/2006/relationships/image" Target="../media/image273.png"/><Relationship Id="rId265" Type="http://schemas.openxmlformats.org/officeDocument/2006/relationships/image" Target="../media/image386.png"/><Relationship Id="rId286" Type="http://schemas.openxmlformats.org/officeDocument/2006/relationships/customXml" Target="../ink/ink393.xml"/><Relationship Id="rId50" Type="http://schemas.openxmlformats.org/officeDocument/2006/relationships/customXml" Target="../ink/ink275.xml"/><Relationship Id="rId104" Type="http://schemas.openxmlformats.org/officeDocument/2006/relationships/customXml" Target="../ink/ink302.xml"/><Relationship Id="rId125" Type="http://schemas.openxmlformats.org/officeDocument/2006/relationships/image" Target="../media/image316.png"/><Relationship Id="rId146" Type="http://schemas.openxmlformats.org/officeDocument/2006/relationships/customXml" Target="../ink/ink323.xml"/><Relationship Id="rId167" Type="http://schemas.openxmlformats.org/officeDocument/2006/relationships/image" Target="../media/image337.png"/><Relationship Id="rId188" Type="http://schemas.openxmlformats.org/officeDocument/2006/relationships/customXml" Target="../ink/ink344.xml"/><Relationship Id="rId311" Type="http://schemas.openxmlformats.org/officeDocument/2006/relationships/image" Target="../media/image409.png"/><Relationship Id="rId332" Type="http://schemas.openxmlformats.org/officeDocument/2006/relationships/customXml" Target="../ink/ink416.xml"/><Relationship Id="rId353" Type="http://schemas.openxmlformats.org/officeDocument/2006/relationships/image" Target="../media/image430.png"/><Relationship Id="rId374" Type="http://schemas.openxmlformats.org/officeDocument/2006/relationships/customXml" Target="../ink/ink437.xml"/><Relationship Id="rId71" Type="http://schemas.openxmlformats.org/officeDocument/2006/relationships/image" Target="../media/image289.png"/><Relationship Id="rId92" Type="http://schemas.openxmlformats.org/officeDocument/2006/relationships/customXml" Target="../ink/ink296.xml"/><Relationship Id="rId213" Type="http://schemas.openxmlformats.org/officeDocument/2006/relationships/image" Target="../media/image360.png"/><Relationship Id="rId234" Type="http://schemas.openxmlformats.org/officeDocument/2006/relationships/customXml" Target="../ink/ink367.xml"/><Relationship Id="rId2" Type="http://schemas.openxmlformats.org/officeDocument/2006/relationships/customXml" Target="../ink/ink251.xml"/><Relationship Id="rId29" Type="http://schemas.openxmlformats.org/officeDocument/2006/relationships/image" Target="../media/image268.png"/><Relationship Id="rId255" Type="http://schemas.openxmlformats.org/officeDocument/2006/relationships/image" Target="../media/image381.png"/><Relationship Id="rId276" Type="http://schemas.openxmlformats.org/officeDocument/2006/relationships/customXml" Target="../ink/ink388.xml"/><Relationship Id="rId297" Type="http://schemas.openxmlformats.org/officeDocument/2006/relationships/image" Target="../media/image402.png"/><Relationship Id="rId40" Type="http://schemas.openxmlformats.org/officeDocument/2006/relationships/customXml" Target="../ink/ink270.xml"/><Relationship Id="rId115" Type="http://schemas.openxmlformats.org/officeDocument/2006/relationships/image" Target="../media/image311.png"/><Relationship Id="rId136" Type="http://schemas.openxmlformats.org/officeDocument/2006/relationships/customXml" Target="../ink/ink318.xml"/><Relationship Id="rId157" Type="http://schemas.openxmlformats.org/officeDocument/2006/relationships/image" Target="../media/image332.png"/><Relationship Id="rId178" Type="http://schemas.openxmlformats.org/officeDocument/2006/relationships/customXml" Target="../ink/ink339.xml"/><Relationship Id="rId301" Type="http://schemas.openxmlformats.org/officeDocument/2006/relationships/image" Target="../media/image404.png"/><Relationship Id="rId322" Type="http://schemas.openxmlformats.org/officeDocument/2006/relationships/customXml" Target="../ink/ink411.xml"/><Relationship Id="rId343" Type="http://schemas.openxmlformats.org/officeDocument/2006/relationships/image" Target="../media/image425.png"/><Relationship Id="rId364" Type="http://schemas.openxmlformats.org/officeDocument/2006/relationships/customXml" Target="../ink/ink432.xml"/><Relationship Id="rId61" Type="http://schemas.openxmlformats.org/officeDocument/2006/relationships/image" Target="../media/image284.png"/><Relationship Id="rId82" Type="http://schemas.openxmlformats.org/officeDocument/2006/relationships/customXml" Target="../ink/ink291.xml"/><Relationship Id="rId199" Type="http://schemas.openxmlformats.org/officeDocument/2006/relationships/image" Target="../media/image353.png"/><Relationship Id="rId203" Type="http://schemas.openxmlformats.org/officeDocument/2006/relationships/image" Target="../media/image355.png"/><Relationship Id="rId385" Type="http://schemas.openxmlformats.org/officeDocument/2006/relationships/image" Target="../media/image446.png"/><Relationship Id="rId19" Type="http://schemas.openxmlformats.org/officeDocument/2006/relationships/image" Target="../media/image263.png"/><Relationship Id="rId224" Type="http://schemas.openxmlformats.org/officeDocument/2006/relationships/customXml" Target="../ink/ink362.xml"/><Relationship Id="rId245" Type="http://schemas.openxmlformats.org/officeDocument/2006/relationships/image" Target="../media/image376.png"/><Relationship Id="rId266" Type="http://schemas.openxmlformats.org/officeDocument/2006/relationships/customXml" Target="../ink/ink383.xml"/><Relationship Id="rId287" Type="http://schemas.openxmlformats.org/officeDocument/2006/relationships/image" Target="../media/image397.png"/><Relationship Id="rId30" Type="http://schemas.openxmlformats.org/officeDocument/2006/relationships/customXml" Target="../ink/ink265.xml"/><Relationship Id="rId105" Type="http://schemas.openxmlformats.org/officeDocument/2006/relationships/image" Target="../media/image306.png"/><Relationship Id="rId126" Type="http://schemas.openxmlformats.org/officeDocument/2006/relationships/customXml" Target="../ink/ink313.xml"/><Relationship Id="rId147" Type="http://schemas.openxmlformats.org/officeDocument/2006/relationships/image" Target="../media/image327.png"/><Relationship Id="rId168" Type="http://schemas.openxmlformats.org/officeDocument/2006/relationships/customXml" Target="../ink/ink334.xml"/><Relationship Id="rId312" Type="http://schemas.openxmlformats.org/officeDocument/2006/relationships/customXml" Target="../ink/ink406.xml"/><Relationship Id="rId333" Type="http://schemas.openxmlformats.org/officeDocument/2006/relationships/image" Target="../media/image420.png"/><Relationship Id="rId354" Type="http://schemas.openxmlformats.org/officeDocument/2006/relationships/customXml" Target="../ink/ink427.xml"/><Relationship Id="rId51" Type="http://schemas.openxmlformats.org/officeDocument/2006/relationships/image" Target="../media/image279.png"/><Relationship Id="rId72" Type="http://schemas.openxmlformats.org/officeDocument/2006/relationships/customXml" Target="../ink/ink286.xml"/><Relationship Id="rId93" Type="http://schemas.openxmlformats.org/officeDocument/2006/relationships/image" Target="../media/image300.png"/><Relationship Id="rId189" Type="http://schemas.openxmlformats.org/officeDocument/2006/relationships/image" Target="../media/image348.png"/><Relationship Id="rId375" Type="http://schemas.openxmlformats.org/officeDocument/2006/relationships/image" Target="../media/image441.png"/><Relationship Id="rId3" Type="http://schemas.openxmlformats.org/officeDocument/2006/relationships/image" Target="../media/image7.png"/><Relationship Id="rId214" Type="http://schemas.openxmlformats.org/officeDocument/2006/relationships/customXml" Target="../ink/ink357.xml"/><Relationship Id="rId235" Type="http://schemas.openxmlformats.org/officeDocument/2006/relationships/image" Target="../media/image371.png"/><Relationship Id="rId256" Type="http://schemas.openxmlformats.org/officeDocument/2006/relationships/customXml" Target="../ink/ink378.xml"/><Relationship Id="rId277" Type="http://schemas.openxmlformats.org/officeDocument/2006/relationships/image" Target="../media/image392.png"/><Relationship Id="rId298" Type="http://schemas.openxmlformats.org/officeDocument/2006/relationships/customXml" Target="../ink/ink399.xml"/><Relationship Id="rId116" Type="http://schemas.openxmlformats.org/officeDocument/2006/relationships/customXml" Target="../ink/ink308.xml"/><Relationship Id="rId137" Type="http://schemas.openxmlformats.org/officeDocument/2006/relationships/image" Target="../media/image322.png"/><Relationship Id="rId158" Type="http://schemas.openxmlformats.org/officeDocument/2006/relationships/customXml" Target="../ink/ink329.xml"/><Relationship Id="rId302" Type="http://schemas.openxmlformats.org/officeDocument/2006/relationships/customXml" Target="../ink/ink401.xml"/><Relationship Id="rId323" Type="http://schemas.openxmlformats.org/officeDocument/2006/relationships/image" Target="../media/image415.png"/><Relationship Id="rId344" Type="http://schemas.openxmlformats.org/officeDocument/2006/relationships/customXml" Target="../ink/ink422.xml"/><Relationship Id="rId20" Type="http://schemas.openxmlformats.org/officeDocument/2006/relationships/customXml" Target="../ink/ink260.xml"/><Relationship Id="rId41" Type="http://schemas.openxmlformats.org/officeDocument/2006/relationships/image" Target="../media/image274.png"/><Relationship Id="rId62" Type="http://schemas.openxmlformats.org/officeDocument/2006/relationships/customXml" Target="../ink/ink281.xml"/><Relationship Id="rId83" Type="http://schemas.openxmlformats.org/officeDocument/2006/relationships/image" Target="../media/image295.png"/><Relationship Id="rId179" Type="http://schemas.openxmlformats.org/officeDocument/2006/relationships/image" Target="../media/image343.png"/><Relationship Id="rId365" Type="http://schemas.openxmlformats.org/officeDocument/2006/relationships/image" Target="../media/image436.png"/><Relationship Id="rId386" Type="http://schemas.openxmlformats.org/officeDocument/2006/relationships/customXml" Target="../ink/ink443.xml"/><Relationship Id="rId190" Type="http://schemas.openxmlformats.org/officeDocument/2006/relationships/customXml" Target="../ink/ink345.xml"/><Relationship Id="rId204" Type="http://schemas.openxmlformats.org/officeDocument/2006/relationships/customXml" Target="../ink/ink352.xml"/><Relationship Id="rId225" Type="http://schemas.openxmlformats.org/officeDocument/2006/relationships/image" Target="../media/image366.png"/><Relationship Id="rId246" Type="http://schemas.openxmlformats.org/officeDocument/2006/relationships/customXml" Target="../ink/ink373.xml"/><Relationship Id="rId267" Type="http://schemas.openxmlformats.org/officeDocument/2006/relationships/image" Target="../media/image387.png"/><Relationship Id="rId288" Type="http://schemas.openxmlformats.org/officeDocument/2006/relationships/customXml" Target="../ink/ink394.xml"/><Relationship Id="rId106" Type="http://schemas.openxmlformats.org/officeDocument/2006/relationships/customXml" Target="../ink/ink303.xml"/><Relationship Id="rId127" Type="http://schemas.openxmlformats.org/officeDocument/2006/relationships/image" Target="../media/image317.png"/><Relationship Id="rId313" Type="http://schemas.openxmlformats.org/officeDocument/2006/relationships/image" Target="../media/image410.png"/><Relationship Id="rId10" Type="http://schemas.openxmlformats.org/officeDocument/2006/relationships/customXml" Target="../ink/ink255.xml"/><Relationship Id="rId31" Type="http://schemas.openxmlformats.org/officeDocument/2006/relationships/image" Target="../media/image269.png"/><Relationship Id="rId52" Type="http://schemas.openxmlformats.org/officeDocument/2006/relationships/customXml" Target="../ink/ink276.xml"/><Relationship Id="rId73" Type="http://schemas.openxmlformats.org/officeDocument/2006/relationships/image" Target="../media/image290.png"/><Relationship Id="rId94" Type="http://schemas.openxmlformats.org/officeDocument/2006/relationships/customXml" Target="../ink/ink297.xml"/><Relationship Id="rId148" Type="http://schemas.openxmlformats.org/officeDocument/2006/relationships/customXml" Target="../ink/ink324.xml"/><Relationship Id="rId169" Type="http://schemas.openxmlformats.org/officeDocument/2006/relationships/image" Target="../media/image338.png"/><Relationship Id="rId334" Type="http://schemas.openxmlformats.org/officeDocument/2006/relationships/customXml" Target="../ink/ink417.xml"/><Relationship Id="rId355" Type="http://schemas.openxmlformats.org/officeDocument/2006/relationships/image" Target="../media/image431.png"/><Relationship Id="rId376" Type="http://schemas.openxmlformats.org/officeDocument/2006/relationships/customXml" Target="../ink/ink438.xml"/><Relationship Id="rId4" Type="http://schemas.openxmlformats.org/officeDocument/2006/relationships/customXml" Target="../ink/ink252.xml"/><Relationship Id="rId180" Type="http://schemas.openxmlformats.org/officeDocument/2006/relationships/customXml" Target="../ink/ink340.xml"/><Relationship Id="rId215" Type="http://schemas.openxmlformats.org/officeDocument/2006/relationships/image" Target="../media/image361.png"/><Relationship Id="rId236" Type="http://schemas.openxmlformats.org/officeDocument/2006/relationships/customXml" Target="../ink/ink368.xml"/><Relationship Id="rId257" Type="http://schemas.openxmlformats.org/officeDocument/2006/relationships/image" Target="../media/image382.png"/><Relationship Id="rId278" Type="http://schemas.openxmlformats.org/officeDocument/2006/relationships/customXml" Target="../ink/ink389.xml"/><Relationship Id="rId303" Type="http://schemas.openxmlformats.org/officeDocument/2006/relationships/image" Target="../media/image405.png"/><Relationship Id="rId42" Type="http://schemas.openxmlformats.org/officeDocument/2006/relationships/customXml" Target="../ink/ink271.xml"/><Relationship Id="rId84" Type="http://schemas.openxmlformats.org/officeDocument/2006/relationships/customXml" Target="../ink/ink292.xml"/><Relationship Id="rId138" Type="http://schemas.openxmlformats.org/officeDocument/2006/relationships/customXml" Target="../ink/ink319.xml"/><Relationship Id="rId345" Type="http://schemas.openxmlformats.org/officeDocument/2006/relationships/image" Target="../media/image426.png"/><Relationship Id="rId387" Type="http://schemas.openxmlformats.org/officeDocument/2006/relationships/image" Target="../media/image447.png"/><Relationship Id="rId191" Type="http://schemas.openxmlformats.org/officeDocument/2006/relationships/image" Target="../media/image349.png"/><Relationship Id="rId205" Type="http://schemas.openxmlformats.org/officeDocument/2006/relationships/image" Target="../media/image356.png"/><Relationship Id="rId247" Type="http://schemas.openxmlformats.org/officeDocument/2006/relationships/image" Target="../media/image377.png"/><Relationship Id="rId107" Type="http://schemas.openxmlformats.org/officeDocument/2006/relationships/image" Target="../media/image307.png"/><Relationship Id="rId289" Type="http://schemas.openxmlformats.org/officeDocument/2006/relationships/image" Target="../media/image398.png"/><Relationship Id="rId11" Type="http://schemas.openxmlformats.org/officeDocument/2006/relationships/image" Target="../media/image259.png"/><Relationship Id="rId53" Type="http://schemas.openxmlformats.org/officeDocument/2006/relationships/image" Target="../media/image280.png"/><Relationship Id="rId149" Type="http://schemas.openxmlformats.org/officeDocument/2006/relationships/image" Target="../media/image328.png"/><Relationship Id="rId314" Type="http://schemas.openxmlformats.org/officeDocument/2006/relationships/customXml" Target="../ink/ink407.xml"/><Relationship Id="rId356" Type="http://schemas.openxmlformats.org/officeDocument/2006/relationships/customXml" Target="../ink/ink428.xml"/><Relationship Id="rId95" Type="http://schemas.openxmlformats.org/officeDocument/2006/relationships/image" Target="../media/image301.png"/><Relationship Id="rId160" Type="http://schemas.openxmlformats.org/officeDocument/2006/relationships/customXml" Target="../ink/ink330.xml"/><Relationship Id="rId216" Type="http://schemas.openxmlformats.org/officeDocument/2006/relationships/customXml" Target="../ink/ink358.xml"/><Relationship Id="rId258" Type="http://schemas.openxmlformats.org/officeDocument/2006/relationships/customXml" Target="../ink/ink379.xml"/><Relationship Id="rId22" Type="http://schemas.openxmlformats.org/officeDocument/2006/relationships/customXml" Target="../ink/ink261.xml"/><Relationship Id="rId64" Type="http://schemas.openxmlformats.org/officeDocument/2006/relationships/customXml" Target="../ink/ink282.xml"/><Relationship Id="rId118" Type="http://schemas.openxmlformats.org/officeDocument/2006/relationships/customXml" Target="../ink/ink309.xml"/><Relationship Id="rId325" Type="http://schemas.openxmlformats.org/officeDocument/2006/relationships/image" Target="../media/image416.png"/><Relationship Id="rId367" Type="http://schemas.openxmlformats.org/officeDocument/2006/relationships/image" Target="../media/image437.png"/><Relationship Id="rId171" Type="http://schemas.openxmlformats.org/officeDocument/2006/relationships/image" Target="../media/image339.png"/><Relationship Id="rId227" Type="http://schemas.openxmlformats.org/officeDocument/2006/relationships/image" Target="../media/image367.png"/><Relationship Id="rId269" Type="http://schemas.openxmlformats.org/officeDocument/2006/relationships/image" Target="../media/image388.png"/><Relationship Id="rId33" Type="http://schemas.openxmlformats.org/officeDocument/2006/relationships/image" Target="../media/image270.png"/><Relationship Id="rId129" Type="http://schemas.openxmlformats.org/officeDocument/2006/relationships/image" Target="../media/image318.png"/><Relationship Id="rId280" Type="http://schemas.openxmlformats.org/officeDocument/2006/relationships/customXml" Target="../ink/ink390.xml"/><Relationship Id="rId336" Type="http://schemas.openxmlformats.org/officeDocument/2006/relationships/customXml" Target="../ink/ink418.xml"/><Relationship Id="rId75" Type="http://schemas.openxmlformats.org/officeDocument/2006/relationships/image" Target="../media/image291.png"/><Relationship Id="rId140" Type="http://schemas.openxmlformats.org/officeDocument/2006/relationships/customXml" Target="../ink/ink320.xml"/><Relationship Id="rId182" Type="http://schemas.openxmlformats.org/officeDocument/2006/relationships/customXml" Target="../ink/ink341.xml"/><Relationship Id="rId378" Type="http://schemas.openxmlformats.org/officeDocument/2006/relationships/customXml" Target="../ink/ink439.xml"/><Relationship Id="rId6" Type="http://schemas.openxmlformats.org/officeDocument/2006/relationships/customXml" Target="../ink/ink253.xml"/><Relationship Id="rId238" Type="http://schemas.openxmlformats.org/officeDocument/2006/relationships/customXml" Target="../ink/ink369.xml"/><Relationship Id="rId291" Type="http://schemas.openxmlformats.org/officeDocument/2006/relationships/image" Target="../media/image399.png"/><Relationship Id="rId305" Type="http://schemas.openxmlformats.org/officeDocument/2006/relationships/image" Target="../media/image406.png"/><Relationship Id="rId347" Type="http://schemas.openxmlformats.org/officeDocument/2006/relationships/image" Target="../media/image427.png"/><Relationship Id="rId44" Type="http://schemas.openxmlformats.org/officeDocument/2006/relationships/customXml" Target="../ink/ink272.xml"/><Relationship Id="rId86" Type="http://schemas.openxmlformats.org/officeDocument/2006/relationships/customXml" Target="../ink/ink293.xml"/><Relationship Id="rId151" Type="http://schemas.openxmlformats.org/officeDocument/2006/relationships/image" Target="../media/image329.png"/><Relationship Id="rId389" Type="http://schemas.openxmlformats.org/officeDocument/2006/relationships/image" Target="../media/image448.png"/><Relationship Id="rId193" Type="http://schemas.openxmlformats.org/officeDocument/2006/relationships/image" Target="../media/image350.png"/><Relationship Id="rId207" Type="http://schemas.openxmlformats.org/officeDocument/2006/relationships/image" Target="../media/image357.png"/><Relationship Id="rId249" Type="http://schemas.openxmlformats.org/officeDocument/2006/relationships/image" Target="../media/image378.png"/><Relationship Id="rId13" Type="http://schemas.openxmlformats.org/officeDocument/2006/relationships/image" Target="../media/image260.png"/><Relationship Id="rId109" Type="http://schemas.openxmlformats.org/officeDocument/2006/relationships/image" Target="../media/image308.png"/><Relationship Id="rId260" Type="http://schemas.openxmlformats.org/officeDocument/2006/relationships/customXml" Target="../ink/ink380.xml"/><Relationship Id="rId316" Type="http://schemas.openxmlformats.org/officeDocument/2006/relationships/customXml" Target="../ink/ink408.xml"/><Relationship Id="rId55" Type="http://schemas.openxmlformats.org/officeDocument/2006/relationships/image" Target="../media/image281.png"/><Relationship Id="rId97" Type="http://schemas.openxmlformats.org/officeDocument/2006/relationships/image" Target="../media/image302.png"/><Relationship Id="rId120" Type="http://schemas.openxmlformats.org/officeDocument/2006/relationships/customXml" Target="../ink/ink310.xml"/><Relationship Id="rId358" Type="http://schemas.openxmlformats.org/officeDocument/2006/relationships/customXml" Target="../ink/ink429.xml"/><Relationship Id="rId162" Type="http://schemas.openxmlformats.org/officeDocument/2006/relationships/customXml" Target="../ink/ink331.xml"/><Relationship Id="rId218" Type="http://schemas.openxmlformats.org/officeDocument/2006/relationships/customXml" Target="../ink/ink359.xml"/><Relationship Id="rId271" Type="http://schemas.openxmlformats.org/officeDocument/2006/relationships/image" Target="../media/image389.png"/><Relationship Id="rId24" Type="http://schemas.openxmlformats.org/officeDocument/2006/relationships/customXml" Target="../ink/ink262.xml"/><Relationship Id="rId66" Type="http://schemas.openxmlformats.org/officeDocument/2006/relationships/customXml" Target="../ink/ink283.xml"/><Relationship Id="rId131" Type="http://schemas.openxmlformats.org/officeDocument/2006/relationships/image" Target="../media/image319.png"/><Relationship Id="rId327" Type="http://schemas.openxmlformats.org/officeDocument/2006/relationships/image" Target="../media/image417.png"/><Relationship Id="rId369" Type="http://schemas.openxmlformats.org/officeDocument/2006/relationships/image" Target="../media/image438.png"/><Relationship Id="rId173" Type="http://schemas.openxmlformats.org/officeDocument/2006/relationships/image" Target="../media/image340.png"/><Relationship Id="rId229" Type="http://schemas.openxmlformats.org/officeDocument/2006/relationships/image" Target="../media/image368.png"/><Relationship Id="rId380" Type="http://schemas.openxmlformats.org/officeDocument/2006/relationships/customXml" Target="../ink/ink440.xml"/><Relationship Id="rId240" Type="http://schemas.openxmlformats.org/officeDocument/2006/relationships/customXml" Target="../ink/ink370.xml"/><Relationship Id="rId35" Type="http://schemas.openxmlformats.org/officeDocument/2006/relationships/image" Target="../media/image271.png"/><Relationship Id="rId77" Type="http://schemas.openxmlformats.org/officeDocument/2006/relationships/image" Target="../media/image292.png"/><Relationship Id="rId100" Type="http://schemas.openxmlformats.org/officeDocument/2006/relationships/customXml" Target="../ink/ink300.xml"/><Relationship Id="rId282" Type="http://schemas.openxmlformats.org/officeDocument/2006/relationships/customXml" Target="../ink/ink391.xml"/><Relationship Id="rId338" Type="http://schemas.openxmlformats.org/officeDocument/2006/relationships/customXml" Target="../ink/ink419.xml"/><Relationship Id="rId8" Type="http://schemas.openxmlformats.org/officeDocument/2006/relationships/customXml" Target="../ink/ink254.xml"/><Relationship Id="rId142" Type="http://schemas.openxmlformats.org/officeDocument/2006/relationships/customXml" Target="../ink/ink321.xml"/><Relationship Id="rId184" Type="http://schemas.openxmlformats.org/officeDocument/2006/relationships/customXml" Target="../ink/ink342.xml"/><Relationship Id="rId251" Type="http://schemas.openxmlformats.org/officeDocument/2006/relationships/image" Target="../media/image379.png"/><Relationship Id="rId46" Type="http://schemas.openxmlformats.org/officeDocument/2006/relationships/customXml" Target="../ink/ink273.xml"/><Relationship Id="rId293" Type="http://schemas.openxmlformats.org/officeDocument/2006/relationships/image" Target="../media/image400.png"/><Relationship Id="rId307" Type="http://schemas.openxmlformats.org/officeDocument/2006/relationships/image" Target="../media/image407.png"/><Relationship Id="rId349" Type="http://schemas.openxmlformats.org/officeDocument/2006/relationships/image" Target="../media/image428.png"/><Relationship Id="rId88" Type="http://schemas.openxmlformats.org/officeDocument/2006/relationships/customXml" Target="../ink/ink294.xml"/><Relationship Id="rId111" Type="http://schemas.openxmlformats.org/officeDocument/2006/relationships/image" Target="../media/image309.png"/><Relationship Id="rId153" Type="http://schemas.openxmlformats.org/officeDocument/2006/relationships/image" Target="../media/image330.png"/><Relationship Id="rId195" Type="http://schemas.openxmlformats.org/officeDocument/2006/relationships/image" Target="../media/image351.png"/><Relationship Id="rId209" Type="http://schemas.openxmlformats.org/officeDocument/2006/relationships/image" Target="../media/image358.png"/><Relationship Id="rId360" Type="http://schemas.openxmlformats.org/officeDocument/2006/relationships/customXml" Target="../ink/ink430.xml"/><Relationship Id="rId220" Type="http://schemas.openxmlformats.org/officeDocument/2006/relationships/customXml" Target="../ink/ink360.xml"/><Relationship Id="rId15" Type="http://schemas.openxmlformats.org/officeDocument/2006/relationships/image" Target="../media/image261.png"/><Relationship Id="rId57" Type="http://schemas.openxmlformats.org/officeDocument/2006/relationships/image" Target="../media/image282.png"/><Relationship Id="rId262" Type="http://schemas.openxmlformats.org/officeDocument/2006/relationships/customXml" Target="../ink/ink381.xml"/><Relationship Id="rId318" Type="http://schemas.openxmlformats.org/officeDocument/2006/relationships/customXml" Target="../ink/ink409.xml"/><Relationship Id="rId99" Type="http://schemas.openxmlformats.org/officeDocument/2006/relationships/image" Target="../media/image303.png"/><Relationship Id="rId122" Type="http://schemas.openxmlformats.org/officeDocument/2006/relationships/customXml" Target="../ink/ink311.xml"/><Relationship Id="rId164" Type="http://schemas.openxmlformats.org/officeDocument/2006/relationships/customXml" Target="../ink/ink332.xml"/><Relationship Id="rId371" Type="http://schemas.openxmlformats.org/officeDocument/2006/relationships/image" Target="../media/image439.png"/><Relationship Id="rId26" Type="http://schemas.openxmlformats.org/officeDocument/2006/relationships/customXml" Target="../ink/ink263.xml"/><Relationship Id="rId231" Type="http://schemas.openxmlformats.org/officeDocument/2006/relationships/image" Target="../media/image369.png"/><Relationship Id="rId273" Type="http://schemas.openxmlformats.org/officeDocument/2006/relationships/image" Target="../media/image390.png"/><Relationship Id="rId329" Type="http://schemas.openxmlformats.org/officeDocument/2006/relationships/image" Target="../media/image418.png"/><Relationship Id="rId68" Type="http://schemas.openxmlformats.org/officeDocument/2006/relationships/customXml" Target="../ink/ink284.xml"/><Relationship Id="rId133" Type="http://schemas.openxmlformats.org/officeDocument/2006/relationships/image" Target="../media/image320.png"/><Relationship Id="rId175" Type="http://schemas.openxmlformats.org/officeDocument/2006/relationships/image" Target="../media/image341.png"/><Relationship Id="rId340" Type="http://schemas.openxmlformats.org/officeDocument/2006/relationships/customXml" Target="../ink/ink420.xml"/></Relationships>
</file>

<file path=ppt/slides/_rels/slide8.xml.rels><?xml version="1.0" encoding="UTF-8" standalone="yes"?>
<Relationships xmlns="http://schemas.openxmlformats.org/package/2006/relationships"><Relationship Id="rId117" Type="http://schemas.openxmlformats.org/officeDocument/2006/relationships/image" Target="../media/image506.png"/><Relationship Id="rId21" Type="http://schemas.openxmlformats.org/officeDocument/2006/relationships/image" Target="../media/image458.png"/><Relationship Id="rId42" Type="http://schemas.openxmlformats.org/officeDocument/2006/relationships/customXml" Target="../ink/ink465.xml"/><Relationship Id="rId63" Type="http://schemas.openxmlformats.org/officeDocument/2006/relationships/image" Target="../media/image479.png"/><Relationship Id="rId84" Type="http://schemas.openxmlformats.org/officeDocument/2006/relationships/customXml" Target="../ink/ink486.xml"/><Relationship Id="rId138" Type="http://schemas.openxmlformats.org/officeDocument/2006/relationships/customXml" Target="../ink/ink513.xml"/><Relationship Id="rId159" Type="http://schemas.openxmlformats.org/officeDocument/2006/relationships/image" Target="../media/image527.png"/><Relationship Id="rId170" Type="http://schemas.openxmlformats.org/officeDocument/2006/relationships/customXml" Target="../ink/ink529.xml"/><Relationship Id="rId107" Type="http://schemas.openxmlformats.org/officeDocument/2006/relationships/image" Target="../media/image501.png"/><Relationship Id="rId11" Type="http://schemas.openxmlformats.org/officeDocument/2006/relationships/image" Target="../media/image453.png"/><Relationship Id="rId32" Type="http://schemas.openxmlformats.org/officeDocument/2006/relationships/customXml" Target="../ink/ink460.xml"/><Relationship Id="rId53" Type="http://schemas.openxmlformats.org/officeDocument/2006/relationships/image" Target="../media/image474.png"/><Relationship Id="rId74" Type="http://schemas.openxmlformats.org/officeDocument/2006/relationships/customXml" Target="../ink/ink481.xml"/><Relationship Id="rId128" Type="http://schemas.openxmlformats.org/officeDocument/2006/relationships/customXml" Target="../ink/ink508.xml"/><Relationship Id="rId149" Type="http://schemas.openxmlformats.org/officeDocument/2006/relationships/image" Target="../media/image522.png"/><Relationship Id="rId5" Type="http://schemas.openxmlformats.org/officeDocument/2006/relationships/image" Target="../media/image450.png"/><Relationship Id="rId95" Type="http://schemas.openxmlformats.org/officeDocument/2006/relationships/image" Target="../media/image495.png"/><Relationship Id="rId160" Type="http://schemas.openxmlformats.org/officeDocument/2006/relationships/customXml" Target="../ink/ink524.xml"/><Relationship Id="rId22" Type="http://schemas.openxmlformats.org/officeDocument/2006/relationships/customXml" Target="../ink/ink455.xml"/><Relationship Id="rId43" Type="http://schemas.openxmlformats.org/officeDocument/2006/relationships/image" Target="../media/image469.png"/><Relationship Id="rId64" Type="http://schemas.openxmlformats.org/officeDocument/2006/relationships/customXml" Target="../ink/ink476.xml"/><Relationship Id="rId118" Type="http://schemas.openxmlformats.org/officeDocument/2006/relationships/customXml" Target="../ink/ink503.xml"/><Relationship Id="rId139" Type="http://schemas.openxmlformats.org/officeDocument/2006/relationships/image" Target="../media/image517.png"/><Relationship Id="rId85" Type="http://schemas.openxmlformats.org/officeDocument/2006/relationships/image" Target="../media/image490.png"/><Relationship Id="rId150" Type="http://schemas.openxmlformats.org/officeDocument/2006/relationships/customXml" Target="../ink/ink519.xml"/><Relationship Id="rId171" Type="http://schemas.openxmlformats.org/officeDocument/2006/relationships/image" Target="../media/image533.png"/><Relationship Id="rId12" Type="http://schemas.openxmlformats.org/officeDocument/2006/relationships/customXml" Target="../ink/ink450.xml"/><Relationship Id="rId33" Type="http://schemas.openxmlformats.org/officeDocument/2006/relationships/image" Target="../media/image464.png"/><Relationship Id="rId108" Type="http://schemas.openxmlformats.org/officeDocument/2006/relationships/customXml" Target="../ink/ink498.xml"/><Relationship Id="rId129" Type="http://schemas.openxmlformats.org/officeDocument/2006/relationships/image" Target="../media/image512.png"/><Relationship Id="rId54" Type="http://schemas.openxmlformats.org/officeDocument/2006/relationships/customXml" Target="../ink/ink471.xml"/><Relationship Id="rId75" Type="http://schemas.openxmlformats.org/officeDocument/2006/relationships/image" Target="../media/image485.png"/><Relationship Id="rId96" Type="http://schemas.openxmlformats.org/officeDocument/2006/relationships/customXml" Target="../ink/ink492.xml"/><Relationship Id="rId140" Type="http://schemas.openxmlformats.org/officeDocument/2006/relationships/customXml" Target="../ink/ink514.xml"/><Relationship Id="rId161" Type="http://schemas.openxmlformats.org/officeDocument/2006/relationships/image" Target="../media/image528.png"/><Relationship Id="rId1" Type="http://schemas.openxmlformats.org/officeDocument/2006/relationships/slideLayout" Target="../slideLayouts/slideLayout8.xml"/><Relationship Id="rId6" Type="http://schemas.openxmlformats.org/officeDocument/2006/relationships/customXml" Target="../ink/ink447.xml"/><Relationship Id="rId23" Type="http://schemas.openxmlformats.org/officeDocument/2006/relationships/image" Target="../media/image459.png"/><Relationship Id="rId28" Type="http://schemas.openxmlformats.org/officeDocument/2006/relationships/customXml" Target="../ink/ink458.xml"/><Relationship Id="rId49" Type="http://schemas.openxmlformats.org/officeDocument/2006/relationships/image" Target="../media/image472.png"/><Relationship Id="rId114" Type="http://schemas.openxmlformats.org/officeDocument/2006/relationships/customXml" Target="../ink/ink501.xml"/><Relationship Id="rId119" Type="http://schemas.openxmlformats.org/officeDocument/2006/relationships/image" Target="../media/image507.png"/><Relationship Id="rId44" Type="http://schemas.openxmlformats.org/officeDocument/2006/relationships/customXml" Target="../ink/ink466.xml"/><Relationship Id="rId60" Type="http://schemas.openxmlformats.org/officeDocument/2006/relationships/customXml" Target="../ink/ink474.xml"/><Relationship Id="rId65" Type="http://schemas.openxmlformats.org/officeDocument/2006/relationships/image" Target="../media/image480.png"/><Relationship Id="rId81" Type="http://schemas.openxmlformats.org/officeDocument/2006/relationships/image" Target="../media/image488.png"/><Relationship Id="rId86" Type="http://schemas.openxmlformats.org/officeDocument/2006/relationships/customXml" Target="../ink/ink487.xml"/><Relationship Id="rId130" Type="http://schemas.openxmlformats.org/officeDocument/2006/relationships/customXml" Target="../ink/ink509.xml"/><Relationship Id="rId135" Type="http://schemas.openxmlformats.org/officeDocument/2006/relationships/image" Target="../media/image515.png"/><Relationship Id="rId151" Type="http://schemas.openxmlformats.org/officeDocument/2006/relationships/image" Target="../media/image523.png"/><Relationship Id="rId156" Type="http://schemas.openxmlformats.org/officeDocument/2006/relationships/customXml" Target="../ink/ink522.xml"/><Relationship Id="rId172" Type="http://schemas.openxmlformats.org/officeDocument/2006/relationships/customXml" Target="../ink/ink530.xml"/><Relationship Id="rId13" Type="http://schemas.openxmlformats.org/officeDocument/2006/relationships/image" Target="../media/image454.png"/><Relationship Id="rId18" Type="http://schemas.openxmlformats.org/officeDocument/2006/relationships/customXml" Target="../ink/ink453.xml"/><Relationship Id="rId39" Type="http://schemas.openxmlformats.org/officeDocument/2006/relationships/image" Target="../media/image467.png"/><Relationship Id="rId109" Type="http://schemas.openxmlformats.org/officeDocument/2006/relationships/image" Target="../media/image502.png"/><Relationship Id="rId34" Type="http://schemas.openxmlformats.org/officeDocument/2006/relationships/customXml" Target="../ink/ink461.xml"/><Relationship Id="rId50" Type="http://schemas.openxmlformats.org/officeDocument/2006/relationships/customXml" Target="../ink/ink469.xml"/><Relationship Id="rId55" Type="http://schemas.openxmlformats.org/officeDocument/2006/relationships/image" Target="../media/image475.png"/><Relationship Id="rId76" Type="http://schemas.openxmlformats.org/officeDocument/2006/relationships/customXml" Target="../ink/ink482.xml"/><Relationship Id="rId97" Type="http://schemas.openxmlformats.org/officeDocument/2006/relationships/image" Target="../media/image496.png"/><Relationship Id="rId104" Type="http://schemas.openxmlformats.org/officeDocument/2006/relationships/customXml" Target="../ink/ink496.xml"/><Relationship Id="rId120" Type="http://schemas.openxmlformats.org/officeDocument/2006/relationships/customXml" Target="../ink/ink504.xml"/><Relationship Id="rId125" Type="http://schemas.openxmlformats.org/officeDocument/2006/relationships/image" Target="../media/image510.png"/><Relationship Id="rId141" Type="http://schemas.openxmlformats.org/officeDocument/2006/relationships/image" Target="../media/image518.png"/><Relationship Id="rId146" Type="http://schemas.openxmlformats.org/officeDocument/2006/relationships/customXml" Target="../ink/ink517.xml"/><Relationship Id="rId167" Type="http://schemas.openxmlformats.org/officeDocument/2006/relationships/image" Target="../media/image531.png"/><Relationship Id="rId7" Type="http://schemas.openxmlformats.org/officeDocument/2006/relationships/image" Target="../media/image451.png"/><Relationship Id="rId71" Type="http://schemas.openxmlformats.org/officeDocument/2006/relationships/image" Target="../media/image483.png"/><Relationship Id="rId92" Type="http://schemas.openxmlformats.org/officeDocument/2006/relationships/customXml" Target="../ink/ink490.xml"/><Relationship Id="rId162" Type="http://schemas.openxmlformats.org/officeDocument/2006/relationships/customXml" Target="../ink/ink525.xml"/><Relationship Id="rId2" Type="http://schemas.openxmlformats.org/officeDocument/2006/relationships/customXml" Target="../ink/ink445.xml"/><Relationship Id="rId29" Type="http://schemas.openxmlformats.org/officeDocument/2006/relationships/image" Target="../media/image462.png"/><Relationship Id="rId24" Type="http://schemas.openxmlformats.org/officeDocument/2006/relationships/customXml" Target="../ink/ink456.xml"/><Relationship Id="rId40" Type="http://schemas.openxmlformats.org/officeDocument/2006/relationships/customXml" Target="../ink/ink464.xml"/><Relationship Id="rId45" Type="http://schemas.openxmlformats.org/officeDocument/2006/relationships/image" Target="../media/image470.png"/><Relationship Id="rId66" Type="http://schemas.openxmlformats.org/officeDocument/2006/relationships/customXml" Target="../ink/ink477.xml"/><Relationship Id="rId87" Type="http://schemas.openxmlformats.org/officeDocument/2006/relationships/image" Target="../media/image491.png"/><Relationship Id="rId110" Type="http://schemas.openxmlformats.org/officeDocument/2006/relationships/customXml" Target="../ink/ink499.xml"/><Relationship Id="rId115" Type="http://schemas.openxmlformats.org/officeDocument/2006/relationships/image" Target="../media/image505.png"/><Relationship Id="rId131" Type="http://schemas.openxmlformats.org/officeDocument/2006/relationships/image" Target="../media/image513.png"/><Relationship Id="rId136" Type="http://schemas.openxmlformats.org/officeDocument/2006/relationships/customXml" Target="../ink/ink512.xml"/><Relationship Id="rId157" Type="http://schemas.openxmlformats.org/officeDocument/2006/relationships/image" Target="../media/image526.png"/><Relationship Id="rId61" Type="http://schemas.openxmlformats.org/officeDocument/2006/relationships/image" Target="../media/image478.png"/><Relationship Id="rId82" Type="http://schemas.openxmlformats.org/officeDocument/2006/relationships/customXml" Target="../ink/ink485.xml"/><Relationship Id="rId152" Type="http://schemas.openxmlformats.org/officeDocument/2006/relationships/customXml" Target="../ink/ink520.xml"/><Relationship Id="rId173" Type="http://schemas.openxmlformats.org/officeDocument/2006/relationships/image" Target="../media/image534.png"/><Relationship Id="rId19" Type="http://schemas.openxmlformats.org/officeDocument/2006/relationships/image" Target="../media/image457.png"/><Relationship Id="rId14" Type="http://schemas.openxmlformats.org/officeDocument/2006/relationships/customXml" Target="../ink/ink451.xml"/><Relationship Id="rId30" Type="http://schemas.openxmlformats.org/officeDocument/2006/relationships/customXml" Target="../ink/ink459.xml"/><Relationship Id="rId35" Type="http://schemas.openxmlformats.org/officeDocument/2006/relationships/image" Target="../media/image465.png"/><Relationship Id="rId56" Type="http://schemas.openxmlformats.org/officeDocument/2006/relationships/customXml" Target="../ink/ink472.xml"/><Relationship Id="rId77" Type="http://schemas.openxmlformats.org/officeDocument/2006/relationships/image" Target="../media/image486.png"/><Relationship Id="rId100" Type="http://schemas.openxmlformats.org/officeDocument/2006/relationships/customXml" Target="../ink/ink494.xml"/><Relationship Id="rId105" Type="http://schemas.openxmlformats.org/officeDocument/2006/relationships/image" Target="../media/image500.png"/><Relationship Id="rId126" Type="http://schemas.openxmlformats.org/officeDocument/2006/relationships/customXml" Target="../ink/ink507.xml"/><Relationship Id="rId147" Type="http://schemas.openxmlformats.org/officeDocument/2006/relationships/image" Target="../media/image521.png"/><Relationship Id="rId168" Type="http://schemas.openxmlformats.org/officeDocument/2006/relationships/customXml" Target="../ink/ink528.xml"/><Relationship Id="rId8" Type="http://schemas.openxmlformats.org/officeDocument/2006/relationships/customXml" Target="../ink/ink448.xml"/><Relationship Id="rId51" Type="http://schemas.openxmlformats.org/officeDocument/2006/relationships/image" Target="../media/image473.png"/><Relationship Id="rId72" Type="http://schemas.openxmlformats.org/officeDocument/2006/relationships/customXml" Target="../ink/ink480.xml"/><Relationship Id="rId93" Type="http://schemas.openxmlformats.org/officeDocument/2006/relationships/image" Target="../media/image494.png"/><Relationship Id="rId98" Type="http://schemas.openxmlformats.org/officeDocument/2006/relationships/customXml" Target="../ink/ink493.xml"/><Relationship Id="rId121" Type="http://schemas.openxmlformats.org/officeDocument/2006/relationships/image" Target="../media/image508.png"/><Relationship Id="rId142" Type="http://schemas.openxmlformats.org/officeDocument/2006/relationships/customXml" Target="../ink/ink515.xml"/><Relationship Id="rId163" Type="http://schemas.openxmlformats.org/officeDocument/2006/relationships/image" Target="../media/image529.png"/><Relationship Id="rId3" Type="http://schemas.openxmlformats.org/officeDocument/2006/relationships/image" Target="../media/image449.png"/><Relationship Id="rId25" Type="http://schemas.openxmlformats.org/officeDocument/2006/relationships/image" Target="../media/image460.png"/><Relationship Id="rId46" Type="http://schemas.openxmlformats.org/officeDocument/2006/relationships/customXml" Target="../ink/ink467.xml"/><Relationship Id="rId67" Type="http://schemas.openxmlformats.org/officeDocument/2006/relationships/image" Target="../media/image481.png"/><Relationship Id="rId116" Type="http://schemas.openxmlformats.org/officeDocument/2006/relationships/customXml" Target="../ink/ink502.xml"/><Relationship Id="rId137" Type="http://schemas.openxmlformats.org/officeDocument/2006/relationships/image" Target="../media/image516.png"/><Relationship Id="rId158" Type="http://schemas.openxmlformats.org/officeDocument/2006/relationships/customXml" Target="../ink/ink523.xml"/><Relationship Id="rId20" Type="http://schemas.openxmlformats.org/officeDocument/2006/relationships/customXml" Target="../ink/ink454.xml"/><Relationship Id="rId41" Type="http://schemas.openxmlformats.org/officeDocument/2006/relationships/image" Target="../media/image468.png"/><Relationship Id="rId62" Type="http://schemas.openxmlformats.org/officeDocument/2006/relationships/customXml" Target="../ink/ink475.xml"/><Relationship Id="rId83" Type="http://schemas.openxmlformats.org/officeDocument/2006/relationships/image" Target="../media/image489.png"/><Relationship Id="rId88" Type="http://schemas.openxmlformats.org/officeDocument/2006/relationships/customXml" Target="../ink/ink488.xml"/><Relationship Id="rId111" Type="http://schemas.openxmlformats.org/officeDocument/2006/relationships/image" Target="../media/image503.png"/><Relationship Id="rId132" Type="http://schemas.openxmlformats.org/officeDocument/2006/relationships/customXml" Target="../ink/ink510.xml"/><Relationship Id="rId153" Type="http://schemas.openxmlformats.org/officeDocument/2006/relationships/image" Target="../media/image524.png"/><Relationship Id="rId174" Type="http://schemas.openxmlformats.org/officeDocument/2006/relationships/customXml" Target="../ink/ink531.xml"/><Relationship Id="rId15" Type="http://schemas.openxmlformats.org/officeDocument/2006/relationships/image" Target="../media/image455.png"/><Relationship Id="rId36" Type="http://schemas.openxmlformats.org/officeDocument/2006/relationships/customXml" Target="../ink/ink462.xml"/><Relationship Id="rId57" Type="http://schemas.openxmlformats.org/officeDocument/2006/relationships/image" Target="../media/image476.png"/><Relationship Id="rId106" Type="http://schemas.openxmlformats.org/officeDocument/2006/relationships/customXml" Target="../ink/ink497.xml"/><Relationship Id="rId127" Type="http://schemas.openxmlformats.org/officeDocument/2006/relationships/image" Target="../media/image511.png"/><Relationship Id="rId10" Type="http://schemas.openxmlformats.org/officeDocument/2006/relationships/customXml" Target="../ink/ink449.xml"/><Relationship Id="rId31" Type="http://schemas.openxmlformats.org/officeDocument/2006/relationships/image" Target="../media/image463.png"/><Relationship Id="rId52" Type="http://schemas.openxmlformats.org/officeDocument/2006/relationships/customXml" Target="../ink/ink470.xml"/><Relationship Id="rId73" Type="http://schemas.openxmlformats.org/officeDocument/2006/relationships/image" Target="../media/image484.png"/><Relationship Id="rId78" Type="http://schemas.openxmlformats.org/officeDocument/2006/relationships/customXml" Target="../ink/ink483.xml"/><Relationship Id="rId94" Type="http://schemas.openxmlformats.org/officeDocument/2006/relationships/customXml" Target="../ink/ink491.xml"/><Relationship Id="rId99" Type="http://schemas.openxmlformats.org/officeDocument/2006/relationships/image" Target="../media/image497.png"/><Relationship Id="rId101" Type="http://schemas.openxmlformats.org/officeDocument/2006/relationships/image" Target="../media/image498.png"/><Relationship Id="rId122" Type="http://schemas.openxmlformats.org/officeDocument/2006/relationships/customXml" Target="../ink/ink505.xml"/><Relationship Id="rId143" Type="http://schemas.openxmlformats.org/officeDocument/2006/relationships/image" Target="../media/image519.png"/><Relationship Id="rId148" Type="http://schemas.openxmlformats.org/officeDocument/2006/relationships/customXml" Target="../ink/ink518.xml"/><Relationship Id="rId164" Type="http://schemas.openxmlformats.org/officeDocument/2006/relationships/customXml" Target="../ink/ink526.xml"/><Relationship Id="rId169" Type="http://schemas.openxmlformats.org/officeDocument/2006/relationships/image" Target="../media/image532.png"/><Relationship Id="rId4" Type="http://schemas.openxmlformats.org/officeDocument/2006/relationships/customXml" Target="../ink/ink446.xml"/><Relationship Id="rId9" Type="http://schemas.openxmlformats.org/officeDocument/2006/relationships/image" Target="../media/image452.png"/><Relationship Id="rId26" Type="http://schemas.openxmlformats.org/officeDocument/2006/relationships/customXml" Target="../ink/ink457.xml"/><Relationship Id="rId47" Type="http://schemas.openxmlformats.org/officeDocument/2006/relationships/image" Target="../media/image471.png"/><Relationship Id="rId68" Type="http://schemas.openxmlformats.org/officeDocument/2006/relationships/customXml" Target="../ink/ink478.xml"/><Relationship Id="rId89" Type="http://schemas.openxmlformats.org/officeDocument/2006/relationships/image" Target="../media/image492.png"/><Relationship Id="rId112" Type="http://schemas.openxmlformats.org/officeDocument/2006/relationships/customXml" Target="../ink/ink500.xml"/><Relationship Id="rId133" Type="http://schemas.openxmlformats.org/officeDocument/2006/relationships/image" Target="../media/image514.png"/><Relationship Id="rId154" Type="http://schemas.openxmlformats.org/officeDocument/2006/relationships/customXml" Target="../ink/ink521.xml"/><Relationship Id="rId175" Type="http://schemas.openxmlformats.org/officeDocument/2006/relationships/image" Target="../media/image535.png"/><Relationship Id="rId16" Type="http://schemas.openxmlformats.org/officeDocument/2006/relationships/customXml" Target="../ink/ink452.xml"/><Relationship Id="rId37" Type="http://schemas.openxmlformats.org/officeDocument/2006/relationships/image" Target="../media/image466.png"/><Relationship Id="rId58" Type="http://schemas.openxmlformats.org/officeDocument/2006/relationships/customXml" Target="../ink/ink473.xml"/><Relationship Id="rId79" Type="http://schemas.openxmlformats.org/officeDocument/2006/relationships/image" Target="../media/image487.png"/><Relationship Id="rId102" Type="http://schemas.openxmlformats.org/officeDocument/2006/relationships/customXml" Target="../ink/ink495.xml"/><Relationship Id="rId123" Type="http://schemas.openxmlformats.org/officeDocument/2006/relationships/image" Target="../media/image509.png"/><Relationship Id="rId144" Type="http://schemas.openxmlformats.org/officeDocument/2006/relationships/customXml" Target="../ink/ink516.xml"/><Relationship Id="rId90" Type="http://schemas.openxmlformats.org/officeDocument/2006/relationships/customXml" Target="../ink/ink489.xml"/><Relationship Id="rId165" Type="http://schemas.openxmlformats.org/officeDocument/2006/relationships/image" Target="../media/image530.png"/><Relationship Id="rId27" Type="http://schemas.openxmlformats.org/officeDocument/2006/relationships/image" Target="../media/image461.png"/><Relationship Id="rId48" Type="http://schemas.openxmlformats.org/officeDocument/2006/relationships/customXml" Target="../ink/ink468.xml"/><Relationship Id="rId69" Type="http://schemas.openxmlformats.org/officeDocument/2006/relationships/image" Target="../media/image482.png"/><Relationship Id="rId113" Type="http://schemas.openxmlformats.org/officeDocument/2006/relationships/image" Target="../media/image504.png"/><Relationship Id="rId134" Type="http://schemas.openxmlformats.org/officeDocument/2006/relationships/customXml" Target="../ink/ink511.xml"/><Relationship Id="rId80" Type="http://schemas.openxmlformats.org/officeDocument/2006/relationships/customXml" Target="../ink/ink484.xml"/><Relationship Id="rId155" Type="http://schemas.openxmlformats.org/officeDocument/2006/relationships/image" Target="../media/image525.png"/><Relationship Id="rId17" Type="http://schemas.openxmlformats.org/officeDocument/2006/relationships/image" Target="../media/image456.png"/><Relationship Id="rId38" Type="http://schemas.openxmlformats.org/officeDocument/2006/relationships/customXml" Target="../ink/ink463.xml"/><Relationship Id="rId59" Type="http://schemas.openxmlformats.org/officeDocument/2006/relationships/image" Target="../media/image477.png"/><Relationship Id="rId103" Type="http://schemas.openxmlformats.org/officeDocument/2006/relationships/image" Target="../media/image499.png"/><Relationship Id="rId124" Type="http://schemas.openxmlformats.org/officeDocument/2006/relationships/customXml" Target="../ink/ink506.xml"/><Relationship Id="rId70" Type="http://schemas.openxmlformats.org/officeDocument/2006/relationships/customXml" Target="../ink/ink479.xml"/><Relationship Id="rId91" Type="http://schemas.openxmlformats.org/officeDocument/2006/relationships/image" Target="../media/image493.png"/><Relationship Id="rId145" Type="http://schemas.openxmlformats.org/officeDocument/2006/relationships/image" Target="../media/image520.png"/><Relationship Id="rId166" Type="http://schemas.openxmlformats.org/officeDocument/2006/relationships/customXml" Target="../ink/ink527.xml"/></Relationships>
</file>

<file path=ppt/slides/_rels/slide9.xml.rels><?xml version="1.0" encoding="UTF-8" standalone="yes"?>
<Relationships xmlns="http://schemas.openxmlformats.org/package/2006/relationships"><Relationship Id="rId117" Type="http://schemas.openxmlformats.org/officeDocument/2006/relationships/image" Target="../media/image592.png"/><Relationship Id="rId21" Type="http://schemas.openxmlformats.org/officeDocument/2006/relationships/image" Target="../media/image544.png"/><Relationship Id="rId42" Type="http://schemas.openxmlformats.org/officeDocument/2006/relationships/customXml" Target="../ink/ink552.xml"/><Relationship Id="rId63" Type="http://schemas.openxmlformats.org/officeDocument/2006/relationships/image" Target="../media/image565.png"/><Relationship Id="rId84" Type="http://schemas.openxmlformats.org/officeDocument/2006/relationships/customXml" Target="../ink/ink573.xml"/><Relationship Id="rId138" Type="http://schemas.openxmlformats.org/officeDocument/2006/relationships/customXml" Target="../ink/ink600.xml"/><Relationship Id="rId107" Type="http://schemas.openxmlformats.org/officeDocument/2006/relationships/image" Target="../media/image587.png"/><Relationship Id="rId11" Type="http://schemas.openxmlformats.org/officeDocument/2006/relationships/image" Target="../media/image539.png"/><Relationship Id="rId32" Type="http://schemas.openxmlformats.org/officeDocument/2006/relationships/customXml" Target="../ink/ink547.xml"/><Relationship Id="rId37" Type="http://schemas.openxmlformats.org/officeDocument/2006/relationships/image" Target="../media/image552.png"/><Relationship Id="rId53" Type="http://schemas.openxmlformats.org/officeDocument/2006/relationships/image" Target="../media/image560.png"/><Relationship Id="rId58" Type="http://schemas.openxmlformats.org/officeDocument/2006/relationships/customXml" Target="../ink/ink560.xml"/><Relationship Id="rId74" Type="http://schemas.openxmlformats.org/officeDocument/2006/relationships/customXml" Target="../ink/ink568.xml"/><Relationship Id="rId79" Type="http://schemas.openxmlformats.org/officeDocument/2006/relationships/image" Target="../media/image573.png"/><Relationship Id="rId102" Type="http://schemas.openxmlformats.org/officeDocument/2006/relationships/customXml" Target="../ink/ink582.xml"/><Relationship Id="rId123" Type="http://schemas.openxmlformats.org/officeDocument/2006/relationships/image" Target="../media/image595.png"/><Relationship Id="rId128" Type="http://schemas.openxmlformats.org/officeDocument/2006/relationships/customXml" Target="../ink/ink595.xml"/><Relationship Id="rId5" Type="http://schemas.openxmlformats.org/officeDocument/2006/relationships/image" Target="../media/image536.png"/><Relationship Id="rId90" Type="http://schemas.openxmlformats.org/officeDocument/2006/relationships/customXml" Target="../ink/ink576.xml"/><Relationship Id="rId95" Type="http://schemas.openxmlformats.org/officeDocument/2006/relationships/image" Target="../media/image581.png"/><Relationship Id="rId22" Type="http://schemas.openxmlformats.org/officeDocument/2006/relationships/customXml" Target="../ink/ink542.xml"/><Relationship Id="rId27" Type="http://schemas.openxmlformats.org/officeDocument/2006/relationships/image" Target="../media/image547.png"/><Relationship Id="rId43" Type="http://schemas.openxmlformats.org/officeDocument/2006/relationships/image" Target="../media/image555.png"/><Relationship Id="rId48" Type="http://schemas.openxmlformats.org/officeDocument/2006/relationships/customXml" Target="../ink/ink555.xml"/><Relationship Id="rId64" Type="http://schemas.openxmlformats.org/officeDocument/2006/relationships/customXml" Target="../ink/ink563.xml"/><Relationship Id="rId69" Type="http://schemas.openxmlformats.org/officeDocument/2006/relationships/image" Target="../media/image568.png"/><Relationship Id="rId113" Type="http://schemas.openxmlformats.org/officeDocument/2006/relationships/image" Target="../media/image590.png"/><Relationship Id="rId118" Type="http://schemas.openxmlformats.org/officeDocument/2006/relationships/customXml" Target="../ink/ink590.xml"/><Relationship Id="rId134" Type="http://schemas.openxmlformats.org/officeDocument/2006/relationships/customXml" Target="../ink/ink598.xml"/><Relationship Id="rId139" Type="http://schemas.openxmlformats.org/officeDocument/2006/relationships/image" Target="../media/image603.png"/><Relationship Id="rId80" Type="http://schemas.openxmlformats.org/officeDocument/2006/relationships/customXml" Target="../ink/ink571.xml"/><Relationship Id="rId85" Type="http://schemas.openxmlformats.org/officeDocument/2006/relationships/image" Target="../media/image576.png"/><Relationship Id="rId12" Type="http://schemas.openxmlformats.org/officeDocument/2006/relationships/customXml" Target="../ink/ink537.xml"/><Relationship Id="rId17" Type="http://schemas.openxmlformats.org/officeDocument/2006/relationships/image" Target="../media/image542.png"/><Relationship Id="rId33" Type="http://schemas.openxmlformats.org/officeDocument/2006/relationships/image" Target="../media/image550.png"/><Relationship Id="rId38" Type="http://schemas.openxmlformats.org/officeDocument/2006/relationships/customXml" Target="../ink/ink550.xml"/><Relationship Id="rId59" Type="http://schemas.openxmlformats.org/officeDocument/2006/relationships/image" Target="../media/image563.png"/><Relationship Id="rId103" Type="http://schemas.openxmlformats.org/officeDocument/2006/relationships/image" Target="../media/image585.png"/><Relationship Id="rId108" Type="http://schemas.openxmlformats.org/officeDocument/2006/relationships/customXml" Target="../ink/ink585.xml"/><Relationship Id="rId124" Type="http://schemas.openxmlformats.org/officeDocument/2006/relationships/customXml" Target="../ink/ink593.xml"/><Relationship Id="rId129" Type="http://schemas.openxmlformats.org/officeDocument/2006/relationships/image" Target="../media/image598.png"/><Relationship Id="rId54" Type="http://schemas.openxmlformats.org/officeDocument/2006/relationships/customXml" Target="../ink/ink558.xml"/><Relationship Id="rId70" Type="http://schemas.openxmlformats.org/officeDocument/2006/relationships/customXml" Target="../ink/ink566.xml"/><Relationship Id="rId75" Type="http://schemas.openxmlformats.org/officeDocument/2006/relationships/image" Target="../media/image571.png"/><Relationship Id="rId91" Type="http://schemas.openxmlformats.org/officeDocument/2006/relationships/image" Target="../media/image579.png"/><Relationship Id="rId96" Type="http://schemas.openxmlformats.org/officeDocument/2006/relationships/customXml" Target="../ink/ink579.xml"/><Relationship Id="rId140" Type="http://schemas.openxmlformats.org/officeDocument/2006/relationships/customXml" Target="../ink/ink601.xml"/><Relationship Id="rId1" Type="http://schemas.openxmlformats.org/officeDocument/2006/relationships/slideLayout" Target="../slideLayouts/slideLayout8.xml"/><Relationship Id="rId6" Type="http://schemas.openxmlformats.org/officeDocument/2006/relationships/customXml" Target="../ink/ink534.xml"/><Relationship Id="rId23" Type="http://schemas.openxmlformats.org/officeDocument/2006/relationships/image" Target="../media/image545.png"/><Relationship Id="rId28" Type="http://schemas.openxmlformats.org/officeDocument/2006/relationships/customXml" Target="../ink/ink545.xml"/><Relationship Id="rId49" Type="http://schemas.openxmlformats.org/officeDocument/2006/relationships/image" Target="../media/image558.png"/><Relationship Id="rId114" Type="http://schemas.openxmlformats.org/officeDocument/2006/relationships/customXml" Target="../ink/ink588.xml"/><Relationship Id="rId119" Type="http://schemas.openxmlformats.org/officeDocument/2006/relationships/image" Target="../media/image593.png"/><Relationship Id="rId44" Type="http://schemas.openxmlformats.org/officeDocument/2006/relationships/customXml" Target="../ink/ink553.xml"/><Relationship Id="rId60" Type="http://schemas.openxmlformats.org/officeDocument/2006/relationships/customXml" Target="../ink/ink561.xml"/><Relationship Id="rId65" Type="http://schemas.openxmlformats.org/officeDocument/2006/relationships/image" Target="../media/image566.png"/><Relationship Id="rId81" Type="http://schemas.openxmlformats.org/officeDocument/2006/relationships/image" Target="../media/image574.png"/><Relationship Id="rId86" Type="http://schemas.openxmlformats.org/officeDocument/2006/relationships/customXml" Target="../ink/ink574.xml"/><Relationship Id="rId130" Type="http://schemas.openxmlformats.org/officeDocument/2006/relationships/customXml" Target="../ink/ink596.xml"/><Relationship Id="rId135" Type="http://schemas.openxmlformats.org/officeDocument/2006/relationships/image" Target="../media/image601.png"/><Relationship Id="rId13" Type="http://schemas.openxmlformats.org/officeDocument/2006/relationships/image" Target="../media/image540.png"/><Relationship Id="rId18" Type="http://schemas.openxmlformats.org/officeDocument/2006/relationships/customXml" Target="../ink/ink540.xml"/><Relationship Id="rId39" Type="http://schemas.openxmlformats.org/officeDocument/2006/relationships/image" Target="../media/image553.png"/><Relationship Id="rId109" Type="http://schemas.openxmlformats.org/officeDocument/2006/relationships/image" Target="../media/image588.png"/><Relationship Id="rId34" Type="http://schemas.openxmlformats.org/officeDocument/2006/relationships/customXml" Target="../ink/ink548.xml"/><Relationship Id="rId50" Type="http://schemas.openxmlformats.org/officeDocument/2006/relationships/customXml" Target="../ink/ink556.xml"/><Relationship Id="rId55" Type="http://schemas.openxmlformats.org/officeDocument/2006/relationships/image" Target="../media/image561.png"/><Relationship Id="rId76" Type="http://schemas.openxmlformats.org/officeDocument/2006/relationships/customXml" Target="../ink/ink569.xml"/><Relationship Id="rId97" Type="http://schemas.openxmlformats.org/officeDocument/2006/relationships/image" Target="../media/image582.png"/><Relationship Id="rId104" Type="http://schemas.openxmlformats.org/officeDocument/2006/relationships/customXml" Target="../ink/ink583.xml"/><Relationship Id="rId120" Type="http://schemas.openxmlformats.org/officeDocument/2006/relationships/customXml" Target="../ink/ink591.xml"/><Relationship Id="rId125" Type="http://schemas.openxmlformats.org/officeDocument/2006/relationships/image" Target="../media/image596.png"/><Relationship Id="rId141" Type="http://schemas.openxmlformats.org/officeDocument/2006/relationships/image" Target="../media/image604.png"/><Relationship Id="rId7" Type="http://schemas.openxmlformats.org/officeDocument/2006/relationships/image" Target="../media/image537.png"/><Relationship Id="rId71" Type="http://schemas.openxmlformats.org/officeDocument/2006/relationships/image" Target="../media/image569.png"/><Relationship Id="rId92" Type="http://schemas.openxmlformats.org/officeDocument/2006/relationships/customXml" Target="../ink/ink577.xml"/><Relationship Id="rId2" Type="http://schemas.openxmlformats.org/officeDocument/2006/relationships/customXml" Target="../ink/ink532.xml"/><Relationship Id="rId29" Type="http://schemas.openxmlformats.org/officeDocument/2006/relationships/image" Target="../media/image548.png"/><Relationship Id="rId24" Type="http://schemas.openxmlformats.org/officeDocument/2006/relationships/customXml" Target="../ink/ink543.xml"/><Relationship Id="rId40" Type="http://schemas.openxmlformats.org/officeDocument/2006/relationships/customXml" Target="../ink/ink551.xml"/><Relationship Id="rId45" Type="http://schemas.openxmlformats.org/officeDocument/2006/relationships/image" Target="../media/image556.png"/><Relationship Id="rId66" Type="http://schemas.openxmlformats.org/officeDocument/2006/relationships/customXml" Target="../ink/ink564.xml"/><Relationship Id="rId87" Type="http://schemas.openxmlformats.org/officeDocument/2006/relationships/image" Target="../media/image577.png"/><Relationship Id="rId110" Type="http://schemas.openxmlformats.org/officeDocument/2006/relationships/customXml" Target="../ink/ink586.xml"/><Relationship Id="rId115" Type="http://schemas.openxmlformats.org/officeDocument/2006/relationships/image" Target="../media/image591.png"/><Relationship Id="rId131" Type="http://schemas.openxmlformats.org/officeDocument/2006/relationships/image" Target="../media/image599.png"/><Relationship Id="rId136" Type="http://schemas.openxmlformats.org/officeDocument/2006/relationships/customXml" Target="../ink/ink599.xml"/><Relationship Id="rId61" Type="http://schemas.openxmlformats.org/officeDocument/2006/relationships/image" Target="../media/image564.png"/><Relationship Id="rId82" Type="http://schemas.openxmlformats.org/officeDocument/2006/relationships/customXml" Target="../ink/ink572.xml"/><Relationship Id="rId19" Type="http://schemas.openxmlformats.org/officeDocument/2006/relationships/image" Target="../media/image543.png"/><Relationship Id="rId14" Type="http://schemas.openxmlformats.org/officeDocument/2006/relationships/customXml" Target="../ink/ink538.xml"/><Relationship Id="rId30" Type="http://schemas.openxmlformats.org/officeDocument/2006/relationships/customXml" Target="../ink/ink546.xml"/><Relationship Id="rId35" Type="http://schemas.openxmlformats.org/officeDocument/2006/relationships/image" Target="../media/image551.png"/><Relationship Id="rId56" Type="http://schemas.openxmlformats.org/officeDocument/2006/relationships/customXml" Target="../ink/ink559.xml"/><Relationship Id="rId77" Type="http://schemas.openxmlformats.org/officeDocument/2006/relationships/image" Target="../media/image572.png"/><Relationship Id="rId100" Type="http://schemas.openxmlformats.org/officeDocument/2006/relationships/customXml" Target="../ink/ink581.xml"/><Relationship Id="rId105" Type="http://schemas.openxmlformats.org/officeDocument/2006/relationships/image" Target="../media/image586.png"/><Relationship Id="rId126" Type="http://schemas.openxmlformats.org/officeDocument/2006/relationships/customXml" Target="../ink/ink594.xml"/><Relationship Id="rId8" Type="http://schemas.openxmlformats.org/officeDocument/2006/relationships/customXml" Target="../ink/ink535.xml"/><Relationship Id="rId51" Type="http://schemas.openxmlformats.org/officeDocument/2006/relationships/image" Target="../media/image559.png"/><Relationship Id="rId72" Type="http://schemas.openxmlformats.org/officeDocument/2006/relationships/customXml" Target="../ink/ink567.xml"/><Relationship Id="rId93" Type="http://schemas.openxmlformats.org/officeDocument/2006/relationships/image" Target="../media/image580.png"/><Relationship Id="rId98" Type="http://schemas.openxmlformats.org/officeDocument/2006/relationships/customXml" Target="../ink/ink580.xml"/><Relationship Id="rId121" Type="http://schemas.openxmlformats.org/officeDocument/2006/relationships/image" Target="../media/image594.png"/><Relationship Id="rId3" Type="http://schemas.openxmlformats.org/officeDocument/2006/relationships/image" Target="../media/image7.png"/><Relationship Id="rId25" Type="http://schemas.openxmlformats.org/officeDocument/2006/relationships/image" Target="../media/image546.png"/><Relationship Id="rId46" Type="http://schemas.openxmlformats.org/officeDocument/2006/relationships/customXml" Target="../ink/ink554.xml"/><Relationship Id="rId67" Type="http://schemas.openxmlformats.org/officeDocument/2006/relationships/image" Target="../media/image567.png"/><Relationship Id="rId116" Type="http://schemas.openxmlformats.org/officeDocument/2006/relationships/customXml" Target="../ink/ink589.xml"/><Relationship Id="rId137" Type="http://schemas.openxmlformats.org/officeDocument/2006/relationships/image" Target="../media/image602.png"/><Relationship Id="rId20" Type="http://schemas.openxmlformats.org/officeDocument/2006/relationships/customXml" Target="../ink/ink541.xml"/><Relationship Id="rId41" Type="http://schemas.openxmlformats.org/officeDocument/2006/relationships/image" Target="../media/image554.png"/><Relationship Id="rId62" Type="http://schemas.openxmlformats.org/officeDocument/2006/relationships/customXml" Target="../ink/ink562.xml"/><Relationship Id="rId83" Type="http://schemas.openxmlformats.org/officeDocument/2006/relationships/image" Target="../media/image575.png"/><Relationship Id="rId88" Type="http://schemas.openxmlformats.org/officeDocument/2006/relationships/customXml" Target="../ink/ink575.xml"/><Relationship Id="rId111" Type="http://schemas.openxmlformats.org/officeDocument/2006/relationships/image" Target="../media/image589.png"/><Relationship Id="rId132" Type="http://schemas.openxmlformats.org/officeDocument/2006/relationships/customXml" Target="../ink/ink597.xml"/><Relationship Id="rId15" Type="http://schemas.openxmlformats.org/officeDocument/2006/relationships/image" Target="../media/image541.png"/><Relationship Id="rId36" Type="http://schemas.openxmlformats.org/officeDocument/2006/relationships/customXml" Target="../ink/ink549.xml"/><Relationship Id="rId57" Type="http://schemas.openxmlformats.org/officeDocument/2006/relationships/image" Target="../media/image562.png"/><Relationship Id="rId106" Type="http://schemas.openxmlformats.org/officeDocument/2006/relationships/customXml" Target="../ink/ink584.xml"/><Relationship Id="rId127" Type="http://schemas.openxmlformats.org/officeDocument/2006/relationships/image" Target="../media/image597.png"/><Relationship Id="rId10" Type="http://schemas.openxmlformats.org/officeDocument/2006/relationships/customXml" Target="../ink/ink536.xml"/><Relationship Id="rId31" Type="http://schemas.openxmlformats.org/officeDocument/2006/relationships/image" Target="../media/image549.png"/><Relationship Id="rId52" Type="http://schemas.openxmlformats.org/officeDocument/2006/relationships/customXml" Target="../ink/ink557.xml"/><Relationship Id="rId73" Type="http://schemas.openxmlformats.org/officeDocument/2006/relationships/image" Target="../media/image570.png"/><Relationship Id="rId78" Type="http://schemas.openxmlformats.org/officeDocument/2006/relationships/customXml" Target="../ink/ink570.xml"/><Relationship Id="rId94" Type="http://schemas.openxmlformats.org/officeDocument/2006/relationships/customXml" Target="../ink/ink578.xml"/><Relationship Id="rId99" Type="http://schemas.openxmlformats.org/officeDocument/2006/relationships/image" Target="../media/image583.png"/><Relationship Id="rId101" Type="http://schemas.openxmlformats.org/officeDocument/2006/relationships/image" Target="../media/image584.png"/><Relationship Id="rId122" Type="http://schemas.openxmlformats.org/officeDocument/2006/relationships/customXml" Target="../ink/ink592.xml"/><Relationship Id="rId4" Type="http://schemas.openxmlformats.org/officeDocument/2006/relationships/customXml" Target="../ink/ink533.xml"/><Relationship Id="rId9" Type="http://schemas.openxmlformats.org/officeDocument/2006/relationships/image" Target="../media/image538.png"/><Relationship Id="rId26" Type="http://schemas.openxmlformats.org/officeDocument/2006/relationships/customXml" Target="../ink/ink544.xml"/><Relationship Id="rId47" Type="http://schemas.openxmlformats.org/officeDocument/2006/relationships/image" Target="../media/image557.png"/><Relationship Id="rId68" Type="http://schemas.openxmlformats.org/officeDocument/2006/relationships/customXml" Target="../ink/ink565.xml"/><Relationship Id="rId89" Type="http://schemas.openxmlformats.org/officeDocument/2006/relationships/image" Target="../media/image578.png"/><Relationship Id="rId112" Type="http://schemas.openxmlformats.org/officeDocument/2006/relationships/customXml" Target="../ink/ink587.xml"/><Relationship Id="rId133" Type="http://schemas.openxmlformats.org/officeDocument/2006/relationships/image" Target="../media/image600.png"/><Relationship Id="rId16" Type="http://schemas.openxmlformats.org/officeDocument/2006/relationships/customXml" Target="../ink/ink5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DAY-4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0"/>
          <p:cNvSpPr txBox="1"/>
          <p:nvPr/>
        </p:nvSpPr>
        <p:spPr>
          <a:xfrm>
            <a:off x="172422" y="139530"/>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398"/>
              <a:buFont typeface="Corben"/>
              <a:buNone/>
            </a:pPr>
            <a:r>
              <a:rPr lang="en-US" sz="3600" dirty="0">
                <a:solidFill>
                  <a:srgbClr val="FFC000"/>
                </a:solidFill>
                <a:latin typeface="Cooper Black" panose="0208090404030B020404" pitchFamily="18" charset="0"/>
                <a:ea typeface="Corben"/>
                <a:cs typeface="Corben"/>
                <a:sym typeface="Corben"/>
              </a:rPr>
              <a:t>SAP Fiori elements boosts SAP Fiori development efficiency</a:t>
            </a:r>
            <a:endParaRPr sz="2400" dirty="0">
              <a:solidFill>
                <a:srgbClr val="FFC000"/>
              </a:solidFill>
              <a:latin typeface="Cooper Black" panose="0208090404030B020404" pitchFamily="18" charset="0"/>
            </a:endParaRPr>
          </a:p>
        </p:txBody>
      </p:sp>
      <p:pic>
        <p:nvPicPr>
          <p:cNvPr id="1355" name="Google Shape;1355;p60"/>
          <p:cNvPicPr preferRelativeResize="0"/>
          <p:nvPr/>
        </p:nvPicPr>
        <p:blipFill rotWithShape="1">
          <a:blip r:embed="rId3">
            <a:alphaModFix/>
          </a:blip>
          <a:srcRect l="1412"/>
          <a:stretch/>
        </p:blipFill>
        <p:spPr>
          <a:xfrm>
            <a:off x="172421" y="972235"/>
            <a:ext cx="11922501" cy="5319486"/>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61"/>
          <p:cNvSpPr txBox="1"/>
          <p:nvPr/>
        </p:nvSpPr>
        <p:spPr>
          <a:xfrm>
            <a:off x="172422" y="166826"/>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SAP Fiori elements prioritizes efficiency over flexibility</a:t>
            </a:r>
            <a:endParaRPr sz="2000" dirty="0">
              <a:solidFill>
                <a:srgbClr val="FFC000"/>
              </a:solidFill>
              <a:latin typeface="Cooper Black" panose="0208090404030B020404" pitchFamily="18" charset="0"/>
            </a:endParaRPr>
          </a:p>
        </p:txBody>
      </p:sp>
      <p:pic>
        <p:nvPicPr>
          <p:cNvPr id="1363" name="Google Shape;1363;p61"/>
          <p:cNvPicPr preferRelativeResize="0"/>
          <p:nvPr/>
        </p:nvPicPr>
        <p:blipFill rotWithShape="1">
          <a:blip r:embed="rId3">
            <a:alphaModFix/>
          </a:blip>
          <a:srcRect/>
          <a:stretch/>
        </p:blipFill>
        <p:spPr>
          <a:xfrm>
            <a:off x="1718296" y="1028789"/>
            <a:ext cx="9097273" cy="5240912"/>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62"/>
          <p:cNvSpPr/>
          <p:nvPr/>
        </p:nvSpPr>
        <p:spPr>
          <a:xfrm>
            <a:off x="7948374" y="5128245"/>
            <a:ext cx="3533838"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69" name="Google Shape;1369;p62"/>
          <p:cNvSpPr txBox="1"/>
          <p:nvPr/>
        </p:nvSpPr>
        <p:spPr>
          <a:xfrm>
            <a:off x="152551" y="103175"/>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Developer Persona – Fiori Elements</a:t>
            </a:r>
            <a:endParaRPr sz="2000" dirty="0">
              <a:solidFill>
                <a:srgbClr val="FFC000"/>
              </a:solidFill>
              <a:latin typeface="Cooper Black" panose="0208090404030B020404" pitchFamily="18" charset="0"/>
            </a:endParaRPr>
          </a:p>
        </p:txBody>
      </p:sp>
      <p:pic>
        <p:nvPicPr>
          <p:cNvPr id="1372" name="Google Shape;1372;p62" descr="Naimul Kabir | Aspiring Mobile Developer"/>
          <p:cNvPicPr preferRelativeResize="0"/>
          <p:nvPr/>
        </p:nvPicPr>
        <p:blipFill rotWithShape="1">
          <a:blip r:embed="rId3">
            <a:alphaModFix/>
          </a:blip>
          <a:srcRect/>
          <a:stretch/>
        </p:blipFill>
        <p:spPr>
          <a:xfrm>
            <a:off x="8596757" y="296555"/>
            <a:ext cx="1830086" cy="1941000"/>
          </a:xfrm>
          <a:prstGeom prst="rect">
            <a:avLst/>
          </a:prstGeom>
          <a:noFill/>
          <a:ln>
            <a:noFill/>
          </a:ln>
        </p:spPr>
      </p:pic>
      <p:sp>
        <p:nvSpPr>
          <p:cNvPr id="1373" name="Google Shape;1373;p62"/>
          <p:cNvSpPr txBox="1"/>
          <p:nvPr/>
        </p:nvSpPr>
        <p:spPr>
          <a:xfrm>
            <a:off x="7810165" y="2291671"/>
            <a:ext cx="340327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Rob</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S/4HANA Technical consultant</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Developer</a:t>
            </a:r>
            <a:endParaRPr/>
          </a:p>
        </p:txBody>
      </p:sp>
      <p:pic>
        <p:nvPicPr>
          <p:cNvPr id="1374" name="Google Shape;1374;p62" descr="tjgillweb (Taranjot Gill) · GitHub"/>
          <p:cNvPicPr preferRelativeResize="0"/>
          <p:nvPr/>
        </p:nvPicPr>
        <p:blipFill rotWithShape="1">
          <a:blip r:embed="rId4">
            <a:alphaModFix/>
          </a:blip>
          <a:srcRect/>
          <a:stretch/>
        </p:blipFill>
        <p:spPr>
          <a:xfrm>
            <a:off x="839349" y="805549"/>
            <a:ext cx="1912715" cy="1912715"/>
          </a:xfrm>
          <a:prstGeom prst="rect">
            <a:avLst/>
          </a:prstGeom>
          <a:noFill/>
          <a:ln>
            <a:noFill/>
          </a:ln>
        </p:spPr>
      </p:pic>
      <p:sp>
        <p:nvSpPr>
          <p:cNvPr id="1375" name="Google Shape;1375;p62"/>
          <p:cNvSpPr txBox="1"/>
          <p:nvPr/>
        </p:nvSpPr>
        <p:spPr>
          <a:xfrm>
            <a:off x="368403" y="2571661"/>
            <a:ext cx="3403277"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Roxana</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UX Designer | Fiori Developer</a:t>
            </a:r>
            <a:endParaRPr/>
          </a:p>
        </p:txBody>
      </p:sp>
      <p:sp>
        <p:nvSpPr>
          <p:cNvPr id="1376" name="Google Shape;1376;p62"/>
          <p:cNvSpPr/>
          <p:nvPr/>
        </p:nvSpPr>
        <p:spPr>
          <a:xfrm>
            <a:off x="8209493"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pic>
        <p:nvPicPr>
          <p:cNvPr id="1377" name="Google Shape;1377;p62"/>
          <p:cNvPicPr preferRelativeResize="0"/>
          <p:nvPr/>
        </p:nvPicPr>
        <p:blipFill rotWithShape="1">
          <a:blip r:embed="rId5">
            <a:alphaModFix/>
          </a:blip>
          <a:srcRect/>
          <a:stretch/>
        </p:blipFill>
        <p:spPr>
          <a:xfrm>
            <a:off x="8315010" y="3930303"/>
            <a:ext cx="703959" cy="730033"/>
          </a:xfrm>
          <a:prstGeom prst="rect">
            <a:avLst/>
          </a:prstGeom>
          <a:noFill/>
          <a:ln>
            <a:noFill/>
          </a:ln>
        </p:spPr>
      </p:pic>
      <p:sp>
        <p:nvSpPr>
          <p:cNvPr id="1378" name="Google Shape;1378;p62"/>
          <p:cNvSpPr txBox="1"/>
          <p:nvPr/>
        </p:nvSpPr>
        <p:spPr>
          <a:xfrm>
            <a:off x="9097305" y="3827493"/>
            <a:ext cx="178432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 Tools</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On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Eclipse</a:t>
            </a:r>
            <a:endParaRPr/>
          </a:p>
        </p:txBody>
      </p:sp>
      <p:sp>
        <p:nvSpPr>
          <p:cNvPr id="1379" name="Google Shape;1379;p62"/>
          <p:cNvSpPr/>
          <p:nvPr/>
        </p:nvSpPr>
        <p:spPr>
          <a:xfrm>
            <a:off x="8205141" y="5587065"/>
            <a:ext cx="1214214" cy="633756"/>
          </a:xfrm>
          <a:prstGeom prst="roundRect">
            <a:avLst>
              <a:gd name="adj" fmla="val 16667"/>
            </a:avLst>
          </a:prstGeom>
          <a:solidFill>
            <a:srgbClr val="BF9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CDS Views</a:t>
            </a:r>
            <a:endParaRPr/>
          </a:p>
        </p:txBody>
      </p:sp>
      <p:sp>
        <p:nvSpPr>
          <p:cNvPr id="1380" name="Google Shape;1380;p62"/>
          <p:cNvSpPr/>
          <p:nvPr/>
        </p:nvSpPr>
        <p:spPr>
          <a:xfrm>
            <a:off x="9999226" y="5587065"/>
            <a:ext cx="1214214"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MDE</a:t>
            </a:r>
            <a:endParaRPr/>
          </a:p>
          <a:p>
            <a:pPr marL="0" marR="0" lvl="0" indent="0" algn="ctr" rtl="0">
              <a:spcBef>
                <a:spcPts val="0"/>
              </a:spcBef>
              <a:spcAft>
                <a:spcPts val="0"/>
              </a:spcAft>
              <a:buNone/>
            </a:pPr>
            <a:r>
              <a:rPr lang="en-US" sz="1798">
                <a:solidFill>
                  <a:srgbClr val="FFFFFF"/>
                </a:solidFill>
                <a:latin typeface="Calibri"/>
                <a:ea typeface="Calibri"/>
                <a:cs typeface="Calibri"/>
                <a:sym typeface="Calibri"/>
              </a:rPr>
              <a:t>@</a:t>
            </a:r>
            <a:endParaRPr/>
          </a:p>
        </p:txBody>
      </p:sp>
      <p:cxnSp>
        <p:nvCxnSpPr>
          <p:cNvPr id="1381" name="Google Shape;1381;p62"/>
          <p:cNvCxnSpPr>
            <a:stCxn id="1379" idx="3"/>
            <a:endCxn id="1380" idx="1"/>
          </p:cNvCxnSpPr>
          <p:nvPr/>
        </p:nvCxnSpPr>
        <p:spPr>
          <a:xfrm>
            <a:off x="9419355" y="5903943"/>
            <a:ext cx="579900" cy="0"/>
          </a:xfrm>
          <a:prstGeom prst="straightConnector1">
            <a:avLst/>
          </a:prstGeom>
          <a:noFill/>
          <a:ln w="19050" cap="flat" cmpd="sng">
            <a:solidFill>
              <a:schemeClr val="dk1"/>
            </a:solidFill>
            <a:prstDash val="solid"/>
            <a:miter lim="800000"/>
            <a:headEnd type="none" w="sm" len="sm"/>
            <a:tailEnd type="none" w="sm" len="sm"/>
          </a:ln>
        </p:spPr>
      </p:cxnSp>
      <p:sp>
        <p:nvSpPr>
          <p:cNvPr id="1382" name="Google Shape;1382;p62"/>
          <p:cNvSpPr/>
          <p:nvPr/>
        </p:nvSpPr>
        <p:spPr>
          <a:xfrm>
            <a:off x="8315009" y="5232914"/>
            <a:ext cx="2804627" cy="263791"/>
          </a:xfrm>
          <a:prstGeom prst="rect">
            <a:avLst/>
          </a:prstGeom>
          <a:solidFill>
            <a:srgbClr val="323F4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OData Service</a:t>
            </a:r>
            <a:endParaRPr/>
          </a:p>
        </p:txBody>
      </p:sp>
      <p:sp>
        <p:nvSpPr>
          <p:cNvPr id="1383" name="Google Shape;1383;p62"/>
          <p:cNvSpPr/>
          <p:nvPr/>
        </p:nvSpPr>
        <p:spPr>
          <a:xfrm>
            <a:off x="623925"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4" name="Google Shape;1384;p62"/>
          <p:cNvSpPr txBox="1"/>
          <p:nvPr/>
        </p:nvSpPr>
        <p:spPr>
          <a:xfrm>
            <a:off x="2140605" y="3972324"/>
            <a:ext cx="1222916"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VS Code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BAS</a:t>
            </a:r>
            <a:endParaRPr/>
          </a:p>
        </p:txBody>
      </p:sp>
      <p:pic>
        <p:nvPicPr>
          <p:cNvPr id="1385" name="Google Shape;1385;p62" descr="Install Visual Studio Code on Linux | Snap Store"/>
          <p:cNvPicPr preferRelativeResize="0"/>
          <p:nvPr/>
        </p:nvPicPr>
        <p:blipFill rotWithShape="1">
          <a:blip r:embed="rId6">
            <a:alphaModFix/>
          </a:blip>
          <a:srcRect/>
          <a:stretch/>
        </p:blipFill>
        <p:spPr>
          <a:xfrm>
            <a:off x="704121" y="3972322"/>
            <a:ext cx="611774" cy="611774"/>
          </a:xfrm>
          <a:prstGeom prst="rect">
            <a:avLst/>
          </a:prstGeom>
          <a:noFill/>
          <a:ln>
            <a:noFill/>
          </a:ln>
        </p:spPr>
      </p:pic>
      <p:pic>
        <p:nvPicPr>
          <p:cNvPr id="1386" name="Google Shape;1386;p62" descr="https://www12.lunapic.com/editor/working/161406318813978311?5830121565"/>
          <p:cNvPicPr preferRelativeResize="0"/>
          <p:nvPr/>
        </p:nvPicPr>
        <p:blipFill rotWithShape="1">
          <a:blip r:embed="rId7">
            <a:alphaModFix/>
          </a:blip>
          <a:srcRect/>
          <a:stretch/>
        </p:blipFill>
        <p:spPr>
          <a:xfrm>
            <a:off x="1211447" y="3744773"/>
            <a:ext cx="1296589" cy="1018373"/>
          </a:xfrm>
          <a:prstGeom prst="rect">
            <a:avLst/>
          </a:prstGeom>
          <a:noFill/>
          <a:ln>
            <a:noFill/>
          </a:ln>
        </p:spPr>
      </p:pic>
      <p:sp>
        <p:nvSpPr>
          <p:cNvPr id="1387" name="Google Shape;1387;p62"/>
          <p:cNvSpPr/>
          <p:nvPr/>
        </p:nvSpPr>
        <p:spPr>
          <a:xfrm>
            <a:off x="349749" y="5128245"/>
            <a:ext cx="3890705"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8" name="Google Shape;1388;p62"/>
          <p:cNvSpPr/>
          <p:nvPr/>
        </p:nvSpPr>
        <p:spPr>
          <a:xfrm>
            <a:off x="457302" y="5470988"/>
            <a:ext cx="1612739" cy="633756"/>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Fiori Elements Project</a:t>
            </a:r>
            <a:endParaRPr/>
          </a:p>
        </p:txBody>
      </p:sp>
      <p:sp>
        <p:nvSpPr>
          <p:cNvPr id="1389" name="Google Shape;1389;p62"/>
          <p:cNvSpPr/>
          <p:nvPr/>
        </p:nvSpPr>
        <p:spPr>
          <a:xfrm>
            <a:off x="2326811" y="5470988"/>
            <a:ext cx="1827855"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Annotations.xml</a:t>
            </a:r>
            <a:endParaRPr/>
          </a:p>
        </p:txBody>
      </p:sp>
      <p:cxnSp>
        <p:nvCxnSpPr>
          <p:cNvPr id="1390" name="Google Shape;1390;p62"/>
          <p:cNvCxnSpPr>
            <a:stCxn id="1388" idx="3"/>
            <a:endCxn id="1389" idx="1"/>
          </p:cNvCxnSpPr>
          <p:nvPr/>
        </p:nvCxnSpPr>
        <p:spPr>
          <a:xfrm>
            <a:off x="2070041" y="5787866"/>
            <a:ext cx="256800" cy="0"/>
          </a:xfrm>
          <a:prstGeom prst="straightConnector1">
            <a:avLst/>
          </a:prstGeom>
          <a:noFill/>
          <a:ln w="19050" cap="flat" cmpd="sng">
            <a:solidFill>
              <a:schemeClr val="dk1"/>
            </a:solidFill>
            <a:prstDash val="solid"/>
            <a:miter lim="800000"/>
            <a:headEnd type="none" w="sm" len="sm"/>
            <a:tailEnd type="none" w="sm" len="sm"/>
          </a:ln>
        </p:spPr>
      </p:cxnSp>
      <p:cxnSp>
        <p:nvCxnSpPr>
          <p:cNvPr id="1391" name="Google Shape;1391;p62"/>
          <p:cNvCxnSpPr>
            <a:endCxn id="1387" idx="0"/>
          </p:cNvCxnSpPr>
          <p:nvPr/>
        </p:nvCxnSpPr>
        <p:spPr>
          <a:xfrm>
            <a:off x="2295102" y="4756845"/>
            <a:ext cx="0" cy="371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2" name="Google Shape;1392;p62"/>
          <p:cNvCxnSpPr>
            <a:stCxn id="1375" idx="2"/>
          </p:cNvCxnSpPr>
          <p:nvPr/>
        </p:nvCxnSpPr>
        <p:spPr>
          <a:xfrm>
            <a:off x="2070042" y="3217351"/>
            <a:ext cx="0" cy="527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3" name="Google Shape;1393;p62"/>
          <p:cNvCxnSpPr/>
          <p:nvPr/>
        </p:nvCxnSpPr>
        <p:spPr>
          <a:xfrm>
            <a:off x="9793627" y="4750343"/>
            <a:ext cx="0" cy="371499"/>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4" name="Google Shape;1394;p62"/>
          <p:cNvCxnSpPr/>
          <p:nvPr/>
        </p:nvCxnSpPr>
        <p:spPr>
          <a:xfrm>
            <a:off x="9568567" y="3211255"/>
            <a:ext cx="0" cy="527117"/>
          </a:xfrm>
          <a:prstGeom prst="straightConnector1">
            <a:avLst/>
          </a:prstGeom>
          <a:noFill/>
          <a:ln w="19050" cap="flat" cmpd="sng">
            <a:solidFill>
              <a:schemeClr val="accent4"/>
            </a:solidFill>
            <a:prstDash val="solid"/>
            <a:miter lim="800000"/>
            <a:headEnd type="none" w="sm" len="sm"/>
            <a:tailEnd type="triangle" w="med" len="med"/>
          </a:ln>
        </p:spPr>
      </p:cxnSp>
      <p:pic>
        <p:nvPicPr>
          <p:cNvPr id="1395" name="Google Shape;1395;p62" descr="Electric Plug Connect Concept Socket. Get Connected Or Disconnect Vector  Power Plug Cable Illustration Stock Vector - Illustration of adapter,  element: 167568132"/>
          <p:cNvPicPr preferRelativeResize="0"/>
          <p:nvPr/>
        </p:nvPicPr>
        <p:blipFill rotWithShape="1">
          <a:blip r:embed="rId8">
            <a:alphaModFix/>
          </a:blip>
          <a:srcRect/>
          <a:stretch/>
        </p:blipFill>
        <p:spPr>
          <a:xfrm>
            <a:off x="4256309" y="5004703"/>
            <a:ext cx="3676209" cy="1359513"/>
          </a:xfrm>
          <a:prstGeom prst="rect">
            <a:avLst/>
          </a:prstGeom>
          <a:noFill/>
          <a:ln>
            <a:noFill/>
          </a:ln>
        </p:spPr>
      </p:pic>
      <p:sp>
        <p:nvSpPr>
          <p:cNvPr id="1396" name="Google Shape;1396;p62"/>
          <p:cNvSpPr/>
          <p:nvPr/>
        </p:nvSpPr>
        <p:spPr>
          <a:xfrm rot="-5400000">
            <a:off x="5834945" y="4551194"/>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7" name="Google Shape;1397;p62"/>
          <p:cNvSpPr/>
          <p:nvPr/>
        </p:nvSpPr>
        <p:spPr>
          <a:xfrm rot="-5400000">
            <a:off x="5834945" y="4166122"/>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8" name="Google Shape;1398;p62"/>
          <p:cNvSpPr/>
          <p:nvPr/>
        </p:nvSpPr>
        <p:spPr>
          <a:xfrm rot="-5400000">
            <a:off x="5834945" y="3801105"/>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pic>
        <p:nvPicPr>
          <p:cNvPr id="1399" name="Google Shape;1399;p62" descr="Happy Images | Free Vectors, Stock Photos &amp;amp; PSD"/>
          <p:cNvPicPr preferRelativeResize="0"/>
          <p:nvPr/>
        </p:nvPicPr>
        <p:blipFill rotWithShape="1">
          <a:blip r:embed="rId9">
            <a:alphaModFix/>
          </a:blip>
          <a:srcRect/>
          <a:stretch/>
        </p:blipFill>
        <p:spPr>
          <a:xfrm>
            <a:off x="3771679" y="1440513"/>
            <a:ext cx="2753669" cy="1834313"/>
          </a:xfrm>
          <a:prstGeom prst="rect">
            <a:avLst/>
          </a:prstGeom>
          <a:noFill/>
          <a:ln>
            <a:noFill/>
          </a:ln>
        </p:spPr>
      </p:pic>
      <p:sp>
        <p:nvSpPr>
          <p:cNvPr id="1400" name="Google Shape;1400;p62"/>
          <p:cNvSpPr txBox="1"/>
          <p:nvPr/>
        </p:nvSpPr>
        <p:spPr>
          <a:xfrm>
            <a:off x="3363523" y="849822"/>
            <a:ext cx="3403277" cy="8611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198" b="1">
                <a:solidFill>
                  <a:srgbClr val="00B050"/>
                </a:solidFill>
                <a:latin typeface="Calibri"/>
                <a:ea typeface="Calibri"/>
                <a:cs typeface="Calibri"/>
                <a:sym typeface="Calibri"/>
              </a:rPr>
              <a:t>Anubhav</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Happy User</a:t>
            </a:r>
            <a:endParaRPr/>
          </a:p>
        </p:txBody>
      </p:sp>
      <p:pic>
        <p:nvPicPr>
          <p:cNvPr id="1401" name="Google Shape;1401;p62" descr="Fiori Elements based HR MSS Reporting Dashboards in Action. | SAP Blogs"/>
          <p:cNvPicPr preferRelativeResize="0"/>
          <p:nvPr/>
        </p:nvPicPr>
        <p:blipFill rotWithShape="1">
          <a:blip r:embed="rId10">
            <a:alphaModFix/>
          </a:blip>
          <a:srcRect/>
          <a:stretch/>
        </p:blipFill>
        <p:spPr>
          <a:xfrm>
            <a:off x="6065601" y="1168821"/>
            <a:ext cx="2050110" cy="998361"/>
          </a:xfrm>
          <a:prstGeom prst="rect">
            <a:avLst/>
          </a:prstGeom>
          <a:noFill/>
          <a:ln>
            <a:noFill/>
          </a:ln>
        </p:spPr>
      </p:pic>
      <p:sp>
        <p:nvSpPr>
          <p:cNvPr id="3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94"/>
                                        </p:tgtEl>
                                        <p:attrNameLst>
                                          <p:attrName>style.visibility</p:attrName>
                                        </p:attrNameLst>
                                      </p:cBhvr>
                                      <p:to>
                                        <p:strVal val="visible"/>
                                      </p:to>
                                    </p:set>
                                    <p:animEffect transition="in" filter="fade">
                                      <p:cBhvr>
                                        <p:cTn id="13" dur="1000"/>
                                        <p:tgtEl>
                                          <p:spTgt spid="1394"/>
                                        </p:tgtEl>
                                      </p:cBhvr>
                                    </p:animEffect>
                                  </p:childTnLst>
                                </p:cTn>
                              </p:par>
                              <p:par>
                                <p:cTn id="14" presetID="10" presetClass="entr" presetSubtype="0" fill="hold" nodeType="withEffect">
                                  <p:stCondLst>
                                    <p:cond delay="0"/>
                                  </p:stCondLst>
                                  <p:childTnLst>
                                    <p:set>
                                      <p:cBhvr>
                                        <p:cTn id="15" dur="1" fill="hold">
                                          <p:stCondLst>
                                            <p:cond delay="0"/>
                                          </p:stCondLst>
                                        </p:cTn>
                                        <p:tgtEl>
                                          <p:spTgt spid="1376"/>
                                        </p:tgtEl>
                                        <p:attrNameLst>
                                          <p:attrName>style.visibility</p:attrName>
                                        </p:attrNameLst>
                                      </p:cBhvr>
                                      <p:to>
                                        <p:strVal val="visible"/>
                                      </p:to>
                                    </p:set>
                                    <p:animEffect transition="in" filter="fade">
                                      <p:cBhvr>
                                        <p:cTn id="16" dur="1000"/>
                                        <p:tgtEl>
                                          <p:spTgt spid="1376"/>
                                        </p:tgtEl>
                                      </p:cBhvr>
                                    </p:animEffect>
                                  </p:childTnLst>
                                </p:cTn>
                              </p:par>
                              <p:par>
                                <p:cTn id="17" presetID="10" presetClass="entr" presetSubtype="0" fill="hold" nodeType="withEffect">
                                  <p:stCondLst>
                                    <p:cond delay="0"/>
                                  </p:stCondLst>
                                  <p:childTnLst>
                                    <p:set>
                                      <p:cBhvr>
                                        <p:cTn id="18" dur="1" fill="hold">
                                          <p:stCondLst>
                                            <p:cond delay="0"/>
                                          </p:stCondLst>
                                        </p:cTn>
                                        <p:tgtEl>
                                          <p:spTgt spid="1378"/>
                                        </p:tgtEl>
                                        <p:attrNameLst>
                                          <p:attrName>style.visibility</p:attrName>
                                        </p:attrNameLst>
                                      </p:cBhvr>
                                      <p:to>
                                        <p:strVal val="visible"/>
                                      </p:to>
                                    </p:set>
                                    <p:animEffect transition="in" filter="fade">
                                      <p:cBhvr>
                                        <p:cTn id="19" dur="1000"/>
                                        <p:tgtEl>
                                          <p:spTgt spid="1378"/>
                                        </p:tgtEl>
                                      </p:cBhvr>
                                    </p:animEffect>
                                  </p:childTnLst>
                                </p:cTn>
                              </p:par>
                              <p:par>
                                <p:cTn id="20" presetID="10" presetClass="entr" presetSubtype="0" fill="hold" nodeType="withEffect">
                                  <p:stCondLst>
                                    <p:cond delay="0"/>
                                  </p:stCondLst>
                                  <p:childTnLst>
                                    <p:set>
                                      <p:cBhvr>
                                        <p:cTn id="21" dur="1" fill="hold">
                                          <p:stCondLst>
                                            <p:cond delay="0"/>
                                          </p:stCondLst>
                                        </p:cTn>
                                        <p:tgtEl>
                                          <p:spTgt spid="1377"/>
                                        </p:tgtEl>
                                        <p:attrNameLst>
                                          <p:attrName>style.visibility</p:attrName>
                                        </p:attrNameLst>
                                      </p:cBhvr>
                                      <p:to>
                                        <p:strVal val="visible"/>
                                      </p:to>
                                    </p:set>
                                    <p:animEffect transition="in" filter="fade">
                                      <p:cBhvr>
                                        <p:cTn id="22" dur="1000"/>
                                        <p:tgtEl>
                                          <p:spTgt spid="13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93"/>
                                        </p:tgtEl>
                                        <p:attrNameLst>
                                          <p:attrName>style.visibility</p:attrName>
                                        </p:attrNameLst>
                                      </p:cBhvr>
                                      <p:to>
                                        <p:strVal val="visible"/>
                                      </p:to>
                                    </p:set>
                                    <p:animEffect transition="in" filter="fade">
                                      <p:cBhvr>
                                        <p:cTn id="27" dur="1000"/>
                                        <p:tgtEl>
                                          <p:spTgt spid="1393"/>
                                        </p:tgtEl>
                                      </p:cBhvr>
                                    </p:animEffect>
                                  </p:childTnLst>
                                </p:cTn>
                              </p:par>
                              <p:par>
                                <p:cTn id="28" presetID="10" presetClass="entr" presetSubtype="0" fill="hold" nodeType="withEffect">
                                  <p:stCondLst>
                                    <p:cond delay="0"/>
                                  </p:stCondLst>
                                  <p:childTnLst>
                                    <p:set>
                                      <p:cBhvr>
                                        <p:cTn id="29" dur="1" fill="hold">
                                          <p:stCondLst>
                                            <p:cond delay="0"/>
                                          </p:stCondLst>
                                        </p:cTn>
                                        <p:tgtEl>
                                          <p:spTgt spid="1368"/>
                                        </p:tgtEl>
                                        <p:attrNameLst>
                                          <p:attrName>style.visibility</p:attrName>
                                        </p:attrNameLst>
                                      </p:cBhvr>
                                      <p:to>
                                        <p:strVal val="visible"/>
                                      </p:to>
                                    </p:set>
                                    <p:animEffect transition="in" filter="fade">
                                      <p:cBhvr>
                                        <p:cTn id="30" dur="1000"/>
                                        <p:tgtEl>
                                          <p:spTgt spid="1368"/>
                                        </p:tgtEl>
                                      </p:cBhvr>
                                    </p:animEffect>
                                  </p:childTnLst>
                                </p:cTn>
                              </p:par>
                              <p:par>
                                <p:cTn id="31" presetID="10" presetClass="entr" presetSubtype="0" fill="hold" nodeType="withEffect">
                                  <p:stCondLst>
                                    <p:cond delay="0"/>
                                  </p:stCondLst>
                                  <p:childTnLst>
                                    <p:set>
                                      <p:cBhvr>
                                        <p:cTn id="32" dur="1" fill="hold">
                                          <p:stCondLst>
                                            <p:cond delay="0"/>
                                          </p:stCondLst>
                                        </p:cTn>
                                        <p:tgtEl>
                                          <p:spTgt spid="1382"/>
                                        </p:tgtEl>
                                        <p:attrNameLst>
                                          <p:attrName>style.visibility</p:attrName>
                                        </p:attrNameLst>
                                      </p:cBhvr>
                                      <p:to>
                                        <p:strVal val="visible"/>
                                      </p:to>
                                    </p:set>
                                    <p:animEffect transition="in" filter="fade">
                                      <p:cBhvr>
                                        <p:cTn id="33" dur="1000"/>
                                        <p:tgtEl>
                                          <p:spTgt spid="1382"/>
                                        </p:tgtEl>
                                      </p:cBhvr>
                                    </p:animEffect>
                                  </p:childTnLst>
                                </p:cTn>
                              </p:par>
                              <p:par>
                                <p:cTn id="34" presetID="10" presetClass="entr" presetSubtype="0" fill="hold" nodeType="withEffect">
                                  <p:stCondLst>
                                    <p:cond delay="0"/>
                                  </p:stCondLst>
                                  <p:childTnLst>
                                    <p:set>
                                      <p:cBhvr>
                                        <p:cTn id="35" dur="1" fill="hold">
                                          <p:stCondLst>
                                            <p:cond delay="0"/>
                                          </p:stCondLst>
                                        </p:cTn>
                                        <p:tgtEl>
                                          <p:spTgt spid="1379"/>
                                        </p:tgtEl>
                                        <p:attrNameLst>
                                          <p:attrName>style.visibility</p:attrName>
                                        </p:attrNameLst>
                                      </p:cBhvr>
                                      <p:to>
                                        <p:strVal val="visible"/>
                                      </p:to>
                                    </p:set>
                                    <p:animEffect transition="in" filter="fade">
                                      <p:cBhvr>
                                        <p:cTn id="36" dur="1000"/>
                                        <p:tgtEl>
                                          <p:spTgt spid="1379"/>
                                        </p:tgtEl>
                                      </p:cBhvr>
                                    </p:animEffect>
                                  </p:childTnLst>
                                </p:cTn>
                              </p:par>
                              <p:par>
                                <p:cTn id="37" presetID="10" presetClass="entr" presetSubtype="0" fill="hold" nodeType="withEffect">
                                  <p:stCondLst>
                                    <p:cond delay="0"/>
                                  </p:stCondLst>
                                  <p:childTnLst>
                                    <p:set>
                                      <p:cBhvr>
                                        <p:cTn id="38" dur="1" fill="hold">
                                          <p:stCondLst>
                                            <p:cond delay="0"/>
                                          </p:stCondLst>
                                        </p:cTn>
                                        <p:tgtEl>
                                          <p:spTgt spid="1381"/>
                                        </p:tgtEl>
                                        <p:attrNameLst>
                                          <p:attrName>style.visibility</p:attrName>
                                        </p:attrNameLst>
                                      </p:cBhvr>
                                      <p:to>
                                        <p:strVal val="visible"/>
                                      </p:to>
                                    </p:set>
                                    <p:animEffect transition="in" filter="fade">
                                      <p:cBhvr>
                                        <p:cTn id="39" dur="1000"/>
                                        <p:tgtEl>
                                          <p:spTgt spid="1381"/>
                                        </p:tgtEl>
                                      </p:cBhvr>
                                    </p:animEffect>
                                  </p:childTnLst>
                                </p:cTn>
                              </p:par>
                              <p:par>
                                <p:cTn id="40" presetID="10" presetClass="entr" presetSubtype="0" fill="hold" nodeType="withEffect">
                                  <p:stCondLst>
                                    <p:cond delay="0"/>
                                  </p:stCondLst>
                                  <p:childTnLst>
                                    <p:set>
                                      <p:cBhvr>
                                        <p:cTn id="41" dur="1" fill="hold">
                                          <p:stCondLst>
                                            <p:cond delay="0"/>
                                          </p:stCondLst>
                                        </p:cTn>
                                        <p:tgtEl>
                                          <p:spTgt spid="1380"/>
                                        </p:tgtEl>
                                        <p:attrNameLst>
                                          <p:attrName>style.visibility</p:attrName>
                                        </p:attrNameLst>
                                      </p:cBhvr>
                                      <p:to>
                                        <p:strVal val="visible"/>
                                      </p:to>
                                    </p:set>
                                    <p:animEffect transition="in" filter="fade">
                                      <p:cBhvr>
                                        <p:cTn id="42" dur="1000"/>
                                        <p:tgtEl>
                                          <p:spTgt spid="138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7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92"/>
                                        </p:tgtEl>
                                        <p:attrNameLst>
                                          <p:attrName>style.visibility</p:attrName>
                                        </p:attrNameLst>
                                      </p:cBhvr>
                                      <p:to>
                                        <p:strVal val="visible"/>
                                      </p:to>
                                    </p:set>
                                    <p:animEffect transition="in" filter="fade">
                                      <p:cBhvr>
                                        <p:cTn id="53" dur="1000"/>
                                        <p:tgtEl>
                                          <p:spTgt spid="1392"/>
                                        </p:tgtEl>
                                      </p:cBhvr>
                                    </p:animEffect>
                                  </p:childTnLst>
                                </p:cTn>
                              </p:par>
                              <p:par>
                                <p:cTn id="54" presetID="10" presetClass="entr" presetSubtype="0" fill="hold" nodeType="withEffect">
                                  <p:stCondLst>
                                    <p:cond delay="0"/>
                                  </p:stCondLst>
                                  <p:childTnLst>
                                    <p:set>
                                      <p:cBhvr>
                                        <p:cTn id="55" dur="1" fill="hold">
                                          <p:stCondLst>
                                            <p:cond delay="0"/>
                                          </p:stCondLst>
                                        </p:cTn>
                                        <p:tgtEl>
                                          <p:spTgt spid="1383"/>
                                        </p:tgtEl>
                                        <p:attrNameLst>
                                          <p:attrName>style.visibility</p:attrName>
                                        </p:attrNameLst>
                                      </p:cBhvr>
                                      <p:to>
                                        <p:strVal val="visible"/>
                                      </p:to>
                                    </p:set>
                                    <p:animEffect transition="in" filter="fade">
                                      <p:cBhvr>
                                        <p:cTn id="56" dur="1000"/>
                                        <p:tgtEl>
                                          <p:spTgt spid="1383"/>
                                        </p:tgtEl>
                                      </p:cBhvr>
                                    </p:animEffect>
                                  </p:childTnLst>
                                </p:cTn>
                              </p:par>
                              <p:par>
                                <p:cTn id="57" presetID="10" presetClass="entr" presetSubtype="0" fill="hold" nodeType="withEffect">
                                  <p:stCondLst>
                                    <p:cond delay="0"/>
                                  </p:stCondLst>
                                  <p:childTnLst>
                                    <p:set>
                                      <p:cBhvr>
                                        <p:cTn id="58" dur="1" fill="hold">
                                          <p:stCondLst>
                                            <p:cond delay="0"/>
                                          </p:stCondLst>
                                        </p:cTn>
                                        <p:tgtEl>
                                          <p:spTgt spid="1384"/>
                                        </p:tgtEl>
                                        <p:attrNameLst>
                                          <p:attrName>style.visibility</p:attrName>
                                        </p:attrNameLst>
                                      </p:cBhvr>
                                      <p:to>
                                        <p:strVal val="visible"/>
                                      </p:to>
                                    </p:set>
                                    <p:animEffect transition="in" filter="fade">
                                      <p:cBhvr>
                                        <p:cTn id="59" dur="1000"/>
                                        <p:tgtEl>
                                          <p:spTgt spid="1384"/>
                                        </p:tgtEl>
                                      </p:cBhvr>
                                    </p:animEffect>
                                  </p:childTnLst>
                                </p:cTn>
                              </p:par>
                              <p:par>
                                <p:cTn id="60" presetID="10" presetClass="entr" presetSubtype="0" fill="hold" nodeType="withEffect">
                                  <p:stCondLst>
                                    <p:cond delay="0"/>
                                  </p:stCondLst>
                                  <p:childTnLst>
                                    <p:set>
                                      <p:cBhvr>
                                        <p:cTn id="61" dur="1" fill="hold">
                                          <p:stCondLst>
                                            <p:cond delay="0"/>
                                          </p:stCondLst>
                                        </p:cTn>
                                        <p:tgtEl>
                                          <p:spTgt spid="1386"/>
                                        </p:tgtEl>
                                        <p:attrNameLst>
                                          <p:attrName>style.visibility</p:attrName>
                                        </p:attrNameLst>
                                      </p:cBhvr>
                                      <p:to>
                                        <p:strVal val="visible"/>
                                      </p:to>
                                    </p:set>
                                    <p:animEffect transition="in" filter="fade">
                                      <p:cBhvr>
                                        <p:cTn id="62" dur="1000"/>
                                        <p:tgtEl>
                                          <p:spTgt spid="1386"/>
                                        </p:tgtEl>
                                      </p:cBhvr>
                                    </p:animEffect>
                                  </p:childTnLst>
                                </p:cTn>
                              </p:par>
                              <p:par>
                                <p:cTn id="63" presetID="10" presetClass="entr" presetSubtype="0" fill="hold" nodeType="withEffect">
                                  <p:stCondLst>
                                    <p:cond delay="0"/>
                                  </p:stCondLst>
                                  <p:childTnLst>
                                    <p:set>
                                      <p:cBhvr>
                                        <p:cTn id="64" dur="1" fill="hold">
                                          <p:stCondLst>
                                            <p:cond delay="0"/>
                                          </p:stCondLst>
                                        </p:cTn>
                                        <p:tgtEl>
                                          <p:spTgt spid="1385"/>
                                        </p:tgtEl>
                                        <p:attrNameLst>
                                          <p:attrName>style.visibility</p:attrName>
                                        </p:attrNameLst>
                                      </p:cBhvr>
                                      <p:to>
                                        <p:strVal val="visible"/>
                                      </p:to>
                                    </p:set>
                                    <p:animEffect transition="in" filter="fade">
                                      <p:cBhvr>
                                        <p:cTn id="65" dur="1000"/>
                                        <p:tgtEl>
                                          <p:spTgt spid="138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391"/>
                                        </p:tgtEl>
                                        <p:attrNameLst>
                                          <p:attrName>style.visibility</p:attrName>
                                        </p:attrNameLst>
                                      </p:cBhvr>
                                      <p:to>
                                        <p:strVal val="visible"/>
                                      </p:to>
                                    </p:set>
                                    <p:animEffect transition="in" filter="fade">
                                      <p:cBhvr>
                                        <p:cTn id="70" dur="1000"/>
                                        <p:tgtEl>
                                          <p:spTgt spid="1391"/>
                                        </p:tgtEl>
                                      </p:cBhvr>
                                    </p:animEffect>
                                  </p:childTnLst>
                                </p:cTn>
                              </p:par>
                              <p:par>
                                <p:cTn id="71" presetID="10" presetClass="entr" presetSubtype="0" fill="hold" nodeType="withEffect">
                                  <p:stCondLst>
                                    <p:cond delay="0"/>
                                  </p:stCondLst>
                                  <p:childTnLst>
                                    <p:set>
                                      <p:cBhvr>
                                        <p:cTn id="72" dur="1" fill="hold">
                                          <p:stCondLst>
                                            <p:cond delay="0"/>
                                          </p:stCondLst>
                                        </p:cTn>
                                        <p:tgtEl>
                                          <p:spTgt spid="1387"/>
                                        </p:tgtEl>
                                        <p:attrNameLst>
                                          <p:attrName>style.visibility</p:attrName>
                                        </p:attrNameLst>
                                      </p:cBhvr>
                                      <p:to>
                                        <p:strVal val="visible"/>
                                      </p:to>
                                    </p:set>
                                    <p:animEffect transition="in" filter="fade">
                                      <p:cBhvr>
                                        <p:cTn id="73" dur="1000"/>
                                        <p:tgtEl>
                                          <p:spTgt spid="1387"/>
                                        </p:tgtEl>
                                      </p:cBhvr>
                                    </p:animEffect>
                                  </p:childTnLst>
                                </p:cTn>
                              </p:par>
                              <p:par>
                                <p:cTn id="74" presetID="10" presetClass="entr" presetSubtype="0" fill="hold" nodeType="withEffect">
                                  <p:stCondLst>
                                    <p:cond delay="0"/>
                                  </p:stCondLst>
                                  <p:childTnLst>
                                    <p:set>
                                      <p:cBhvr>
                                        <p:cTn id="75" dur="1" fill="hold">
                                          <p:stCondLst>
                                            <p:cond delay="0"/>
                                          </p:stCondLst>
                                        </p:cTn>
                                        <p:tgtEl>
                                          <p:spTgt spid="1389"/>
                                        </p:tgtEl>
                                        <p:attrNameLst>
                                          <p:attrName>style.visibility</p:attrName>
                                        </p:attrNameLst>
                                      </p:cBhvr>
                                      <p:to>
                                        <p:strVal val="visible"/>
                                      </p:to>
                                    </p:set>
                                    <p:animEffect transition="in" filter="fade">
                                      <p:cBhvr>
                                        <p:cTn id="76" dur="1000"/>
                                        <p:tgtEl>
                                          <p:spTgt spid="1389"/>
                                        </p:tgtEl>
                                      </p:cBhvr>
                                    </p:animEffect>
                                  </p:childTnLst>
                                </p:cTn>
                              </p:par>
                              <p:par>
                                <p:cTn id="77" presetID="10" presetClass="entr" presetSubtype="0" fill="hold" nodeType="withEffect">
                                  <p:stCondLst>
                                    <p:cond delay="0"/>
                                  </p:stCondLst>
                                  <p:childTnLst>
                                    <p:set>
                                      <p:cBhvr>
                                        <p:cTn id="78" dur="1" fill="hold">
                                          <p:stCondLst>
                                            <p:cond delay="0"/>
                                          </p:stCondLst>
                                        </p:cTn>
                                        <p:tgtEl>
                                          <p:spTgt spid="1388"/>
                                        </p:tgtEl>
                                        <p:attrNameLst>
                                          <p:attrName>style.visibility</p:attrName>
                                        </p:attrNameLst>
                                      </p:cBhvr>
                                      <p:to>
                                        <p:strVal val="visible"/>
                                      </p:to>
                                    </p:set>
                                    <p:animEffect transition="in" filter="fade">
                                      <p:cBhvr>
                                        <p:cTn id="79" dur="1000"/>
                                        <p:tgtEl>
                                          <p:spTgt spid="1388"/>
                                        </p:tgtEl>
                                      </p:cBhvr>
                                    </p:animEffect>
                                  </p:childTnLst>
                                </p:cTn>
                              </p:par>
                              <p:par>
                                <p:cTn id="80" presetID="10" presetClass="entr" presetSubtype="0" fill="hold" nodeType="withEffect">
                                  <p:stCondLst>
                                    <p:cond delay="0"/>
                                  </p:stCondLst>
                                  <p:childTnLst>
                                    <p:set>
                                      <p:cBhvr>
                                        <p:cTn id="81" dur="1" fill="hold">
                                          <p:stCondLst>
                                            <p:cond delay="0"/>
                                          </p:stCondLst>
                                        </p:cTn>
                                        <p:tgtEl>
                                          <p:spTgt spid="1390"/>
                                        </p:tgtEl>
                                        <p:attrNameLst>
                                          <p:attrName>style.visibility</p:attrName>
                                        </p:attrNameLst>
                                      </p:cBhvr>
                                      <p:to>
                                        <p:strVal val="visible"/>
                                      </p:to>
                                    </p:set>
                                    <p:animEffect transition="in" filter="fade">
                                      <p:cBhvr>
                                        <p:cTn id="82" dur="1000"/>
                                        <p:tgtEl>
                                          <p:spTgt spid="1390"/>
                                        </p:tgtEl>
                                      </p:cBhvr>
                                    </p:animEffect>
                                  </p:childTnLst>
                                </p:cTn>
                              </p:par>
                            </p:childTnLst>
                          </p:cTn>
                        </p:par>
                      </p:childTnLst>
                    </p:cTn>
                  </p:par>
                  <p:par>
                    <p:cTn id="83" fill="hold">
                      <p:stCondLst>
                        <p:cond delay="indefinite"/>
                      </p:stCondLst>
                      <p:childTnLst>
                        <p:par>
                          <p:cTn id="84" fill="hold">
                            <p:stCondLst>
                              <p:cond delay="0"/>
                            </p:stCondLst>
                            <p:childTnLst>
                              <p:par>
                                <p:cTn id="85" presetID="23" presetClass="entr" presetSubtype="16" fill="hold" nodeType="clickEffect">
                                  <p:stCondLst>
                                    <p:cond delay="0"/>
                                  </p:stCondLst>
                                  <p:childTnLst>
                                    <p:set>
                                      <p:cBhvr>
                                        <p:cTn id="86" dur="1" fill="hold">
                                          <p:stCondLst>
                                            <p:cond delay="0"/>
                                          </p:stCondLst>
                                        </p:cTn>
                                        <p:tgtEl>
                                          <p:spTgt spid="1395"/>
                                        </p:tgtEl>
                                        <p:attrNameLst>
                                          <p:attrName>style.visibility</p:attrName>
                                        </p:attrNameLst>
                                      </p:cBhvr>
                                      <p:to>
                                        <p:strVal val="visible"/>
                                      </p:to>
                                    </p:set>
                                    <p:anim calcmode="lin" valueType="num">
                                      <p:cBhvr additive="base">
                                        <p:cTn id="87" dur="500"/>
                                        <p:tgtEl>
                                          <p:spTgt spid="1395"/>
                                        </p:tgtEl>
                                        <p:attrNameLst>
                                          <p:attrName>ppt_w</p:attrName>
                                        </p:attrNameLst>
                                      </p:cBhvr>
                                      <p:tavLst>
                                        <p:tav tm="0">
                                          <p:val>
                                            <p:strVal val="0"/>
                                          </p:val>
                                        </p:tav>
                                        <p:tav tm="100000">
                                          <p:val>
                                            <p:strVal val="#ppt_w"/>
                                          </p:val>
                                        </p:tav>
                                      </p:tavLst>
                                    </p:anim>
                                    <p:anim calcmode="lin" valueType="num">
                                      <p:cBhvr additive="base">
                                        <p:cTn id="88" dur="500"/>
                                        <p:tgtEl>
                                          <p:spTgt spid="1395"/>
                                        </p:tgtEl>
                                        <p:attrNameLst>
                                          <p:attrName>ppt_h</p:attrName>
                                        </p:attrNameLst>
                                      </p:cBhvr>
                                      <p:tavLst>
                                        <p:tav tm="0">
                                          <p:val>
                                            <p:str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1396"/>
                                        </p:tgtEl>
                                        <p:attrNameLst>
                                          <p:attrName>style.visibility</p:attrName>
                                        </p:attrNameLst>
                                      </p:cBhvr>
                                      <p:to>
                                        <p:strVal val="visible"/>
                                      </p:to>
                                    </p:set>
                                    <p:anim calcmode="lin" valueType="num">
                                      <p:cBhvr additive="base">
                                        <p:cTn id="93" dur="800"/>
                                        <p:tgtEl>
                                          <p:spTgt spid="1396"/>
                                        </p:tgtEl>
                                        <p:attrNameLst>
                                          <p:attrName>ppt_y</p:attrName>
                                        </p:attrNameLst>
                                      </p:cBhvr>
                                      <p:tavLst>
                                        <p:tav tm="0">
                                          <p:val>
                                            <p:strVal val="#ppt_y+1"/>
                                          </p:val>
                                        </p:tav>
                                        <p:tav tm="100000">
                                          <p:val>
                                            <p:strVal val="#ppt_y"/>
                                          </p:val>
                                        </p:tav>
                                      </p:tavLst>
                                    </p:anim>
                                  </p:childTnLst>
                                </p:cTn>
                              </p:par>
                              <p:par>
                                <p:cTn id="94" presetID="2" presetClass="entr" presetSubtype="4" fill="hold" nodeType="withEffect">
                                  <p:stCondLst>
                                    <p:cond delay="500"/>
                                  </p:stCondLst>
                                  <p:childTnLst>
                                    <p:set>
                                      <p:cBhvr>
                                        <p:cTn id="95" dur="1" fill="hold">
                                          <p:stCondLst>
                                            <p:cond delay="0"/>
                                          </p:stCondLst>
                                        </p:cTn>
                                        <p:tgtEl>
                                          <p:spTgt spid="1397"/>
                                        </p:tgtEl>
                                        <p:attrNameLst>
                                          <p:attrName>style.visibility</p:attrName>
                                        </p:attrNameLst>
                                      </p:cBhvr>
                                      <p:to>
                                        <p:strVal val="visible"/>
                                      </p:to>
                                    </p:set>
                                    <p:anim calcmode="lin" valueType="num">
                                      <p:cBhvr additive="base">
                                        <p:cTn id="96" dur="1000"/>
                                        <p:tgtEl>
                                          <p:spTgt spid="1397"/>
                                        </p:tgtEl>
                                        <p:attrNameLst>
                                          <p:attrName>ppt_y</p:attrName>
                                        </p:attrNameLst>
                                      </p:cBhvr>
                                      <p:tavLst>
                                        <p:tav tm="0">
                                          <p:val>
                                            <p:strVal val="#ppt_y+1"/>
                                          </p:val>
                                        </p:tav>
                                        <p:tav tm="100000">
                                          <p:val>
                                            <p:strVal val="#ppt_y"/>
                                          </p:val>
                                        </p:tav>
                                      </p:tavLst>
                                    </p:anim>
                                  </p:childTnLst>
                                </p:cTn>
                              </p:par>
                              <p:par>
                                <p:cTn id="97" presetID="2" presetClass="entr" presetSubtype="4" fill="hold" nodeType="withEffect">
                                  <p:stCondLst>
                                    <p:cond delay="1300"/>
                                  </p:stCondLst>
                                  <p:childTnLst>
                                    <p:set>
                                      <p:cBhvr>
                                        <p:cTn id="98" dur="1" fill="hold">
                                          <p:stCondLst>
                                            <p:cond delay="0"/>
                                          </p:stCondLst>
                                        </p:cTn>
                                        <p:tgtEl>
                                          <p:spTgt spid="1398"/>
                                        </p:tgtEl>
                                        <p:attrNameLst>
                                          <p:attrName>style.visibility</p:attrName>
                                        </p:attrNameLst>
                                      </p:cBhvr>
                                      <p:to>
                                        <p:strVal val="visible"/>
                                      </p:to>
                                    </p:set>
                                    <p:anim calcmode="lin" valueType="num">
                                      <p:cBhvr additive="base">
                                        <p:cTn id="99" dur="1000"/>
                                        <p:tgtEl>
                                          <p:spTgt spid="1398"/>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400"/>
                                        </p:tgtEl>
                                        <p:attrNameLst>
                                          <p:attrName>style.visibility</p:attrName>
                                        </p:attrNameLst>
                                      </p:cBhvr>
                                      <p:to>
                                        <p:strVal val="visible"/>
                                      </p:to>
                                    </p:set>
                                    <p:animEffect transition="in" filter="fade">
                                      <p:cBhvr>
                                        <p:cTn id="104" dur="500"/>
                                        <p:tgtEl>
                                          <p:spTgt spid="1400"/>
                                        </p:tgtEl>
                                      </p:cBhvr>
                                    </p:animEffect>
                                  </p:childTnLst>
                                </p:cTn>
                              </p:par>
                              <p:par>
                                <p:cTn id="105" presetID="10" presetClass="entr" presetSubtype="0" fill="hold" nodeType="withEffect">
                                  <p:stCondLst>
                                    <p:cond delay="0"/>
                                  </p:stCondLst>
                                  <p:childTnLst>
                                    <p:set>
                                      <p:cBhvr>
                                        <p:cTn id="106" dur="1" fill="hold">
                                          <p:stCondLst>
                                            <p:cond delay="0"/>
                                          </p:stCondLst>
                                        </p:cTn>
                                        <p:tgtEl>
                                          <p:spTgt spid="1399"/>
                                        </p:tgtEl>
                                        <p:attrNameLst>
                                          <p:attrName>style.visibility</p:attrName>
                                        </p:attrNameLst>
                                      </p:cBhvr>
                                      <p:to>
                                        <p:strVal val="visible"/>
                                      </p:to>
                                    </p:set>
                                    <p:animEffect transition="in" filter="fade">
                                      <p:cBhvr>
                                        <p:cTn id="107" dur="500"/>
                                        <p:tgtEl>
                                          <p:spTgt spid="1399"/>
                                        </p:tgtEl>
                                      </p:cBhvr>
                                    </p:animEffect>
                                  </p:childTnLst>
                                </p:cTn>
                              </p:par>
                              <p:par>
                                <p:cTn id="108" presetID="10" presetClass="entr" presetSubtype="0" fill="hold" nodeType="withEffect">
                                  <p:stCondLst>
                                    <p:cond delay="0"/>
                                  </p:stCondLst>
                                  <p:childTnLst>
                                    <p:set>
                                      <p:cBhvr>
                                        <p:cTn id="109" dur="1" fill="hold">
                                          <p:stCondLst>
                                            <p:cond delay="0"/>
                                          </p:stCondLst>
                                        </p:cTn>
                                        <p:tgtEl>
                                          <p:spTgt spid="1401"/>
                                        </p:tgtEl>
                                        <p:attrNameLst>
                                          <p:attrName>style.visibility</p:attrName>
                                        </p:attrNameLst>
                                      </p:cBhvr>
                                      <p:to>
                                        <p:strVal val="visible"/>
                                      </p:to>
                                    </p:set>
                                    <p:animEffect transition="in" filter="fade">
                                      <p:cBhvr>
                                        <p:cTn id="110" dur="500"/>
                                        <p:tgtEl>
                                          <p:spTgt spid="1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63"/>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b="1" dirty="0">
                <a:solidFill>
                  <a:srgbClr val="FFC000"/>
                </a:solidFill>
                <a:latin typeface="Cooper Black" panose="0208090404030B020404" pitchFamily="18" charset="0"/>
                <a:ea typeface="Corben"/>
                <a:cs typeface="Corben"/>
                <a:sym typeface="Corben"/>
              </a:rPr>
              <a:t>Big Picture – Architecture </a:t>
            </a:r>
            <a:endParaRPr sz="2000" b="1" dirty="0">
              <a:solidFill>
                <a:srgbClr val="FFC000"/>
              </a:solidFill>
              <a:latin typeface="Cooper Black" panose="0208090404030B020404" pitchFamily="18" charset="0"/>
            </a:endParaRPr>
          </a:p>
        </p:txBody>
      </p:sp>
      <p:pic>
        <p:nvPicPr>
          <p:cNvPr id="1409" name="Google Shape;1409;p63"/>
          <p:cNvPicPr preferRelativeResize="0"/>
          <p:nvPr/>
        </p:nvPicPr>
        <p:blipFill rotWithShape="1">
          <a:blip r:embed="rId3">
            <a:alphaModFix/>
          </a:blip>
          <a:srcRect/>
          <a:stretch/>
        </p:blipFill>
        <p:spPr>
          <a:xfrm>
            <a:off x="1524398" y="1121213"/>
            <a:ext cx="9140030" cy="5087949"/>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C5E7-F4ED-076D-3727-8BC9340BE2FB}"/>
              </a:ext>
            </a:extLst>
          </p:cNvPr>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9FA008B2-F261-A70C-937D-26A99F2CAE88}"/>
                  </a:ext>
                </a:extLst>
              </p14:cNvPr>
              <p14:cNvContentPartPr/>
              <p14:nvPr/>
            </p14:nvContentPartPr>
            <p14:xfrm>
              <a:off x="926212" y="1288462"/>
              <a:ext cx="360" cy="360"/>
            </p14:xfrm>
          </p:contentPart>
        </mc:Choice>
        <mc:Fallback>
          <p:pic>
            <p:nvPicPr>
              <p:cNvPr id="3" name="Ink 2">
                <a:extLst>
                  <a:ext uri="{FF2B5EF4-FFF2-40B4-BE49-F238E27FC236}">
                    <a16:creationId xmlns:a16="http://schemas.microsoft.com/office/drawing/2014/main" id="{9FA008B2-F261-A70C-937D-26A99F2CAE88}"/>
                  </a:ext>
                </a:extLst>
              </p:cNvPr>
              <p:cNvPicPr/>
              <p:nvPr/>
            </p:nvPicPr>
            <p:blipFill>
              <a:blip r:embed="rId3"/>
              <a:stretch>
                <a:fillRect/>
              </a:stretch>
            </p:blipFill>
            <p:spPr>
              <a:xfrm>
                <a:off x="908572" y="1270822"/>
                <a:ext cx="36000" cy="36000"/>
              </a:xfrm>
              <a:prstGeom prst="rect">
                <a:avLst/>
              </a:prstGeom>
            </p:spPr>
          </p:pic>
        </mc:Fallback>
      </mc:AlternateContent>
      <p:grpSp>
        <p:nvGrpSpPr>
          <p:cNvPr id="143" name="Group 142">
            <a:extLst>
              <a:ext uri="{FF2B5EF4-FFF2-40B4-BE49-F238E27FC236}">
                <a16:creationId xmlns:a16="http://schemas.microsoft.com/office/drawing/2014/main" id="{7BB8577F-37ED-2D99-5322-3613DB17B1AE}"/>
              </a:ext>
            </a:extLst>
          </p:cNvPr>
          <p:cNvGrpSpPr/>
          <p:nvPr/>
        </p:nvGrpSpPr>
        <p:grpSpPr>
          <a:xfrm>
            <a:off x="825772" y="1883542"/>
            <a:ext cx="10598040" cy="3084480"/>
            <a:chOff x="825772" y="1883542"/>
            <a:chExt cx="10598040" cy="3084480"/>
          </a:xfrm>
        </p:grpSpPr>
        <mc:AlternateContent xmlns:mc="http://schemas.openxmlformats.org/markup-compatibility/2006">
          <mc:Choice xmlns:p14="http://schemas.microsoft.com/office/powerpoint/2010/main" Requires="p14">
            <p:contentPart p14:bwMode="auto" r:id="rId4">
              <p14:nvContentPartPr>
                <p14:cNvPr id="34" name="Ink 33">
                  <a:extLst>
                    <a:ext uri="{FF2B5EF4-FFF2-40B4-BE49-F238E27FC236}">
                      <a16:creationId xmlns:a16="http://schemas.microsoft.com/office/drawing/2014/main" id="{BDCB2815-89CB-1415-7C06-18BCD9703F62}"/>
                    </a:ext>
                  </a:extLst>
                </p14:cNvPr>
                <p14:cNvContentPartPr/>
                <p14:nvPr/>
              </p14:nvContentPartPr>
              <p14:xfrm>
                <a:off x="7204252" y="3823942"/>
                <a:ext cx="1508040" cy="162720"/>
              </p14:xfrm>
            </p:contentPart>
          </mc:Choice>
          <mc:Fallback>
            <p:pic>
              <p:nvPicPr>
                <p:cNvPr id="34" name="Ink 33">
                  <a:extLst>
                    <a:ext uri="{FF2B5EF4-FFF2-40B4-BE49-F238E27FC236}">
                      <a16:creationId xmlns:a16="http://schemas.microsoft.com/office/drawing/2014/main" id="{BDCB2815-89CB-1415-7C06-18BCD9703F62}"/>
                    </a:ext>
                  </a:extLst>
                </p:cNvPr>
                <p:cNvPicPr/>
                <p:nvPr/>
              </p:nvPicPr>
              <p:blipFill>
                <a:blip r:embed="rId5"/>
                <a:stretch>
                  <a:fillRect/>
                </a:stretch>
              </p:blipFill>
              <p:spPr>
                <a:xfrm>
                  <a:off x="7186612" y="3806302"/>
                  <a:ext cx="154368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0" name="Ink 49">
                  <a:extLst>
                    <a:ext uri="{FF2B5EF4-FFF2-40B4-BE49-F238E27FC236}">
                      <a16:creationId xmlns:a16="http://schemas.microsoft.com/office/drawing/2014/main" id="{D44F2A79-8A91-91BB-AD77-895C14D40D47}"/>
                    </a:ext>
                  </a:extLst>
                </p14:cNvPr>
                <p14:cNvContentPartPr/>
                <p14:nvPr/>
              </p14:nvContentPartPr>
              <p14:xfrm>
                <a:off x="1608772" y="3761662"/>
                <a:ext cx="841320" cy="652680"/>
              </p14:xfrm>
            </p:contentPart>
          </mc:Choice>
          <mc:Fallback>
            <p:pic>
              <p:nvPicPr>
                <p:cNvPr id="50" name="Ink 49">
                  <a:extLst>
                    <a:ext uri="{FF2B5EF4-FFF2-40B4-BE49-F238E27FC236}">
                      <a16:creationId xmlns:a16="http://schemas.microsoft.com/office/drawing/2014/main" id="{D44F2A79-8A91-91BB-AD77-895C14D40D47}"/>
                    </a:ext>
                  </a:extLst>
                </p:cNvPr>
                <p:cNvPicPr/>
                <p:nvPr/>
              </p:nvPicPr>
              <p:blipFill>
                <a:blip r:embed="rId7"/>
                <a:stretch>
                  <a:fillRect/>
                </a:stretch>
              </p:blipFill>
              <p:spPr>
                <a:xfrm>
                  <a:off x="1591132" y="3744022"/>
                  <a:ext cx="876960" cy="688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8" name="Ink 57">
                  <a:extLst>
                    <a:ext uri="{FF2B5EF4-FFF2-40B4-BE49-F238E27FC236}">
                      <a16:creationId xmlns:a16="http://schemas.microsoft.com/office/drawing/2014/main" id="{A39A0FFF-014B-91CB-793A-63556D27FF0A}"/>
                    </a:ext>
                  </a:extLst>
                </p14:cNvPr>
                <p14:cNvContentPartPr/>
                <p14:nvPr/>
              </p14:nvContentPartPr>
              <p14:xfrm>
                <a:off x="5475532" y="3086662"/>
                <a:ext cx="540000" cy="18360"/>
              </p14:xfrm>
            </p:contentPart>
          </mc:Choice>
          <mc:Fallback>
            <p:pic>
              <p:nvPicPr>
                <p:cNvPr id="58" name="Ink 57">
                  <a:extLst>
                    <a:ext uri="{FF2B5EF4-FFF2-40B4-BE49-F238E27FC236}">
                      <a16:creationId xmlns:a16="http://schemas.microsoft.com/office/drawing/2014/main" id="{A39A0FFF-014B-91CB-793A-63556D27FF0A}"/>
                    </a:ext>
                  </a:extLst>
                </p:cNvPr>
                <p:cNvPicPr/>
                <p:nvPr/>
              </p:nvPicPr>
              <p:blipFill>
                <a:blip r:embed="rId9"/>
                <a:stretch>
                  <a:fillRect/>
                </a:stretch>
              </p:blipFill>
              <p:spPr>
                <a:xfrm>
                  <a:off x="5457532" y="3069022"/>
                  <a:ext cx="57564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0" name="Ink 69">
                  <a:extLst>
                    <a:ext uri="{FF2B5EF4-FFF2-40B4-BE49-F238E27FC236}">
                      <a16:creationId xmlns:a16="http://schemas.microsoft.com/office/drawing/2014/main" id="{DDD8AA98-7BE0-43DA-E7AF-CDE16C10D2FB}"/>
                    </a:ext>
                  </a:extLst>
                </p14:cNvPr>
                <p14:cNvContentPartPr/>
                <p14:nvPr/>
              </p14:nvContentPartPr>
              <p14:xfrm>
                <a:off x="5750932" y="3708382"/>
                <a:ext cx="1045080" cy="711000"/>
              </p14:xfrm>
            </p:contentPart>
          </mc:Choice>
          <mc:Fallback>
            <p:pic>
              <p:nvPicPr>
                <p:cNvPr id="70" name="Ink 69">
                  <a:extLst>
                    <a:ext uri="{FF2B5EF4-FFF2-40B4-BE49-F238E27FC236}">
                      <a16:creationId xmlns:a16="http://schemas.microsoft.com/office/drawing/2014/main" id="{DDD8AA98-7BE0-43DA-E7AF-CDE16C10D2FB}"/>
                    </a:ext>
                  </a:extLst>
                </p:cNvPr>
                <p:cNvPicPr/>
                <p:nvPr/>
              </p:nvPicPr>
              <p:blipFill>
                <a:blip r:embed="rId11"/>
                <a:stretch>
                  <a:fillRect/>
                </a:stretch>
              </p:blipFill>
              <p:spPr>
                <a:xfrm>
                  <a:off x="5733292" y="3690742"/>
                  <a:ext cx="1080720" cy="746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124F22D5-E96C-15FF-4C46-A4D67A69122F}"/>
                    </a:ext>
                  </a:extLst>
                </p14:cNvPr>
                <p14:cNvContentPartPr/>
                <p14:nvPr/>
              </p14:nvContentPartPr>
              <p14:xfrm>
                <a:off x="4594252" y="3343342"/>
                <a:ext cx="1621800" cy="1117080"/>
              </p14:xfrm>
            </p:contentPart>
          </mc:Choice>
          <mc:Fallback>
            <p:pic>
              <p:nvPicPr>
                <p:cNvPr id="10" name="Ink 9">
                  <a:extLst>
                    <a:ext uri="{FF2B5EF4-FFF2-40B4-BE49-F238E27FC236}">
                      <a16:creationId xmlns:a16="http://schemas.microsoft.com/office/drawing/2014/main" id="{124F22D5-E96C-15FF-4C46-A4D67A69122F}"/>
                    </a:ext>
                  </a:extLst>
                </p:cNvPr>
                <p:cNvPicPr/>
                <p:nvPr/>
              </p:nvPicPr>
              <p:blipFill>
                <a:blip r:embed="rId13"/>
                <a:stretch>
                  <a:fillRect/>
                </a:stretch>
              </p:blipFill>
              <p:spPr>
                <a:xfrm>
                  <a:off x="4576252" y="3325342"/>
                  <a:ext cx="1657440" cy="1152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D0B04297-6D41-1908-FD2E-861EF82ADE5B}"/>
                    </a:ext>
                  </a:extLst>
                </p14:cNvPr>
                <p14:cNvContentPartPr/>
                <p14:nvPr/>
              </p14:nvContentPartPr>
              <p14:xfrm>
                <a:off x="4706932" y="3285382"/>
                <a:ext cx="2337480" cy="1154160"/>
              </p14:xfrm>
            </p:contentPart>
          </mc:Choice>
          <mc:Fallback>
            <p:pic>
              <p:nvPicPr>
                <p:cNvPr id="11" name="Ink 10">
                  <a:extLst>
                    <a:ext uri="{FF2B5EF4-FFF2-40B4-BE49-F238E27FC236}">
                      <a16:creationId xmlns:a16="http://schemas.microsoft.com/office/drawing/2014/main" id="{D0B04297-6D41-1908-FD2E-861EF82ADE5B}"/>
                    </a:ext>
                  </a:extLst>
                </p:cNvPr>
                <p:cNvPicPr/>
                <p:nvPr/>
              </p:nvPicPr>
              <p:blipFill>
                <a:blip r:embed="rId15"/>
                <a:stretch>
                  <a:fillRect/>
                </a:stretch>
              </p:blipFill>
              <p:spPr>
                <a:xfrm>
                  <a:off x="4689292" y="3267742"/>
                  <a:ext cx="2373120" cy="1189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0" name="Ink 59">
                  <a:extLst>
                    <a:ext uri="{FF2B5EF4-FFF2-40B4-BE49-F238E27FC236}">
                      <a16:creationId xmlns:a16="http://schemas.microsoft.com/office/drawing/2014/main" id="{5FFB990C-B6B7-63AC-2DA8-C687F99E0746}"/>
                    </a:ext>
                  </a:extLst>
                </p14:cNvPr>
                <p14:cNvContentPartPr/>
                <p14:nvPr/>
              </p14:nvContentPartPr>
              <p14:xfrm>
                <a:off x="6076372" y="3990982"/>
                <a:ext cx="155520" cy="209880"/>
              </p14:xfrm>
            </p:contentPart>
          </mc:Choice>
          <mc:Fallback>
            <p:pic>
              <p:nvPicPr>
                <p:cNvPr id="60" name="Ink 59">
                  <a:extLst>
                    <a:ext uri="{FF2B5EF4-FFF2-40B4-BE49-F238E27FC236}">
                      <a16:creationId xmlns:a16="http://schemas.microsoft.com/office/drawing/2014/main" id="{5FFB990C-B6B7-63AC-2DA8-C687F99E0746}"/>
                    </a:ext>
                  </a:extLst>
                </p:cNvPr>
                <p:cNvPicPr/>
                <p:nvPr/>
              </p:nvPicPr>
              <p:blipFill>
                <a:blip r:embed="rId17"/>
                <a:stretch>
                  <a:fillRect/>
                </a:stretch>
              </p:blipFill>
              <p:spPr>
                <a:xfrm>
                  <a:off x="6058732" y="3973342"/>
                  <a:ext cx="19116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1" name="Ink 60">
                  <a:extLst>
                    <a:ext uri="{FF2B5EF4-FFF2-40B4-BE49-F238E27FC236}">
                      <a16:creationId xmlns:a16="http://schemas.microsoft.com/office/drawing/2014/main" id="{5E20C864-7D48-F029-978E-C0C5B4BA92BE}"/>
                    </a:ext>
                  </a:extLst>
                </p14:cNvPr>
                <p14:cNvContentPartPr/>
                <p14:nvPr/>
              </p14:nvContentPartPr>
              <p14:xfrm>
                <a:off x="6299572" y="4004302"/>
                <a:ext cx="42120" cy="174240"/>
              </p14:xfrm>
            </p:contentPart>
          </mc:Choice>
          <mc:Fallback>
            <p:pic>
              <p:nvPicPr>
                <p:cNvPr id="61" name="Ink 60">
                  <a:extLst>
                    <a:ext uri="{FF2B5EF4-FFF2-40B4-BE49-F238E27FC236}">
                      <a16:creationId xmlns:a16="http://schemas.microsoft.com/office/drawing/2014/main" id="{5E20C864-7D48-F029-978E-C0C5B4BA92BE}"/>
                    </a:ext>
                  </a:extLst>
                </p:cNvPr>
                <p:cNvPicPr/>
                <p:nvPr/>
              </p:nvPicPr>
              <p:blipFill>
                <a:blip r:embed="rId19"/>
                <a:stretch>
                  <a:fillRect/>
                </a:stretch>
              </p:blipFill>
              <p:spPr>
                <a:xfrm>
                  <a:off x="6281932" y="3986302"/>
                  <a:ext cx="7776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2" name="Ink 61">
                  <a:extLst>
                    <a:ext uri="{FF2B5EF4-FFF2-40B4-BE49-F238E27FC236}">
                      <a16:creationId xmlns:a16="http://schemas.microsoft.com/office/drawing/2014/main" id="{4A047802-6D8D-B4AD-572E-34DCEBC79000}"/>
                    </a:ext>
                  </a:extLst>
                </p14:cNvPr>
                <p14:cNvContentPartPr/>
                <p14:nvPr/>
              </p14:nvContentPartPr>
              <p14:xfrm>
                <a:off x="6257812" y="3974422"/>
                <a:ext cx="140040" cy="207720"/>
              </p14:xfrm>
            </p:contentPart>
          </mc:Choice>
          <mc:Fallback>
            <p:pic>
              <p:nvPicPr>
                <p:cNvPr id="62" name="Ink 61">
                  <a:extLst>
                    <a:ext uri="{FF2B5EF4-FFF2-40B4-BE49-F238E27FC236}">
                      <a16:creationId xmlns:a16="http://schemas.microsoft.com/office/drawing/2014/main" id="{4A047802-6D8D-B4AD-572E-34DCEBC79000}"/>
                    </a:ext>
                  </a:extLst>
                </p:cNvPr>
                <p:cNvPicPr/>
                <p:nvPr/>
              </p:nvPicPr>
              <p:blipFill>
                <a:blip r:embed="rId21"/>
                <a:stretch>
                  <a:fillRect/>
                </a:stretch>
              </p:blipFill>
              <p:spPr>
                <a:xfrm>
                  <a:off x="6240172" y="3956422"/>
                  <a:ext cx="17568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3" name="Ink 62">
                  <a:extLst>
                    <a:ext uri="{FF2B5EF4-FFF2-40B4-BE49-F238E27FC236}">
                      <a16:creationId xmlns:a16="http://schemas.microsoft.com/office/drawing/2014/main" id="{1212A6E2-967E-C9DE-8C8C-9B0835F6AC5E}"/>
                    </a:ext>
                  </a:extLst>
                </p14:cNvPr>
                <p14:cNvContentPartPr/>
                <p14:nvPr/>
              </p14:nvContentPartPr>
              <p14:xfrm>
                <a:off x="6479212" y="3979102"/>
                <a:ext cx="139680" cy="214200"/>
              </p14:xfrm>
            </p:contentPart>
          </mc:Choice>
          <mc:Fallback>
            <p:pic>
              <p:nvPicPr>
                <p:cNvPr id="63" name="Ink 62">
                  <a:extLst>
                    <a:ext uri="{FF2B5EF4-FFF2-40B4-BE49-F238E27FC236}">
                      <a16:creationId xmlns:a16="http://schemas.microsoft.com/office/drawing/2014/main" id="{1212A6E2-967E-C9DE-8C8C-9B0835F6AC5E}"/>
                    </a:ext>
                  </a:extLst>
                </p:cNvPr>
                <p:cNvPicPr/>
                <p:nvPr/>
              </p:nvPicPr>
              <p:blipFill>
                <a:blip r:embed="rId23"/>
                <a:stretch>
                  <a:fillRect/>
                </a:stretch>
              </p:blipFill>
              <p:spPr>
                <a:xfrm>
                  <a:off x="6461212" y="3961462"/>
                  <a:ext cx="17532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5" name="Ink 64">
                  <a:extLst>
                    <a:ext uri="{FF2B5EF4-FFF2-40B4-BE49-F238E27FC236}">
                      <a16:creationId xmlns:a16="http://schemas.microsoft.com/office/drawing/2014/main" id="{BF8A4E0B-6610-38F3-49C5-415C19140B38}"/>
                    </a:ext>
                  </a:extLst>
                </p14:cNvPr>
                <p14:cNvContentPartPr/>
                <p14:nvPr/>
              </p14:nvContentPartPr>
              <p14:xfrm>
                <a:off x="6418732" y="4213822"/>
                <a:ext cx="301680" cy="457200"/>
              </p14:xfrm>
            </p:contentPart>
          </mc:Choice>
          <mc:Fallback>
            <p:pic>
              <p:nvPicPr>
                <p:cNvPr id="65" name="Ink 64">
                  <a:extLst>
                    <a:ext uri="{FF2B5EF4-FFF2-40B4-BE49-F238E27FC236}">
                      <a16:creationId xmlns:a16="http://schemas.microsoft.com/office/drawing/2014/main" id="{BF8A4E0B-6610-38F3-49C5-415C19140B38}"/>
                    </a:ext>
                  </a:extLst>
                </p:cNvPr>
                <p:cNvPicPr/>
                <p:nvPr/>
              </p:nvPicPr>
              <p:blipFill>
                <a:blip r:embed="rId25"/>
                <a:stretch>
                  <a:fillRect/>
                </a:stretch>
              </p:blipFill>
              <p:spPr>
                <a:xfrm>
                  <a:off x="6401092" y="4196182"/>
                  <a:ext cx="337320" cy="492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6" name="Ink 65">
                  <a:extLst>
                    <a:ext uri="{FF2B5EF4-FFF2-40B4-BE49-F238E27FC236}">
                      <a16:creationId xmlns:a16="http://schemas.microsoft.com/office/drawing/2014/main" id="{C9CF82DB-C978-5EA6-3BAD-A1B70729A633}"/>
                    </a:ext>
                  </a:extLst>
                </p14:cNvPr>
                <p14:cNvContentPartPr/>
                <p14:nvPr/>
              </p14:nvContentPartPr>
              <p14:xfrm>
                <a:off x="6849292" y="4656622"/>
                <a:ext cx="135360" cy="158400"/>
              </p14:xfrm>
            </p:contentPart>
          </mc:Choice>
          <mc:Fallback>
            <p:pic>
              <p:nvPicPr>
                <p:cNvPr id="66" name="Ink 65">
                  <a:extLst>
                    <a:ext uri="{FF2B5EF4-FFF2-40B4-BE49-F238E27FC236}">
                      <a16:creationId xmlns:a16="http://schemas.microsoft.com/office/drawing/2014/main" id="{C9CF82DB-C978-5EA6-3BAD-A1B70729A633}"/>
                    </a:ext>
                  </a:extLst>
                </p:cNvPr>
                <p:cNvPicPr/>
                <p:nvPr/>
              </p:nvPicPr>
              <p:blipFill>
                <a:blip r:embed="rId27"/>
                <a:stretch>
                  <a:fillRect/>
                </a:stretch>
              </p:blipFill>
              <p:spPr>
                <a:xfrm>
                  <a:off x="6831652" y="4638982"/>
                  <a:ext cx="17100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7" name="Ink 66">
                  <a:extLst>
                    <a:ext uri="{FF2B5EF4-FFF2-40B4-BE49-F238E27FC236}">
                      <a16:creationId xmlns:a16="http://schemas.microsoft.com/office/drawing/2014/main" id="{C16ED59C-E369-1F9B-9F4E-E707DCB26B94}"/>
                    </a:ext>
                  </a:extLst>
                </p14:cNvPr>
                <p14:cNvContentPartPr/>
                <p14:nvPr/>
              </p14:nvContentPartPr>
              <p14:xfrm>
                <a:off x="6839212" y="4653742"/>
                <a:ext cx="115200" cy="152280"/>
              </p14:xfrm>
            </p:contentPart>
          </mc:Choice>
          <mc:Fallback>
            <p:pic>
              <p:nvPicPr>
                <p:cNvPr id="67" name="Ink 66">
                  <a:extLst>
                    <a:ext uri="{FF2B5EF4-FFF2-40B4-BE49-F238E27FC236}">
                      <a16:creationId xmlns:a16="http://schemas.microsoft.com/office/drawing/2014/main" id="{C16ED59C-E369-1F9B-9F4E-E707DCB26B94}"/>
                    </a:ext>
                  </a:extLst>
                </p:cNvPr>
                <p:cNvPicPr/>
                <p:nvPr/>
              </p:nvPicPr>
              <p:blipFill>
                <a:blip r:embed="rId29"/>
                <a:stretch>
                  <a:fillRect/>
                </a:stretch>
              </p:blipFill>
              <p:spPr>
                <a:xfrm>
                  <a:off x="6821572" y="4635742"/>
                  <a:ext cx="15084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8" name="Ink 67">
                  <a:extLst>
                    <a:ext uri="{FF2B5EF4-FFF2-40B4-BE49-F238E27FC236}">
                      <a16:creationId xmlns:a16="http://schemas.microsoft.com/office/drawing/2014/main" id="{E58BD81F-0767-A36D-8D5D-FB662FC2B44D}"/>
                    </a:ext>
                  </a:extLst>
                </p14:cNvPr>
                <p14:cNvContentPartPr/>
                <p14:nvPr/>
              </p14:nvContentPartPr>
              <p14:xfrm>
                <a:off x="6710332" y="4579582"/>
                <a:ext cx="290880" cy="324000"/>
              </p14:xfrm>
            </p:contentPart>
          </mc:Choice>
          <mc:Fallback>
            <p:pic>
              <p:nvPicPr>
                <p:cNvPr id="68" name="Ink 67">
                  <a:extLst>
                    <a:ext uri="{FF2B5EF4-FFF2-40B4-BE49-F238E27FC236}">
                      <a16:creationId xmlns:a16="http://schemas.microsoft.com/office/drawing/2014/main" id="{E58BD81F-0767-A36D-8D5D-FB662FC2B44D}"/>
                    </a:ext>
                  </a:extLst>
                </p:cNvPr>
                <p:cNvPicPr/>
                <p:nvPr/>
              </p:nvPicPr>
              <p:blipFill>
                <a:blip r:embed="rId31"/>
                <a:stretch>
                  <a:fillRect/>
                </a:stretch>
              </p:blipFill>
              <p:spPr>
                <a:xfrm>
                  <a:off x="6692332" y="4561942"/>
                  <a:ext cx="32652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75" name="Ink 74">
                  <a:extLst>
                    <a:ext uri="{FF2B5EF4-FFF2-40B4-BE49-F238E27FC236}">
                      <a16:creationId xmlns:a16="http://schemas.microsoft.com/office/drawing/2014/main" id="{B5E78010-FBB7-E65D-10AF-E68D90001FCC}"/>
                    </a:ext>
                  </a:extLst>
                </p14:cNvPr>
                <p14:cNvContentPartPr/>
                <p14:nvPr/>
              </p14:nvContentPartPr>
              <p14:xfrm>
                <a:off x="5699812" y="4459702"/>
                <a:ext cx="423720" cy="438840"/>
              </p14:xfrm>
            </p:contentPart>
          </mc:Choice>
          <mc:Fallback>
            <p:pic>
              <p:nvPicPr>
                <p:cNvPr id="75" name="Ink 74">
                  <a:extLst>
                    <a:ext uri="{FF2B5EF4-FFF2-40B4-BE49-F238E27FC236}">
                      <a16:creationId xmlns:a16="http://schemas.microsoft.com/office/drawing/2014/main" id="{B5E78010-FBB7-E65D-10AF-E68D90001FCC}"/>
                    </a:ext>
                  </a:extLst>
                </p:cNvPr>
                <p:cNvPicPr/>
                <p:nvPr/>
              </p:nvPicPr>
              <p:blipFill>
                <a:blip r:embed="rId33"/>
                <a:stretch>
                  <a:fillRect/>
                </a:stretch>
              </p:blipFill>
              <p:spPr>
                <a:xfrm>
                  <a:off x="5681812" y="4441702"/>
                  <a:ext cx="459360" cy="474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76" name="Ink 75">
                  <a:extLst>
                    <a:ext uri="{FF2B5EF4-FFF2-40B4-BE49-F238E27FC236}">
                      <a16:creationId xmlns:a16="http://schemas.microsoft.com/office/drawing/2014/main" id="{9408BA50-559E-797E-B269-BA0843D24601}"/>
                    </a:ext>
                  </a:extLst>
                </p14:cNvPr>
                <p14:cNvContentPartPr/>
                <p14:nvPr/>
              </p14:nvContentPartPr>
              <p14:xfrm>
                <a:off x="5965852" y="4417582"/>
                <a:ext cx="190080" cy="186840"/>
              </p14:xfrm>
            </p:contentPart>
          </mc:Choice>
          <mc:Fallback>
            <p:pic>
              <p:nvPicPr>
                <p:cNvPr id="76" name="Ink 75">
                  <a:extLst>
                    <a:ext uri="{FF2B5EF4-FFF2-40B4-BE49-F238E27FC236}">
                      <a16:creationId xmlns:a16="http://schemas.microsoft.com/office/drawing/2014/main" id="{9408BA50-559E-797E-B269-BA0843D24601}"/>
                    </a:ext>
                  </a:extLst>
                </p:cNvPr>
                <p:cNvPicPr/>
                <p:nvPr/>
              </p:nvPicPr>
              <p:blipFill>
                <a:blip r:embed="rId35"/>
                <a:stretch>
                  <a:fillRect/>
                </a:stretch>
              </p:blipFill>
              <p:spPr>
                <a:xfrm>
                  <a:off x="5948212" y="4399582"/>
                  <a:ext cx="22572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 name="Ink 3">
                  <a:extLst>
                    <a:ext uri="{FF2B5EF4-FFF2-40B4-BE49-F238E27FC236}">
                      <a16:creationId xmlns:a16="http://schemas.microsoft.com/office/drawing/2014/main" id="{341A4D58-B31E-40A2-30CC-4A7FBF2A9537}"/>
                    </a:ext>
                  </a:extLst>
                </p14:cNvPr>
                <p14:cNvContentPartPr/>
                <p14:nvPr/>
              </p14:nvContentPartPr>
              <p14:xfrm>
                <a:off x="825772" y="3350902"/>
                <a:ext cx="1869120" cy="1029240"/>
              </p14:xfrm>
            </p:contentPart>
          </mc:Choice>
          <mc:Fallback>
            <p:pic>
              <p:nvPicPr>
                <p:cNvPr id="4" name="Ink 3">
                  <a:extLst>
                    <a:ext uri="{FF2B5EF4-FFF2-40B4-BE49-F238E27FC236}">
                      <a16:creationId xmlns:a16="http://schemas.microsoft.com/office/drawing/2014/main" id="{341A4D58-B31E-40A2-30CC-4A7FBF2A9537}"/>
                    </a:ext>
                  </a:extLst>
                </p:cNvPr>
                <p:cNvPicPr/>
                <p:nvPr/>
              </p:nvPicPr>
              <p:blipFill>
                <a:blip r:embed="rId37"/>
                <a:stretch>
                  <a:fillRect/>
                </a:stretch>
              </p:blipFill>
              <p:spPr>
                <a:xfrm>
                  <a:off x="808132" y="3333262"/>
                  <a:ext cx="1904760" cy="1064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 name="Ink 4">
                  <a:extLst>
                    <a:ext uri="{FF2B5EF4-FFF2-40B4-BE49-F238E27FC236}">
                      <a16:creationId xmlns:a16="http://schemas.microsoft.com/office/drawing/2014/main" id="{2EC23909-7DAD-077F-1AD2-F133E17C27DE}"/>
                    </a:ext>
                  </a:extLst>
                </p14:cNvPr>
                <p14:cNvContentPartPr/>
                <p14:nvPr/>
              </p14:nvContentPartPr>
              <p14:xfrm>
                <a:off x="1131412" y="4366822"/>
                <a:ext cx="191160" cy="252720"/>
              </p14:xfrm>
            </p:contentPart>
          </mc:Choice>
          <mc:Fallback>
            <p:pic>
              <p:nvPicPr>
                <p:cNvPr id="5" name="Ink 4">
                  <a:extLst>
                    <a:ext uri="{FF2B5EF4-FFF2-40B4-BE49-F238E27FC236}">
                      <a16:creationId xmlns:a16="http://schemas.microsoft.com/office/drawing/2014/main" id="{2EC23909-7DAD-077F-1AD2-F133E17C27DE}"/>
                    </a:ext>
                  </a:extLst>
                </p:cNvPr>
                <p:cNvPicPr/>
                <p:nvPr/>
              </p:nvPicPr>
              <p:blipFill>
                <a:blip r:embed="rId39"/>
                <a:stretch>
                  <a:fillRect/>
                </a:stretch>
              </p:blipFill>
              <p:spPr>
                <a:xfrm>
                  <a:off x="1113772" y="4349182"/>
                  <a:ext cx="22680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6" name="Ink 5">
                  <a:extLst>
                    <a:ext uri="{FF2B5EF4-FFF2-40B4-BE49-F238E27FC236}">
                      <a16:creationId xmlns:a16="http://schemas.microsoft.com/office/drawing/2014/main" id="{EEA37F20-F43B-8787-4427-BCC8CE81D05F}"/>
                    </a:ext>
                  </a:extLst>
                </p14:cNvPr>
                <p14:cNvContentPartPr/>
                <p14:nvPr/>
              </p14:nvContentPartPr>
              <p14:xfrm>
                <a:off x="1325812" y="4414702"/>
                <a:ext cx="119520" cy="189720"/>
              </p14:xfrm>
            </p:contentPart>
          </mc:Choice>
          <mc:Fallback>
            <p:pic>
              <p:nvPicPr>
                <p:cNvPr id="6" name="Ink 5">
                  <a:extLst>
                    <a:ext uri="{FF2B5EF4-FFF2-40B4-BE49-F238E27FC236}">
                      <a16:creationId xmlns:a16="http://schemas.microsoft.com/office/drawing/2014/main" id="{EEA37F20-F43B-8787-4427-BCC8CE81D05F}"/>
                    </a:ext>
                  </a:extLst>
                </p:cNvPr>
                <p:cNvPicPr/>
                <p:nvPr/>
              </p:nvPicPr>
              <p:blipFill>
                <a:blip r:embed="rId41"/>
                <a:stretch>
                  <a:fillRect/>
                </a:stretch>
              </p:blipFill>
              <p:spPr>
                <a:xfrm>
                  <a:off x="1308172" y="4396702"/>
                  <a:ext cx="1551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7" name="Ink 6">
                  <a:extLst>
                    <a:ext uri="{FF2B5EF4-FFF2-40B4-BE49-F238E27FC236}">
                      <a16:creationId xmlns:a16="http://schemas.microsoft.com/office/drawing/2014/main" id="{B20BC6DE-717B-3193-D8EA-1D64CC7F9629}"/>
                    </a:ext>
                  </a:extLst>
                </p14:cNvPr>
                <p14:cNvContentPartPr/>
                <p14:nvPr/>
              </p14:nvContentPartPr>
              <p14:xfrm>
                <a:off x="1351012" y="4389862"/>
                <a:ext cx="324360" cy="228600"/>
              </p14:xfrm>
            </p:contentPart>
          </mc:Choice>
          <mc:Fallback>
            <p:pic>
              <p:nvPicPr>
                <p:cNvPr id="7" name="Ink 6">
                  <a:extLst>
                    <a:ext uri="{FF2B5EF4-FFF2-40B4-BE49-F238E27FC236}">
                      <a16:creationId xmlns:a16="http://schemas.microsoft.com/office/drawing/2014/main" id="{B20BC6DE-717B-3193-D8EA-1D64CC7F9629}"/>
                    </a:ext>
                  </a:extLst>
                </p:cNvPr>
                <p:cNvPicPr/>
                <p:nvPr/>
              </p:nvPicPr>
              <p:blipFill>
                <a:blip r:embed="rId43"/>
                <a:stretch>
                  <a:fillRect/>
                </a:stretch>
              </p:blipFill>
              <p:spPr>
                <a:xfrm>
                  <a:off x="1333012" y="4372222"/>
                  <a:ext cx="36000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8" name="Ink 7">
                  <a:extLst>
                    <a:ext uri="{FF2B5EF4-FFF2-40B4-BE49-F238E27FC236}">
                      <a16:creationId xmlns:a16="http://schemas.microsoft.com/office/drawing/2014/main" id="{15AAD0F1-E567-3DD1-D3C5-7B203BDBB7A8}"/>
                    </a:ext>
                  </a:extLst>
                </p14:cNvPr>
                <p14:cNvContentPartPr/>
                <p14:nvPr/>
              </p14:nvContentPartPr>
              <p14:xfrm>
                <a:off x="2640892" y="3769942"/>
                <a:ext cx="1486440" cy="53280"/>
              </p14:xfrm>
            </p:contentPart>
          </mc:Choice>
          <mc:Fallback>
            <p:pic>
              <p:nvPicPr>
                <p:cNvPr id="8" name="Ink 7">
                  <a:extLst>
                    <a:ext uri="{FF2B5EF4-FFF2-40B4-BE49-F238E27FC236}">
                      <a16:creationId xmlns:a16="http://schemas.microsoft.com/office/drawing/2014/main" id="{15AAD0F1-E567-3DD1-D3C5-7B203BDBB7A8}"/>
                    </a:ext>
                  </a:extLst>
                </p:cNvPr>
                <p:cNvPicPr/>
                <p:nvPr/>
              </p:nvPicPr>
              <p:blipFill>
                <a:blip r:embed="rId45"/>
                <a:stretch>
                  <a:fillRect/>
                </a:stretch>
              </p:blipFill>
              <p:spPr>
                <a:xfrm>
                  <a:off x="2623252" y="3751942"/>
                  <a:ext cx="152208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9" name="Ink 8">
                  <a:extLst>
                    <a:ext uri="{FF2B5EF4-FFF2-40B4-BE49-F238E27FC236}">
                      <a16:creationId xmlns:a16="http://schemas.microsoft.com/office/drawing/2014/main" id="{A9568A1D-190E-BFBF-958E-6AFE94FB66D5}"/>
                    </a:ext>
                  </a:extLst>
                </p14:cNvPr>
                <p14:cNvContentPartPr/>
                <p14:nvPr/>
              </p14:nvContentPartPr>
              <p14:xfrm>
                <a:off x="3947692" y="3696142"/>
                <a:ext cx="167400" cy="214920"/>
              </p14:xfrm>
            </p:contentPart>
          </mc:Choice>
          <mc:Fallback>
            <p:pic>
              <p:nvPicPr>
                <p:cNvPr id="9" name="Ink 8">
                  <a:extLst>
                    <a:ext uri="{FF2B5EF4-FFF2-40B4-BE49-F238E27FC236}">
                      <a16:creationId xmlns:a16="http://schemas.microsoft.com/office/drawing/2014/main" id="{A9568A1D-190E-BFBF-958E-6AFE94FB66D5}"/>
                    </a:ext>
                  </a:extLst>
                </p:cNvPr>
                <p:cNvPicPr/>
                <p:nvPr/>
              </p:nvPicPr>
              <p:blipFill>
                <a:blip r:embed="rId47"/>
                <a:stretch>
                  <a:fillRect/>
                </a:stretch>
              </p:blipFill>
              <p:spPr>
                <a:xfrm>
                  <a:off x="3930052" y="3678142"/>
                  <a:ext cx="20304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7" name="Ink 16">
                  <a:extLst>
                    <a:ext uri="{FF2B5EF4-FFF2-40B4-BE49-F238E27FC236}">
                      <a16:creationId xmlns:a16="http://schemas.microsoft.com/office/drawing/2014/main" id="{07F3EEE7-424B-398D-707C-D895020DD24F}"/>
                    </a:ext>
                  </a:extLst>
                </p14:cNvPr>
                <p14:cNvContentPartPr/>
                <p14:nvPr/>
              </p14:nvContentPartPr>
              <p14:xfrm>
                <a:off x="850252" y="4222462"/>
                <a:ext cx="1334520" cy="745560"/>
              </p14:xfrm>
            </p:contentPart>
          </mc:Choice>
          <mc:Fallback>
            <p:pic>
              <p:nvPicPr>
                <p:cNvPr id="17" name="Ink 16">
                  <a:extLst>
                    <a:ext uri="{FF2B5EF4-FFF2-40B4-BE49-F238E27FC236}">
                      <a16:creationId xmlns:a16="http://schemas.microsoft.com/office/drawing/2014/main" id="{07F3EEE7-424B-398D-707C-D895020DD24F}"/>
                    </a:ext>
                  </a:extLst>
                </p:cNvPr>
                <p:cNvPicPr/>
                <p:nvPr/>
              </p:nvPicPr>
              <p:blipFill>
                <a:blip r:embed="rId49"/>
                <a:stretch>
                  <a:fillRect/>
                </a:stretch>
              </p:blipFill>
              <p:spPr>
                <a:xfrm>
                  <a:off x="832252" y="4204822"/>
                  <a:ext cx="1370160" cy="7812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8" name="Ink 17">
                  <a:extLst>
                    <a:ext uri="{FF2B5EF4-FFF2-40B4-BE49-F238E27FC236}">
                      <a16:creationId xmlns:a16="http://schemas.microsoft.com/office/drawing/2014/main" id="{2A6F9302-8559-FBE9-81DA-CBE06D192017}"/>
                    </a:ext>
                  </a:extLst>
                </p14:cNvPr>
                <p14:cNvContentPartPr/>
                <p14:nvPr/>
              </p14:nvContentPartPr>
              <p14:xfrm>
                <a:off x="1319692" y="3552502"/>
                <a:ext cx="174600" cy="284760"/>
              </p14:xfrm>
            </p:contentPart>
          </mc:Choice>
          <mc:Fallback>
            <p:pic>
              <p:nvPicPr>
                <p:cNvPr id="18" name="Ink 17">
                  <a:extLst>
                    <a:ext uri="{FF2B5EF4-FFF2-40B4-BE49-F238E27FC236}">
                      <a16:creationId xmlns:a16="http://schemas.microsoft.com/office/drawing/2014/main" id="{2A6F9302-8559-FBE9-81DA-CBE06D192017}"/>
                    </a:ext>
                  </a:extLst>
                </p:cNvPr>
                <p:cNvPicPr/>
                <p:nvPr/>
              </p:nvPicPr>
              <p:blipFill>
                <a:blip r:embed="rId51"/>
                <a:stretch>
                  <a:fillRect/>
                </a:stretch>
              </p:blipFill>
              <p:spPr>
                <a:xfrm>
                  <a:off x="1301692" y="3534502"/>
                  <a:ext cx="2102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9" name="Ink 18">
                  <a:extLst>
                    <a:ext uri="{FF2B5EF4-FFF2-40B4-BE49-F238E27FC236}">
                      <a16:creationId xmlns:a16="http://schemas.microsoft.com/office/drawing/2014/main" id="{52C32052-5D7D-6C9E-5498-79193BDA2E0B}"/>
                    </a:ext>
                  </a:extLst>
                </p14:cNvPr>
                <p14:cNvContentPartPr/>
                <p14:nvPr/>
              </p14:nvContentPartPr>
              <p14:xfrm>
                <a:off x="1509412" y="3579502"/>
                <a:ext cx="279360" cy="238320"/>
              </p14:xfrm>
            </p:contentPart>
          </mc:Choice>
          <mc:Fallback>
            <p:pic>
              <p:nvPicPr>
                <p:cNvPr id="19" name="Ink 18">
                  <a:extLst>
                    <a:ext uri="{FF2B5EF4-FFF2-40B4-BE49-F238E27FC236}">
                      <a16:creationId xmlns:a16="http://schemas.microsoft.com/office/drawing/2014/main" id="{52C32052-5D7D-6C9E-5498-79193BDA2E0B}"/>
                    </a:ext>
                  </a:extLst>
                </p:cNvPr>
                <p:cNvPicPr/>
                <p:nvPr/>
              </p:nvPicPr>
              <p:blipFill>
                <a:blip r:embed="rId53"/>
                <a:stretch>
                  <a:fillRect/>
                </a:stretch>
              </p:blipFill>
              <p:spPr>
                <a:xfrm>
                  <a:off x="1491772" y="3561862"/>
                  <a:ext cx="31500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0" name="Ink 19">
                  <a:extLst>
                    <a:ext uri="{FF2B5EF4-FFF2-40B4-BE49-F238E27FC236}">
                      <a16:creationId xmlns:a16="http://schemas.microsoft.com/office/drawing/2014/main" id="{D12639DC-04A6-1793-F20E-617FA1DFA2ED}"/>
                    </a:ext>
                  </a:extLst>
                </p14:cNvPr>
                <p14:cNvContentPartPr/>
                <p14:nvPr/>
              </p14:nvContentPartPr>
              <p14:xfrm>
                <a:off x="1736212" y="3991702"/>
                <a:ext cx="229680" cy="189720"/>
              </p14:xfrm>
            </p:contentPart>
          </mc:Choice>
          <mc:Fallback>
            <p:pic>
              <p:nvPicPr>
                <p:cNvPr id="20" name="Ink 19">
                  <a:extLst>
                    <a:ext uri="{FF2B5EF4-FFF2-40B4-BE49-F238E27FC236}">
                      <a16:creationId xmlns:a16="http://schemas.microsoft.com/office/drawing/2014/main" id="{D12639DC-04A6-1793-F20E-617FA1DFA2ED}"/>
                    </a:ext>
                  </a:extLst>
                </p:cNvPr>
                <p:cNvPicPr/>
                <p:nvPr/>
              </p:nvPicPr>
              <p:blipFill>
                <a:blip r:embed="rId55"/>
                <a:stretch>
                  <a:fillRect/>
                </a:stretch>
              </p:blipFill>
              <p:spPr>
                <a:xfrm>
                  <a:off x="1718572" y="3974062"/>
                  <a:ext cx="26532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1" name="Ink 20">
                  <a:extLst>
                    <a:ext uri="{FF2B5EF4-FFF2-40B4-BE49-F238E27FC236}">
                      <a16:creationId xmlns:a16="http://schemas.microsoft.com/office/drawing/2014/main" id="{77440DF3-A7FA-3E15-A6E5-59D98500B2AF}"/>
                    </a:ext>
                  </a:extLst>
                </p14:cNvPr>
                <p14:cNvContentPartPr/>
                <p14:nvPr/>
              </p14:nvContentPartPr>
              <p14:xfrm>
                <a:off x="1996492" y="4008262"/>
                <a:ext cx="29880" cy="133920"/>
              </p14:xfrm>
            </p:contentPart>
          </mc:Choice>
          <mc:Fallback>
            <p:pic>
              <p:nvPicPr>
                <p:cNvPr id="21" name="Ink 20">
                  <a:extLst>
                    <a:ext uri="{FF2B5EF4-FFF2-40B4-BE49-F238E27FC236}">
                      <a16:creationId xmlns:a16="http://schemas.microsoft.com/office/drawing/2014/main" id="{77440DF3-A7FA-3E15-A6E5-59D98500B2AF}"/>
                    </a:ext>
                  </a:extLst>
                </p:cNvPr>
                <p:cNvPicPr/>
                <p:nvPr/>
              </p:nvPicPr>
              <p:blipFill>
                <a:blip r:embed="rId57"/>
                <a:stretch>
                  <a:fillRect/>
                </a:stretch>
              </p:blipFill>
              <p:spPr>
                <a:xfrm>
                  <a:off x="1978492" y="3990262"/>
                  <a:ext cx="6552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2" name="Ink 21">
                  <a:extLst>
                    <a:ext uri="{FF2B5EF4-FFF2-40B4-BE49-F238E27FC236}">
                      <a16:creationId xmlns:a16="http://schemas.microsoft.com/office/drawing/2014/main" id="{44A35059-D704-E7CD-BC7D-AEE50EBF1845}"/>
                    </a:ext>
                  </a:extLst>
                </p14:cNvPr>
                <p14:cNvContentPartPr/>
                <p14:nvPr/>
              </p14:nvContentPartPr>
              <p14:xfrm>
                <a:off x="1974172" y="3997462"/>
                <a:ext cx="128880" cy="155160"/>
              </p14:xfrm>
            </p:contentPart>
          </mc:Choice>
          <mc:Fallback>
            <p:pic>
              <p:nvPicPr>
                <p:cNvPr id="22" name="Ink 21">
                  <a:extLst>
                    <a:ext uri="{FF2B5EF4-FFF2-40B4-BE49-F238E27FC236}">
                      <a16:creationId xmlns:a16="http://schemas.microsoft.com/office/drawing/2014/main" id="{44A35059-D704-E7CD-BC7D-AEE50EBF1845}"/>
                    </a:ext>
                  </a:extLst>
                </p:cNvPr>
                <p:cNvPicPr/>
                <p:nvPr/>
              </p:nvPicPr>
              <p:blipFill>
                <a:blip r:embed="rId59"/>
                <a:stretch>
                  <a:fillRect/>
                </a:stretch>
              </p:blipFill>
              <p:spPr>
                <a:xfrm>
                  <a:off x="1956172" y="3979462"/>
                  <a:ext cx="1645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3" name="Ink 22">
                  <a:extLst>
                    <a:ext uri="{FF2B5EF4-FFF2-40B4-BE49-F238E27FC236}">
                      <a16:creationId xmlns:a16="http://schemas.microsoft.com/office/drawing/2014/main" id="{6F2A2AF8-1872-1B36-5642-92C14DB7A3CA}"/>
                    </a:ext>
                  </a:extLst>
                </p14:cNvPr>
                <p14:cNvContentPartPr/>
                <p14:nvPr/>
              </p14:nvContentPartPr>
              <p14:xfrm>
                <a:off x="2159572" y="3969022"/>
                <a:ext cx="120600" cy="177840"/>
              </p14:xfrm>
            </p:contentPart>
          </mc:Choice>
          <mc:Fallback>
            <p:pic>
              <p:nvPicPr>
                <p:cNvPr id="23" name="Ink 22">
                  <a:extLst>
                    <a:ext uri="{FF2B5EF4-FFF2-40B4-BE49-F238E27FC236}">
                      <a16:creationId xmlns:a16="http://schemas.microsoft.com/office/drawing/2014/main" id="{6F2A2AF8-1872-1B36-5642-92C14DB7A3CA}"/>
                    </a:ext>
                  </a:extLst>
                </p:cNvPr>
                <p:cNvPicPr/>
                <p:nvPr/>
              </p:nvPicPr>
              <p:blipFill>
                <a:blip r:embed="rId61"/>
                <a:stretch>
                  <a:fillRect/>
                </a:stretch>
              </p:blipFill>
              <p:spPr>
                <a:xfrm>
                  <a:off x="2141932" y="3951382"/>
                  <a:ext cx="15624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2" name="Ink 51">
                  <a:extLst>
                    <a:ext uri="{FF2B5EF4-FFF2-40B4-BE49-F238E27FC236}">
                      <a16:creationId xmlns:a16="http://schemas.microsoft.com/office/drawing/2014/main" id="{E1ACF231-A945-90FF-5927-9D657A50EA02}"/>
                    </a:ext>
                  </a:extLst>
                </p14:cNvPr>
                <p14:cNvContentPartPr/>
                <p14:nvPr/>
              </p14:nvContentPartPr>
              <p14:xfrm>
                <a:off x="2176492" y="4238662"/>
                <a:ext cx="307440" cy="416880"/>
              </p14:xfrm>
            </p:contentPart>
          </mc:Choice>
          <mc:Fallback>
            <p:pic>
              <p:nvPicPr>
                <p:cNvPr id="52" name="Ink 51">
                  <a:extLst>
                    <a:ext uri="{FF2B5EF4-FFF2-40B4-BE49-F238E27FC236}">
                      <a16:creationId xmlns:a16="http://schemas.microsoft.com/office/drawing/2014/main" id="{E1ACF231-A945-90FF-5927-9D657A50EA02}"/>
                    </a:ext>
                  </a:extLst>
                </p:cNvPr>
                <p:cNvPicPr/>
                <p:nvPr/>
              </p:nvPicPr>
              <p:blipFill>
                <a:blip r:embed="rId63"/>
                <a:stretch>
                  <a:fillRect/>
                </a:stretch>
              </p:blipFill>
              <p:spPr>
                <a:xfrm>
                  <a:off x="2158852" y="4220662"/>
                  <a:ext cx="343080" cy="4525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3" name="Ink 52">
                  <a:extLst>
                    <a:ext uri="{FF2B5EF4-FFF2-40B4-BE49-F238E27FC236}">
                      <a16:creationId xmlns:a16="http://schemas.microsoft.com/office/drawing/2014/main" id="{03F4974D-884D-3D69-AC72-F47648D7043E}"/>
                    </a:ext>
                  </a:extLst>
                </p14:cNvPr>
                <p14:cNvContentPartPr/>
                <p14:nvPr/>
              </p14:nvContentPartPr>
              <p14:xfrm>
                <a:off x="2474572" y="4696942"/>
                <a:ext cx="227160" cy="185040"/>
              </p14:xfrm>
            </p:contentPart>
          </mc:Choice>
          <mc:Fallback>
            <p:pic>
              <p:nvPicPr>
                <p:cNvPr id="53" name="Ink 52">
                  <a:extLst>
                    <a:ext uri="{FF2B5EF4-FFF2-40B4-BE49-F238E27FC236}">
                      <a16:creationId xmlns:a16="http://schemas.microsoft.com/office/drawing/2014/main" id="{03F4974D-884D-3D69-AC72-F47648D7043E}"/>
                    </a:ext>
                  </a:extLst>
                </p:cNvPr>
                <p:cNvPicPr/>
                <p:nvPr/>
              </p:nvPicPr>
              <p:blipFill>
                <a:blip r:embed="rId65"/>
                <a:stretch>
                  <a:fillRect/>
                </a:stretch>
              </p:blipFill>
              <p:spPr>
                <a:xfrm>
                  <a:off x="2456932" y="4679302"/>
                  <a:ext cx="26280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4" name="Ink 53">
                  <a:extLst>
                    <a:ext uri="{FF2B5EF4-FFF2-40B4-BE49-F238E27FC236}">
                      <a16:creationId xmlns:a16="http://schemas.microsoft.com/office/drawing/2014/main" id="{1CED1522-A66E-5B6A-AFF0-1055CC33E94E}"/>
                    </a:ext>
                  </a:extLst>
                </p14:cNvPr>
                <p14:cNvContentPartPr/>
                <p14:nvPr/>
              </p14:nvContentPartPr>
              <p14:xfrm>
                <a:off x="2715412" y="4714942"/>
                <a:ext cx="34920" cy="147240"/>
              </p14:xfrm>
            </p:contentPart>
          </mc:Choice>
          <mc:Fallback>
            <p:pic>
              <p:nvPicPr>
                <p:cNvPr id="54" name="Ink 53">
                  <a:extLst>
                    <a:ext uri="{FF2B5EF4-FFF2-40B4-BE49-F238E27FC236}">
                      <a16:creationId xmlns:a16="http://schemas.microsoft.com/office/drawing/2014/main" id="{1CED1522-A66E-5B6A-AFF0-1055CC33E94E}"/>
                    </a:ext>
                  </a:extLst>
                </p:cNvPr>
                <p:cNvPicPr/>
                <p:nvPr/>
              </p:nvPicPr>
              <p:blipFill>
                <a:blip r:embed="rId67"/>
                <a:stretch>
                  <a:fillRect/>
                </a:stretch>
              </p:blipFill>
              <p:spPr>
                <a:xfrm>
                  <a:off x="2697772" y="4696942"/>
                  <a:ext cx="7056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5" name="Ink 54">
                  <a:extLst>
                    <a:ext uri="{FF2B5EF4-FFF2-40B4-BE49-F238E27FC236}">
                      <a16:creationId xmlns:a16="http://schemas.microsoft.com/office/drawing/2014/main" id="{B9A7F432-D062-C612-1817-F6F0AF6E51A0}"/>
                    </a:ext>
                  </a:extLst>
                </p14:cNvPr>
                <p14:cNvContentPartPr/>
                <p14:nvPr/>
              </p14:nvContentPartPr>
              <p14:xfrm>
                <a:off x="2655652" y="4575262"/>
                <a:ext cx="25200" cy="18000"/>
              </p14:xfrm>
            </p:contentPart>
          </mc:Choice>
          <mc:Fallback>
            <p:pic>
              <p:nvPicPr>
                <p:cNvPr id="55" name="Ink 54">
                  <a:extLst>
                    <a:ext uri="{FF2B5EF4-FFF2-40B4-BE49-F238E27FC236}">
                      <a16:creationId xmlns:a16="http://schemas.microsoft.com/office/drawing/2014/main" id="{B9A7F432-D062-C612-1817-F6F0AF6E51A0}"/>
                    </a:ext>
                  </a:extLst>
                </p:cNvPr>
                <p:cNvPicPr/>
                <p:nvPr/>
              </p:nvPicPr>
              <p:blipFill>
                <a:blip r:embed="rId69"/>
                <a:stretch>
                  <a:fillRect/>
                </a:stretch>
              </p:blipFill>
              <p:spPr>
                <a:xfrm>
                  <a:off x="2638012" y="4557622"/>
                  <a:ext cx="6084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6" name="Ink 55">
                  <a:extLst>
                    <a:ext uri="{FF2B5EF4-FFF2-40B4-BE49-F238E27FC236}">
                      <a16:creationId xmlns:a16="http://schemas.microsoft.com/office/drawing/2014/main" id="{D2A18A2D-30D7-EF40-06F4-7040475F5487}"/>
                    </a:ext>
                  </a:extLst>
                </p14:cNvPr>
                <p14:cNvContentPartPr/>
                <p14:nvPr/>
              </p14:nvContentPartPr>
              <p14:xfrm>
                <a:off x="2788852" y="4605142"/>
                <a:ext cx="116280" cy="294840"/>
              </p14:xfrm>
            </p:contentPart>
          </mc:Choice>
          <mc:Fallback>
            <p:pic>
              <p:nvPicPr>
                <p:cNvPr id="56" name="Ink 55">
                  <a:extLst>
                    <a:ext uri="{FF2B5EF4-FFF2-40B4-BE49-F238E27FC236}">
                      <a16:creationId xmlns:a16="http://schemas.microsoft.com/office/drawing/2014/main" id="{D2A18A2D-30D7-EF40-06F4-7040475F5487}"/>
                    </a:ext>
                  </a:extLst>
                </p:cNvPr>
                <p:cNvPicPr/>
                <p:nvPr/>
              </p:nvPicPr>
              <p:blipFill>
                <a:blip r:embed="rId71"/>
                <a:stretch>
                  <a:fillRect/>
                </a:stretch>
              </p:blipFill>
              <p:spPr>
                <a:xfrm>
                  <a:off x="2771212" y="4587142"/>
                  <a:ext cx="15192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8" name="Ink 77">
                  <a:extLst>
                    <a:ext uri="{FF2B5EF4-FFF2-40B4-BE49-F238E27FC236}">
                      <a16:creationId xmlns:a16="http://schemas.microsoft.com/office/drawing/2014/main" id="{70A477E8-856F-61D9-89A5-D764A0BFF1F5}"/>
                    </a:ext>
                  </a:extLst>
                </p14:cNvPr>
                <p14:cNvContentPartPr/>
                <p14:nvPr/>
              </p14:nvContentPartPr>
              <p14:xfrm>
                <a:off x="2261812" y="4100062"/>
                <a:ext cx="6480" cy="5040"/>
              </p14:xfrm>
            </p:contentPart>
          </mc:Choice>
          <mc:Fallback>
            <p:pic>
              <p:nvPicPr>
                <p:cNvPr id="78" name="Ink 77">
                  <a:extLst>
                    <a:ext uri="{FF2B5EF4-FFF2-40B4-BE49-F238E27FC236}">
                      <a16:creationId xmlns:a16="http://schemas.microsoft.com/office/drawing/2014/main" id="{70A477E8-856F-61D9-89A5-D764A0BFF1F5}"/>
                    </a:ext>
                  </a:extLst>
                </p:cNvPr>
                <p:cNvPicPr/>
                <p:nvPr/>
              </p:nvPicPr>
              <p:blipFill>
                <a:blip r:embed="rId73"/>
                <a:stretch>
                  <a:fillRect/>
                </a:stretch>
              </p:blipFill>
              <p:spPr>
                <a:xfrm>
                  <a:off x="2243812" y="4082062"/>
                  <a:ext cx="421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80" name="Ink 79">
                  <a:extLst>
                    <a:ext uri="{FF2B5EF4-FFF2-40B4-BE49-F238E27FC236}">
                      <a16:creationId xmlns:a16="http://schemas.microsoft.com/office/drawing/2014/main" id="{5741FB1C-AA71-6351-98D8-A64B29ABB106}"/>
                    </a:ext>
                  </a:extLst>
                </p14:cNvPr>
                <p14:cNvContentPartPr/>
                <p14:nvPr/>
              </p14:nvContentPartPr>
              <p14:xfrm>
                <a:off x="1806772" y="4311382"/>
                <a:ext cx="358560" cy="345960"/>
              </p14:xfrm>
            </p:contentPart>
          </mc:Choice>
          <mc:Fallback>
            <p:pic>
              <p:nvPicPr>
                <p:cNvPr id="80" name="Ink 79">
                  <a:extLst>
                    <a:ext uri="{FF2B5EF4-FFF2-40B4-BE49-F238E27FC236}">
                      <a16:creationId xmlns:a16="http://schemas.microsoft.com/office/drawing/2014/main" id="{5741FB1C-AA71-6351-98D8-A64B29ABB106}"/>
                    </a:ext>
                  </a:extLst>
                </p:cNvPr>
                <p:cNvPicPr/>
                <p:nvPr/>
              </p:nvPicPr>
              <p:blipFill>
                <a:blip r:embed="rId75"/>
                <a:stretch>
                  <a:fillRect/>
                </a:stretch>
              </p:blipFill>
              <p:spPr>
                <a:xfrm>
                  <a:off x="1788772" y="4293742"/>
                  <a:ext cx="39420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81" name="Ink 80">
                  <a:extLst>
                    <a:ext uri="{FF2B5EF4-FFF2-40B4-BE49-F238E27FC236}">
                      <a16:creationId xmlns:a16="http://schemas.microsoft.com/office/drawing/2014/main" id="{722DDE40-A629-D255-C7C0-2B04369E6C5B}"/>
                    </a:ext>
                  </a:extLst>
                </p14:cNvPr>
                <p14:cNvContentPartPr/>
                <p14:nvPr/>
              </p14:nvContentPartPr>
              <p14:xfrm>
                <a:off x="1822612" y="4522702"/>
                <a:ext cx="86760" cy="160200"/>
              </p14:xfrm>
            </p:contentPart>
          </mc:Choice>
          <mc:Fallback>
            <p:pic>
              <p:nvPicPr>
                <p:cNvPr id="81" name="Ink 80">
                  <a:extLst>
                    <a:ext uri="{FF2B5EF4-FFF2-40B4-BE49-F238E27FC236}">
                      <a16:creationId xmlns:a16="http://schemas.microsoft.com/office/drawing/2014/main" id="{722DDE40-A629-D255-C7C0-2B04369E6C5B}"/>
                    </a:ext>
                  </a:extLst>
                </p:cNvPr>
                <p:cNvPicPr/>
                <p:nvPr/>
              </p:nvPicPr>
              <p:blipFill>
                <a:blip r:embed="rId77"/>
                <a:stretch>
                  <a:fillRect/>
                </a:stretch>
              </p:blipFill>
              <p:spPr>
                <a:xfrm>
                  <a:off x="1804972" y="4504702"/>
                  <a:ext cx="12240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83" name="Ink 82">
                  <a:extLst>
                    <a:ext uri="{FF2B5EF4-FFF2-40B4-BE49-F238E27FC236}">
                      <a16:creationId xmlns:a16="http://schemas.microsoft.com/office/drawing/2014/main" id="{67D898B3-42C4-FC6F-57D5-0125EB640A40}"/>
                    </a:ext>
                  </a:extLst>
                </p14:cNvPr>
                <p14:cNvContentPartPr/>
                <p14:nvPr/>
              </p14:nvContentPartPr>
              <p14:xfrm>
                <a:off x="1764652" y="2804062"/>
                <a:ext cx="24480" cy="239040"/>
              </p14:xfrm>
            </p:contentPart>
          </mc:Choice>
          <mc:Fallback>
            <p:pic>
              <p:nvPicPr>
                <p:cNvPr id="83" name="Ink 82">
                  <a:extLst>
                    <a:ext uri="{FF2B5EF4-FFF2-40B4-BE49-F238E27FC236}">
                      <a16:creationId xmlns:a16="http://schemas.microsoft.com/office/drawing/2014/main" id="{67D898B3-42C4-FC6F-57D5-0125EB640A40}"/>
                    </a:ext>
                  </a:extLst>
                </p:cNvPr>
                <p:cNvPicPr/>
                <p:nvPr/>
              </p:nvPicPr>
              <p:blipFill>
                <a:blip r:embed="rId79"/>
                <a:stretch>
                  <a:fillRect/>
                </a:stretch>
              </p:blipFill>
              <p:spPr>
                <a:xfrm>
                  <a:off x="1746652" y="2786062"/>
                  <a:ext cx="6012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84" name="Ink 83">
                  <a:extLst>
                    <a:ext uri="{FF2B5EF4-FFF2-40B4-BE49-F238E27FC236}">
                      <a16:creationId xmlns:a16="http://schemas.microsoft.com/office/drawing/2014/main" id="{0C7E146A-35CD-9ED4-EB30-D84A7B74A328}"/>
                    </a:ext>
                  </a:extLst>
                </p14:cNvPr>
                <p14:cNvContentPartPr/>
                <p14:nvPr/>
              </p14:nvContentPartPr>
              <p14:xfrm>
                <a:off x="1873732" y="2753662"/>
                <a:ext cx="56520" cy="266040"/>
              </p14:xfrm>
            </p:contentPart>
          </mc:Choice>
          <mc:Fallback>
            <p:pic>
              <p:nvPicPr>
                <p:cNvPr id="84" name="Ink 83">
                  <a:extLst>
                    <a:ext uri="{FF2B5EF4-FFF2-40B4-BE49-F238E27FC236}">
                      <a16:creationId xmlns:a16="http://schemas.microsoft.com/office/drawing/2014/main" id="{0C7E146A-35CD-9ED4-EB30-D84A7B74A328}"/>
                    </a:ext>
                  </a:extLst>
                </p:cNvPr>
                <p:cNvPicPr/>
                <p:nvPr/>
              </p:nvPicPr>
              <p:blipFill>
                <a:blip r:embed="rId81"/>
                <a:stretch>
                  <a:fillRect/>
                </a:stretch>
              </p:blipFill>
              <p:spPr>
                <a:xfrm>
                  <a:off x="1856092" y="2735662"/>
                  <a:ext cx="9216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85" name="Ink 84">
                  <a:extLst>
                    <a:ext uri="{FF2B5EF4-FFF2-40B4-BE49-F238E27FC236}">
                      <a16:creationId xmlns:a16="http://schemas.microsoft.com/office/drawing/2014/main" id="{4B9ECBFC-A859-EF0E-6208-E48CDCECBAD8}"/>
                    </a:ext>
                  </a:extLst>
                </p14:cNvPr>
                <p14:cNvContentPartPr/>
                <p14:nvPr/>
              </p14:nvContentPartPr>
              <p14:xfrm>
                <a:off x="1690492" y="2890102"/>
                <a:ext cx="224280" cy="126720"/>
              </p14:xfrm>
            </p:contentPart>
          </mc:Choice>
          <mc:Fallback>
            <p:pic>
              <p:nvPicPr>
                <p:cNvPr id="85" name="Ink 84">
                  <a:extLst>
                    <a:ext uri="{FF2B5EF4-FFF2-40B4-BE49-F238E27FC236}">
                      <a16:creationId xmlns:a16="http://schemas.microsoft.com/office/drawing/2014/main" id="{4B9ECBFC-A859-EF0E-6208-E48CDCECBAD8}"/>
                    </a:ext>
                  </a:extLst>
                </p:cNvPr>
                <p:cNvPicPr/>
                <p:nvPr/>
              </p:nvPicPr>
              <p:blipFill>
                <a:blip r:embed="rId83"/>
                <a:stretch>
                  <a:fillRect/>
                </a:stretch>
              </p:blipFill>
              <p:spPr>
                <a:xfrm>
                  <a:off x="1672852" y="2872462"/>
                  <a:ext cx="25992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6" name="Ink 85">
                  <a:extLst>
                    <a:ext uri="{FF2B5EF4-FFF2-40B4-BE49-F238E27FC236}">
                      <a16:creationId xmlns:a16="http://schemas.microsoft.com/office/drawing/2014/main" id="{91D8CE7D-D547-6029-4A5F-6E01B30279BE}"/>
                    </a:ext>
                  </a:extLst>
                </p14:cNvPr>
                <p14:cNvContentPartPr/>
                <p14:nvPr/>
              </p14:nvContentPartPr>
              <p14:xfrm>
                <a:off x="2019532" y="2854102"/>
                <a:ext cx="118080" cy="148320"/>
              </p14:xfrm>
            </p:contentPart>
          </mc:Choice>
          <mc:Fallback>
            <p:pic>
              <p:nvPicPr>
                <p:cNvPr id="86" name="Ink 85">
                  <a:extLst>
                    <a:ext uri="{FF2B5EF4-FFF2-40B4-BE49-F238E27FC236}">
                      <a16:creationId xmlns:a16="http://schemas.microsoft.com/office/drawing/2014/main" id="{91D8CE7D-D547-6029-4A5F-6E01B30279BE}"/>
                    </a:ext>
                  </a:extLst>
                </p:cNvPr>
                <p:cNvPicPr/>
                <p:nvPr/>
              </p:nvPicPr>
              <p:blipFill>
                <a:blip r:embed="rId85"/>
                <a:stretch>
                  <a:fillRect/>
                </a:stretch>
              </p:blipFill>
              <p:spPr>
                <a:xfrm>
                  <a:off x="2001532" y="2836462"/>
                  <a:ext cx="15372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7" name="Ink 86">
                  <a:extLst>
                    <a:ext uri="{FF2B5EF4-FFF2-40B4-BE49-F238E27FC236}">
                      <a16:creationId xmlns:a16="http://schemas.microsoft.com/office/drawing/2014/main" id="{388154D6-1A54-61C8-9CAC-977A81F3F2F0}"/>
                    </a:ext>
                  </a:extLst>
                </p14:cNvPr>
                <p14:cNvContentPartPr/>
                <p14:nvPr/>
              </p14:nvContentPartPr>
              <p14:xfrm>
                <a:off x="2168212" y="2879662"/>
                <a:ext cx="103680" cy="114840"/>
              </p14:xfrm>
            </p:contentPart>
          </mc:Choice>
          <mc:Fallback>
            <p:pic>
              <p:nvPicPr>
                <p:cNvPr id="87" name="Ink 86">
                  <a:extLst>
                    <a:ext uri="{FF2B5EF4-FFF2-40B4-BE49-F238E27FC236}">
                      <a16:creationId xmlns:a16="http://schemas.microsoft.com/office/drawing/2014/main" id="{388154D6-1A54-61C8-9CAC-977A81F3F2F0}"/>
                    </a:ext>
                  </a:extLst>
                </p:cNvPr>
                <p:cNvPicPr/>
                <p:nvPr/>
              </p:nvPicPr>
              <p:blipFill>
                <a:blip r:embed="rId87"/>
                <a:stretch>
                  <a:fillRect/>
                </a:stretch>
              </p:blipFill>
              <p:spPr>
                <a:xfrm>
                  <a:off x="2150572" y="2861662"/>
                  <a:ext cx="13932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8" name="Ink 87">
                  <a:extLst>
                    <a:ext uri="{FF2B5EF4-FFF2-40B4-BE49-F238E27FC236}">
                      <a16:creationId xmlns:a16="http://schemas.microsoft.com/office/drawing/2014/main" id="{7A5030BD-F54D-32D2-1623-296F3AF14322}"/>
                    </a:ext>
                  </a:extLst>
                </p14:cNvPr>
                <p14:cNvContentPartPr/>
                <p14:nvPr/>
              </p14:nvContentPartPr>
              <p14:xfrm>
                <a:off x="2329852" y="2827102"/>
                <a:ext cx="111600" cy="185760"/>
              </p14:xfrm>
            </p:contentPart>
          </mc:Choice>
          <mc:Fallback>
            <p:pic>
              <p:nvPicPr>
                <p:cNvPr id="88" name="Ink 87">
                  <a:extLst>
                    <a:ext uri="{FF2B5EF4-FFF2-40B4-BE49-F238E27FC236}">
                      <a16:creationId xmlns:a16="http://schemas.microsoft.com/office/drawing/2014/main" id="{7A5030BD-F54D-32D2-1623-296F3AF14322}"/>
                    </a:ext>
                  </a:extLst>
                </p:cNvPr>
                <p:cNvPicPr/>
                <p:nvPr/>
              </p:nvPicPr>
              <p:blipFill>
                <a:blip r:embed="rId89"/>
                <a:stretch>
                  <a:fillRect/>
                </a:stretch>
              </p:blipFill>
              <p:spPr>
                <a:xfrm>
                  <a:off x="2311852" y="2809462"/>
                  <a:ext cx="14724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9" name="Ink 88">
                  <a:extLst>
                    <a:ext uri="{FF2B5EF4-FFF2-40B4-BE49-F238E27FC236}">
                      <a16:creationId xmlns:a16="http://schemas.microsoft.com/office/drawing/2014/main" id="{94844020-89F5-A79A-DED7-8FF52775B712}"/>
                    </a:ext>
                  </a:extLst>
                </p14:cNvPr>
                <p14:cNvContentPartPr/>
                <p14:nvPr/>
              </p14:nvContentPartPr>
              <p14:xfrm>
                <a:off x="2476372" y="2824222"/>
                <a:ext cx="93960" cy="180000"/>
              </p14:xfrm>
            </p:contentPart>
          </mc:Choice>
          <mc:Fallback>
            <p:pic>
              <p:nvPicPr>
                <p:cNvPr id="89" name="Ink 88">
                  <a:extLst>
                    <a:ext uri="{FF2B5EF4-FFF2-40B4-BE49-F238E27FC236}">
                      <a16:creationId xmlns:a16="http://schemas.microsoft.com/office/drawing/2014/main" id="{94844020-89F5-A79A-DED7-8FF52775B712}"/>
                    </a:ext>
                  </a:extLst>
                </p:cNvPr>
                <p:cNvPicPr/>
                <p:nvPr/>
              </p:nvPicPr>
              <p:blipFill>
                <a:blip r:embed="rId91"/>
                <a:stretch>
                  <a:fillRect/>
                </a:stretch>
              </p:blipFill>
              <p:spPr>
                <a:xfrm>
                  <a:off x="2458732" y="2806582"/>
                  <a:ext cx="12960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5" name="Ink 34">
                  <a:extLst>
                    <a:ext uri="{FF2B5EF4-FFF2-40B4-BE49-F238E27FC236}">
                      <a16:creationId xmlns:a16="http://schemas.microsoft.com/office/drawing/2014/main" id="{06CF2117-DB00-29B7-3480-1001C36BE185}"/>
                    </a:ext>
                  </a:extLst>
                </p14:cNvPr>
                <p14:cNvContentPartPr/>
                <p14:nvPr/>
              </p14:nvContentPartPr>
              <p14:xfrm>
                <a:off x="9225292" y="3280702"/>
                <a:ext cx="1996920" cy="1056600"/>
              </p14:xfrm>
            </p:contentPart>
          </mc:Choice>
          <mc:Fallback>
            <p:pic>
              <p:nvPicPr>
                <p:cNvPr id="35" name="Ink 34">
                  <a:extLst>
                    <a:ext uri="{FF2B5EF4-FFF2-40B4-BE49-F238E27FC236}">
                      <a16:creationId xmlns:a16="http://schemas.microsoft.com/office/drawing/2014/main" id="{06CF2117-DB00-29B7-3480-1001C36BE185}"/>
                    </a:ext>
                  </a:extLst>
                </p:cNvPr>
                <p:cNvPicPr/>
                <p:nvPr/>
              </p:nvPicPr>
              <p:blipFill>
                <a:blip r:embed="rId93"/>
                <a:stretch>
                  <a:fillRect/>
                </a:stretch>
              </p:blipFill>
              <p:spPr>
                <a:xfrm>
                  <a:off x="9207652" y="3263062"/>
                  <a:ext cx="2032560" cy="10922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6" name="Ink 35">
                  <a:extLst>
                    <a:ext uri="{FF2B5EF4-FFF2-40B4-BE49-F238E27FC236}">
                      <a16:creationId xmlns:a16="http://schemas.microsoft.com/office/drawing/2014/main" id="{9B8F523C-EA45-BDEB-8FD2-6623FDDB0A51}"/>
                    </a:ext>
                  </a:extLst>
                </p14:cNvPr>
                <p14:cNvContentPartPr/>
                <p14:nvPr/>
              </p14:nvContentPartPr>
              <p14:xfrm>
                <a:off x="9311692" y="3251542"/>
                <a:ext cx="1938240" cy="967320"/>
              </p14:xfrm>
            </p:contentPart>
          </mc:Choice>
          <mc:Fallback>
            <p:pic>
              <p:nvPicPr>
                <p:cNvPr id="36" name="Ink 35">
                  <a:extLst>
                    <a:ext uri="{FF2B5EF4-FFF2-40B4-BE49-F238E27FC236}">
                      <a16:creationId xmlns:a16="http://schemas.microsoft.com/office/drawing/2014/main" id="{9B8F523C-EA45-BDEB-8FD2-6623FDDB0A51}"/>
                    </a:ext>
                  </a:extLst>
                </p:cNvPr>
                <p:cNvPicPr/>
                <p:nvPr/>
              </p:nvPicPr>
              <p:blipFill>
                <a:blip r:embed="rId95"/>
                <a:stretch>
                  <a:fillRect/>
                </a:stretch>
              </p:blipFill>
              <p:spPr>
                <a:xfrm>
                  <a:off x="9293692" y="3233542"/>
                  <a:ext cx="1973880" cy="1002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24" name="Ink 123">
                  <a:extLst>
                    <a:ext uri="{FF2B5EF4-FFF2-40B4-BE49-F238E27FC236}">
                      <a16:creationId xmlns:a16="http://schemas.microsoft.com/office/drawing/2014/main" id="{E62C13B7-A4A3-E3B1-1534-65A9E797B3B0}"/>
                    </a:ext>
                  </a:extLst>
                </p14:cNvPr>
                <p14:cNvContentPartPr/>
                <p14:nvPr/>
              </p14:nvContentPartPr>
              <p14:xfrm>
                <a:off x="10331932" y="3881182"/>
                <a:ext cx="245880" cy="214920"/>
              </p14:xfrm>
            </p:contentPart>
          </mc:Choice>
          <mc:Fallback>
            <p:pic>
              <p:nvPicPr>
                <p:cNvPr id="124" name="Ink 123">
                  <a:extLst>
                    <a:ext uri="{FF2B5EF4-FFF2-40B4-BE49-F238E27FC236}">
                      <a16:creationId xmlns:a16="http://schemas.microsoft.com/office/drawing/2014/main" id="{E62C13B7-A4A3-E3B1-1534-65A9E797B3B0}"/>
                    </a:ext>
                  </a:extLst>
                </p:cNvPr>
                <p:cNvPicPr/>
                <p:nvPr/>
              </p:nvPicPr>
              <p:blipFill>
                <a:blip r:embed="rId97"/>
                <a:stretch>
                  <a:fillRect/>
                </a:stretch>
              </p:blipFill>
              <p:spPr>
                <a:xfrm>
                  <a:off x="10314292" y="3863182"/>
                  <a:ext cx="28152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25" name="Ink 124">
                  <a:extLst>
                    <a:ext uri="{FF2B5EF4-FFF2-40B4-BE49-F238E27FC236}">
                      <a16:creationId xmlns:a16="http://schemas.microsoft.com/office/drawing/2014/main" id="{7237D400-C965-E59E-A0B8-2FDF0B555B88}"/>
                    </a:ext>
                  </a:extLst>
                </p14:cNvPr>
                <p14:cNvContentPartPr/>
                <p14:nvPr/>
              </p14:nvContentPartPr>
              <p14:xfrm>
                <a:off x="10667812" y="3930142"/>
                <a:ext cx="16560" cy="160560"/>
              </p14:xfrm>
            </p:contentPart>
          </mc:Choice>
          <mc:Fallback>
            <p:pic>
              <p:nvPicPr>
                <p:cNvPr id="125" name="Ink 124">
                  <a:extLst>
                    <a:ext uri="{FF2B5EF4-FFF2-40B4-BE49-F238E27FC236}">
                      <a16:creationId xmlns:a16="http://schemas.microsoft.com/office/drawing/2014/main" id="{7237D400-C965-E59E-A0B8-2FDF0B555B88}"/>
                    </a:ext>
                  </a:extLst>
                </p:cNvPr>
                <p:cNvPicPr/>
                <p:nvPr/>
              </p:nvPicPr>
              <p:blipFill>
                <a:blip r:embed="rId99"/>
                <a:stretch>
                  <a:fillRect/>
                </a:stretch>
              </p:blipFill>
              <p:spPr>
                <a:xfrm>
                  <a:off x="10649812" y="3912142"/>
                  <a:ext cx="5220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26" name="Ink 125">
                  <a:extLst>
                    <a:ext uri="{FF2B5EF4-FFF2-40B4-BE49-F238E27FC236}">
                      <a16:creationId xmlns:a16="http://schemas.microsoft.com/office/drawing/2014/main" id="{DA2BD38A-8F51-4BA4-2294-352010072D4D}"/>
                    </a:ext>
                  </a:extLst>
                </p14:cNvPr>
                <p14:cNvContentPartPr/>
                <p14:nvPr/>
              </p14:nvContentPartPr>
              <p14:xfrm>
                <a:off x="10628572" y="3905302"/>
                <a:ext cx="139320" cy="172440"/>
              </p14:xfrm>
            </p:contentPart>
          </mc:Choice>
          <mc:Fallback>
            <p:pic>
              <p:nvPicPr>
                <p:cNvPr id="126" name="Ink 125">
                  <a:extLst>
                    <a:ext uri="{FF2B5EF4-FFF2-40B4-BE49-F238E27FC236}">
                      <a16:creationId xmlns:a16="http://schemas.microsoft.com/office/drawing/2014/main" id="{DA2BD38A-8F51-4BA4-2294-352010072D4D}"/>
                    </a:ext>
                  </a:extLst>
                </p:cNvPr>
                <p:cNvPicPr/>
                <p:nvPr/>
              </p:nvPicPr>
              <p:blipFill>
                <a:blip r:embed="rId101"/>
                <a:stretch>
                  <a:fillRect/>
                </a:stretch>
              </p:blipFill>
              <p:spPr>
                <a:xfrm>
                  <a:off x="10610572" y="3887662"/>
                  <a:ext cx="17496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27" name="Ink 126">
                  <a:extLst>
                    <a:ext uri="{FF2B5EF4-FFF2-40B4-BE49-F238E27FC236}">
                      <a16:creationId xmlns:a16="http://schemas.microsoft.com/office/drawing/2014/main" id="{70E36AFF-A625-6030-96CD-495877E38E5A}"/>
                    </a:ext>
                  </a:extLst>
                </p14:cNvPr>
                <p14:cNvContentPartPr/>
                <p14:nvPr/>
              </p14:nvContentPartPr>
              <p14:xfrm>
                <a:off x="10749172" y="3947782"/>
                <a:ext cx="169560" cy="151920"/>
              </p14:xfrm>
            </p:contentPart>
          </mc:Choice>
          <mc:Fallback>
            <p:pic>
              <p:nvPicPr>
                <p:cNvPr id="127" name="Ink 126">
                  <a:extLst>
                    <a:ext uri="{FF2B5EF4-FFF2-40B4-BE49-F238E27FC236}">
                      <a16:creationId xmlns:a16="http://schemas.microsoft.com/office/drawing/2014/main" id="{70E36AFF-A625-6030-96CD-495877E38E5A}"/>
                    </a:ext>
                  </a:extLst>
                </p:cNvPr>
                <p:cNvPicPr/>
                <p:nvPr/>
              </p:nvPicPr>
              <p:blipFill>
                <a:blip r:embed="rId103"/>
                <a:stretch>
                  <a:fillRect/>
                </a:stretch>
              </p:blipFill>
              <p:spPr>
                <a:xfrm>
                  <a:off x="10731172" y="3930142"/>
                  <a:ext cx="20520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28" name="Ink 127">
                  <a:extLst>
                    <a:ext uri="{FF2B5EF4-FFF2-40B4-BE49-F238E27FC236}">
                      <a16:creationId xmlns:a16="http://schemas.microsoft.com/office/drawing/2014/main" id="{8C1BC270-7595-0AD8-1761-12B1A8917A01}"/>
                    </a:ext>
                  </a:extLst>
                </p14:cNvPr>
                <p14:cNvContentPartPr/>
                <p14:nvPr/>
              </p14:nvContentPartPr>
              <p14:xfrm>
                <a:off x="10193692" y="3724942"/>
                <a:ext cx="792000" cy="525960"/>
              </p14:xfrm>
            </p:contentPart>
          </mc:Choice>
          <mc:Fallback>
            <p:pic>
              <p:nvPicPr>
                <p:cNvPr id="128" name="Ink 127">
                  <a:extLst>
                    <a:ext uri="{FF2B5EF4-FFF2-40B4-BE49-F238E27FC236}">
                      <a16:creationId xmlns:a16="http://schemas.microsoft.com/office/drawing/2014/main" id="{8C1BC270-7595-0AD8-1761-12B1A8917A01}"/>
                    </a:ext>
                  </a:extLst>
                </p:cNvPr>
                <p:cNvPicPr/>
                <p:nvPr/>
              </p:nvPicPr>
              <p:blipFill>
                <a:blip r:embed="rId105"/>
                <a:stretch>
                  <a:fillRect/>
                </a:stretch>
              </p:blipFill>
              <p:spPr>
                <a:xfrm>
                  <a:off x="10176052" y="3706942"/>
                  <a:ext cx="827640" cy="5616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29" name="Ink 128">
                  <a:extLst>
                    <a:ext uri="{FF2B5EF4-FFF2-40B4-BE49-F238E27FC236}">
                      <a16:creationId xmlns:a16="http://schemas.microsoft.com/office/drawing/2014/main" id="{FD871BB2-2DE2-E686-4331-E4222077CEBA}"/>
                    </a:ext>
                  </a:extLst>
                </p14:cNvPr>
                <p14:cNvContentPartPr/>
                <p14:nvPr/>
              </p14:nvContentPartPr>
              <p14:xfrm>
                <a:off x="10242652" y="4240102"/>
                <a:ext cx="158040" cy="220680"/>
              </p14:xfrm>
            </p:contentPart>
          </mc:Choice>
          <mc:Fallback>
            <p:pic>
              <p:nvPicPr>
                <p:cNvPr id="129" name="Ink 128">
                  <a:extLst>
                    <a:ext uri="{FF2B5EF4-FFF2-40B4-BE49-F238E27FC236}">
                      <a16:creationId xmlns:a16="http://schemas.microsoft.com/office/drawing/2014/main" id="{FD871BB2-2DE2-E686-4331-E4222077CEBA}"/>
                    </a:ext>
                  </a:extLst>
                </p:cNvPr>
                <p:cNvPicPr/>
                <p:nvPr/>
              </p:nvPicPr>
              <p:blipFill>
                <a:blip r:embed="rId107"/>
                <a:stretch>
                  <a:fillRect/>
                </a:stretch>
              </p:blipFill>
              <p:spPr>
                <a:xfrm>
                  <a:off x="10224652" y="4222462"/>
                  <a:ext cx="19368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30" name="Ink 129">
                  <a:extLst>
                    <a:ext uri="{FF2B5EF4-FFF2-40B4-BE49-F238E27FC236}">
                      <a16:creationId xmlns:a16="http://schemas.microsoft.com/office/drawing/2014/main" id="{FDCC0E08-8608-7E1A-D0F8-ABD80E266954}"/>
                    </a:ext>
                  </a:extLst>
                </p14:cNvPr>
                <p14:cNvContentPartPr/>
                <p14:nvPr/>
              </p14:nvContentPartPr>
              <p14:xfrm>
                <a:off x="10201612" y="4418302"/>
                <a:ext cx="82440" cy="34560"/>
              </p14:xfrm>
            </p:contentPart>
          </mc:Choice>
          <mc:Fallback>
            <p:pic>
              <p:nvPicPr>
                <p:cNvPr id="130" name="Ink 129">
                  <a:extLst>
                    <a:ext uri="{FF2B5EF4-FFF2-40B4-BE49-F238E27FC236}">
                      <a16:creationId xmlns:a16="http://schemas.microsoft.com/office/drawing/2014/main" id="{FDCC0E08-8608-7E1A-D0F8-ABD80E266954}"/>
                    </a:ext>
                  </a:extLst>
                </p:cNvPr>
                <p:cNvPicPr/>
                <p:nvPr/>
              </p:nvPicPr>
              <p:blipFill>
                <a:blip r:embed="rId109"/>
                <a:stretch>
                  <a:fillRect/>
                </a:stretch>
              </p:blipFill>
              <p:spPr>
                <a:xfrm>
                  <a:off x="10183612" y="4400662"/>
                  <a:ext cx="11808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35" name="Ink 134">
                  <a:extLst>
                    <a:ext uri="{FF2B5EF4-FFF2-40B4-BE49-F238E27FC236}">
                      <a16:creationId xmlns:a16="http://schemas.microsoft.com/office/drawing/2014/main" id="{6D9B6C73-6283-5239-055E-7F1DAB6573CB}"/>
                    </a:ext>
                  </a:extLst>
                </p14:cNvPr>
                <p14:cNvContentPartPr/>
                <p14:nvPr/>
              </p14:nvContentPartPr>
              <p14:xfrm>
                <a:off x="9772492" y="3810622"/>
                <a:ext cx="448920" cy="128520"/>
              </p14:xfrm>
            </p:contentPart>
          </mc:Choice>
          <mc:Fallback>
            <p:pic>
              <p:nvPicPr>
                <p:cNvPr id="135" name="Ink 134">
                  <a:extLst>
                    <a:ext uri="{FF2B5EF4-FFF2-40B4-BE49-F238E27FC236}">
                      <a16:creationId xmlns:a16="http://schemas.microsoft.com/office/drawing/2014/main" id="{6D9B6C73-6283-5239-055E-7F1DAB6573CB}"/>
                    </a:ext>
                  </a:extLst>
                </p:cNvPr>
                <p:cNvPicPr/>
                <p:nvPr/>
              </p:nvPicPr>
              <p:blipFill>
                <a:blip r:embed="rId111"/>
                <a:stretch>
                  <a:fillRect/>
                </a:stretch>
              </p:blipFill>
              <p:spPr>
                <a:xfrm>
                  <a:off x="9754492" y="3792622"/>
                  <a:ext cx="4845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36" name="Ink 135">
                  <a:extLst>
                    <a:ext uri="{FF2B5EF4-FFF2-40B4-BE49-F238E27FC236}">
                      <a16:creationId xmlns:a16="http://schemas.microsoft.com/office/drawing/2014/main" id="{33D0D368-F4F8-9D7D-3CBF-308BD3E0BD51}"/>
                    </a:ext>
                  </a:extLst>
                </p14:cNvPr>
                <p14:cNvContentPartPr/>
                <p14:nvPr/>
              </p14:nvContentPartPr>
              <p14:xfrm>
                <a:off x="9998212" y="3820702"/>
                <a:ext cx="232200" cy="254160"/>
              </p14:xfrm>
            </p:contentPart>
          </mc:Choice>
          <mc:Fallback>
            <p:pic>
              <p:nvPicPr>
                <p:cNvPr id="136" name="Ink 135">
                  <a:extLst>
                    <a:ext uri="{FF2B5EF4-FFF2-40B4-BE49-F238E27FC236}">
                      <a16:creationId xmlns:a16="http://schemas.microsoft.com/office/drawing/2014/main" id="{33D0D368-F4F8-9D7D-3CBF-308BD3E0BD51}"/>
                    </a:ext>
                  </a:extLst>
                </p:cNvPr>
                <p:cNvPicPr/>
                <p:nvPr/>
              </p:nvPicPr>
              <p:blipFill>
                <a:blip r:embed="rId113"/>
                <a:stretch>
                  <a:fillRect/>
                </a:stretch>
              </p:blipFill>
              <p:spPr>
                <a:xfrm>
                  <a:off x="9980572" y="3802702"/>
                  <a:ext cx="26784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2" name="Ink 11">
                  <a:extLst>
                    <a:ext uri="{FF2B5EF4-FFF2-40B4-BE49-F238E27FC236}">
                      <a16:creationId xmlns:a16="http://schemas.microsoft.com/office/drawing/2014/main" id="{C56A139D-12FD-8829-A695-09106BA19981}"/>
                    </a:ext>
                  </a:extLst>
                </p14:cNvPr>
                <p14:cNvContentPartPr/>
                <p14:nvPr/>
              </p14:nvContentPartPr>
              <p14:xfrm>
                <a:off x="5225692" y="2620102"/>
                <a:ext cx="106560" cy="430200"/>
              </p14:xfrm>
            </p:contentPart>
          </mc:Choice>
          <mc:Fallback>
            <p:pic>
              <p:nvPicPr>
                <p:cNvPr id="12" name="Ink 11">
                  <a:extLst>
                    <a:ext uri="{FF2B5EF4-FFF2-40B4-BE49-F238E27FC236}">
                      <a16:creationId xmlns:a16="http://schemas.microsoft.com/office/drawing/2014/main" id="{C56A139D-12FD-8829-A695-09106BA19981}"/>
                    </a:ext>
                  </a:extLst>
                </p:cNvPr>
                <p:cNvPicPr/>
                <p:nvPr/>
              </p:nvPicPr>
              <p:blipFill>
                <a:blip r:embed="rId115"/>
                <a:stretch>
                  <a:fillRect/>
                </a:stretch>
              </p:blipFill>
              <p:spPr>
                <a:xfrm>
                  <a:off x="5208052" y="2602462"/>
                  <a:ext cx="142200" cy="4658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3" name="Ink 12">
                  <a:extLst>
                    <a:ext uri="{FF2B5EF4-FFF2-40B4-BE49-F238E27FC236}">
                      <a16:creationId xmlns:a16="http://schemas.microsoft.com/office/drawing/2014/main" id="{FF4670F3-D832-EE8D-D42D-BF66786305AD}"/>
                    </a:ext>
                  </a:extLst>
                </p14:cNvPr>
                <p14:cNvContentPartPr/>
                <p14:nvPr/>
              </p14:nvContentPartPr>
              <p14:xfrm>
                <a:off x="5363572" y="2773102"/>
                <a:ext cx="107640" cy="183960"/>
              </p14:xfrm>
            </p:contentPart>
          </mc:Choice>
          <mc:Fallback>
            <p:pic>
              <p:nvPicPr>
                <p:cNvPr id="13" name="Ink 12">
                  <a:extLst>
                    <a:ext uri="{FF2B5EF4-FFF2-40B4-BE49-F238E27FC236}">
                      <a16:creationId xmlns:a16="http://schemas.microsoft.com/office/drawing/2014/main" id="{FF4670F3-D832-EE8D-D42D-BF66786305AD}"/>
                    </a:ext>
                  </a:extLst>
                </p:cNvPr>
                <p:cNvPicPr/>
                <p:nvPr/>
              </p:nvPicPr>
              <p:blipFill>
                <a:blip r:embed="rId117"/>
                <a:stretch>
                  <a:fillRect/>
                </a:stretch>
              </p:blipFill>
              <p:spPr>
                <a:xfrm>
                  <a:off x="5345932" y="2755102"/>
                  <a:ext cx="14328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4" name="Ink 13">
                  <a:extLst>
                    <a:ext uri="{FF2B5EF4-FFF2-40B4-BE49-F238E27FC236}">
                      <a16:creationId xmlns:a16="http://schemas.microsoft.com/office/drawing/2014/main" id="{9828C4C8-817E-CA3B-AEE6-E6111E232AC5}"/>
                    </a:ext>
                  </a:extLst>
                </p14:cNvPr>
                <p14:cNvContentPartPr/>
                <p14:nvPr/>
              </p14:nvContentPartPr>
              <p14:xfrm>
                <a:off x="5500012" y="2800102"/>
                <a:ext cx="115560" cy="146160"/>
              </p14:xfrm>
            </p:contentPart>
          </mc:Choice>
          <mc:Fallback>
            <p:pic>
              <p:nvPicPr>
                <p:cNvPr id="14" name="Ink 13">
                  <a:extLst>
                    <a:ext uri="{FF2B5EF4-FFF2-40B4-BE49-F238E27FC236}">
                      <a16:creationId xmlns:a16="http://schemas.microsoft.com/office/drawing/2014/main" id="{9828C4C8-817E-CA3B-AEE6-E6111E232AC5}"/>
                    </a:ext>
                  </a:extLst>
                </p:cNvPr>
                <p:cNvPicPr/>
                <p:nvPr/>
              </p:nvPicPr>
              <p:blipFill>
                <a:blip r:embed="rId119"/>
                <a:stretch>
                  <a:fillRect/>
                </a:stretch>
              </p:blipFill>
              <p:spPr>
                <a:xfrm>
                  <a:off x="5482372" y="2782102"/>
                  <a:ext cx="15120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5" name="Ink 14">
                  <a:extLst>
                    <a:ext uri="{FF2B5EF4-FFF2-40B4-BE49-F238E27FC236}">
                      <a16:creationId xmlns:a16="http://schemas.microsoft.com/office/drawing/2014/main" id="{CDDD43A8-BBFF-9D2F-3B17-825E8E0B1904}"/>
                    </a:ext>
                  </a:extLst>
                </p14:cNvPr>
                <p14:cNvContentPartPr/>
                <p14:nvPr/>
              </p14:nvContentPartPr>
              <p14:xfrm>
                <a:off x="5672812" y="2640262"/>
                <a:ext cx="201960" cy="284760"/>
              </p14:xfrm>
            </p:contentPart>
          </mc:Choice>
          <mc:Fallback>
            <p:pic>
              <p:nvPicPr>
                <p:cNvPr id="15" name="Ink 14">
                  <a:extLst>
                    <a:ext uri="{FF2B5EF4-FFF2-40B4-BE49-F238E27FC236}">
                      <a16:creationId xmlns:a16="http://schemas.microsoft.com/office/drawing/2014/main" id="{CDDD43A8-BBFF-9D2F-3B17-825E8E0B1904}"/>
                    </a:ext>
                  </a:extLst>
                </p:cNvPr>
                <p:cNvPicPr/>
                <p:nvPr/>
              </p:nvPicPr>
              <p:blipFill>
                <a:blip r:embed="rId121"/>
                <a:stretch>
                  <a:fillRect/>
                </a:stretch>
              </p:blipFill>
              <p:spPr>
                <a:xfrm>
                  <a:off x="5654812" y="2622262"/>
                  <a:ext cx="23760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25" name="Ink 24">
                  <a:extLst>
                    <a:ext uri="{FF2B5EF4-FFF2-40B4-BE49-F238E27FC236}">
                      <a16:creationId xmlns:a16="http://schemas.microsoft.com/office/drawing/2014/main" id="{D915277F-3F9E-A062-57B1-327DFF0A8674}"/>
                    </a:ext>
                  </a:extLst>
                </p14:cNvPr>
                <p14:cNvContentPartPr/>
                <p14:nvPr/>
              </p14:nvContentPartPr>
              <p14:xfrm>
                <a:off x="6113452" y="2567182"/>
                <a:ext cx="98640" cy="349200"/>
              </p14:xfrm>
            </p:contentPart>
          </mc:Choice>
          <mc:Fallback>
            <p:pic>
              <p:nvPicPr>
                <p:cNvPr id="25" name="Ink 24">
                  <a:extLst>
                    <a:ext uri="{FF2B5EF4-FFF2-40B4-BE49-F238E27FC236}">
                      <a16:creationId xmlns:a16="http://schemas.microsoft.com/office/drawing/2014/main" id="{D915277F-3F9E-A062-57B1-327DFF0A8674}"/>
                    </a:ext>
                  </a:extLst>
                </p:cNvPr>
                <p:cNvPicPr/>
                <p:nvPr/>
              </p:nvPicPr>
              <p:blipFill>
                <a:blip r:embed="rId123"/>
                <a:stretch>
                  <a:fillRect/>
                </a:stretch>
              </p:blipFill>
              <p:spPr>
                <a:xfrm>
                  <a:off x="6095452" y="2549542"/>
                  <a:ext cx="13428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26" name="Ink 25">
                  <a:extLst>
                    <a:ext uri="{FF2B5EF4-FFF2-40B4-BE49-F238E27FC236}">
                      <a16:creationId xmlns:a16="http://schemas.microsoft.com/office/drawing/2014/main" id="{59766E4D-EEF8-227F-2451-958D6C5EF1DE}"/>
                    </a:ext>
                  </a:extLst>
                </p14:cNvPr>
                <p14:cNvContentPartPr/>
                <p14:nvPr/>
              </p14:nvContentPartPr>
              <p14:xfrm>
                <a:off x="6266812" y="2615782"/>
                <a:ext cx="276480" cy="361080"/>
              </p14:xfrm>
            </p:contentPart>
          </mc:Choice>
          <mc:Fallback>
            <p:pic>
              <p:nvPicPr>
                <p:cNvPr id="26" name="Ink 25">
                  <a:extLst>
                    <a:ext uri="{FF2B5EF4-FFF2-40B4-BE49-F238E27FC236}">
                      <a16:creationId xmlns:a16="http://schemas.microsoft.com/office/drawing/2014/main" id="{59766E4D-EEF8-227F-2451-958D6C5EF1DE}"/>
                    </a:ext>
                  </a:extLst>
                </p:cNvPr>
                <p:cNvPicPr/>
                <p:nvPr/>
              </p:nvPicPr>
              <p:blipFill>
                <a:blip r:embed="rId125"/>
                <a:stretch>
                  <a:fillRect/>
                </a:stretch>
              </p:blipFill>
              <p:spPr>
                <a:xfrm>
                  <a:off x="6249172" y="2598142"/>
                  <a:ext cx="312120" cy="3967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27" name="Ink 26">
                  <a:extLst>
                    <a:ext uri="{FF2B5EF4-FFF2-40B4-BE49-F238E27FC236}">
                      <a16:creationId xmlns:a16="http://schemas.microsoft.com/office/drawing/2014/main" id="{8BE4381F-C65C-6E75-BAB3-8BE09B1D6428}"/>
                    </a:ext>
                  </a:extLst>
                </p14:cNvPr>
                <p14:cNvContentPartPr/>
                <p14:nvPr/>
              </p14:nvContentPartPr>
              <p14:xfrm>
                <a:off x="6658492" y="2841502"/>
                <a:ext cx="23040" cy="99720"/>
              </p14:xfrm>
            </p:contentPart>
          </mc:Choice>
          <mc:Fallback>
            <p:pic>
              <p:nvPicPr>
                <p:cNvPr id="27" name="Ink 26">
                  <a:extLst>
                    <a:ext uri="{FF2B5EF4-FFF2-40B4-BE49-F238E27FC236}">
                      <a16:creationId xmlns:a16="http://schemas.microsoft.com/office/drawing/2014/main" id="{8BE4381F-C65C-6E75-BAB3-8BE09B1D6428}"/>
                    </a:ext>
                  </a:extLst>
                </p:cNvPr>
                <p:cNvPicPr/>
                <p:nvPr/>
              </p:nvPicPr>
              <p:blipFill>
                <a:blip r:embed="rId127"/>
                <a:stretch>
                  <a:fillRect/>
                </a:stretch>
              </p:blipFill>
              <p:spPr>
                <a:xfrm>
                  <a:off x="6640492" y="2823502"/>
                  <a:ext cx="586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28" name="Ink 27">
                  <a:extLst>
                    <a:ext uri="{FF2B5EF4-FFF2-40B4-BE49-F238E27FC236}">
                      <a16:creationId xmlns:a16="http://schemas.microsoft.com/office/drawing/2014/main" id="{96197567-D2CD-8F5E-3DB7-95B34286954F}"/>
                    </a:ext>
                  </a:extLst>
                </p14:cNvPr>
                <p14:cNvContentPartPr/>
                <p14:nvPr/>
              </p14:nvContentPartPr>
              <p14:xfrm>
                <a:off x="6739132" y="2644222"/>
                <a:ext cx="101880" cy="285480"/>
              </p14:xfrm>
            </p:contentPart>
          </mc:Choice>
          <mc:Fallback>
            <p:pic>
              <p:nvPicPr>
                <p:cNvPr id="28" name="Ink 27">
                  <a:extLst>
                    <a:ext uri="{FF2B5EF4-FFF2-40B4-BE49-F238E27FC236}">
                      <a16:creationId xmlns:a16="http://schemas.microsoft.com/office/drawing/2014/main" id="{96197567-D2CD-8F5E-3DB7-95B34286954F}"/>
                    </a:ext>
                  </a:extLst>
                </p:cNvPr>
                <p:cNvPicPr/>
                <p:nvPr/>
              </p:nvPicPr>
              <p:blipFill>
                <a:blip r:embed="rId129"/>
                <a:stretch>
                  <a:fillRect/>
                </a:stretch>
              </p:blipFill>
              <p:spPr>
                <a:xfrm>
                  <a:off x="6721492" y="2626222"/>
                  <a:ext cx="13752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29" name="Ink 28">
                  <a:extLst>
                    <a:ext uri="{FF2B5EF4-FFF2-40B4-BE49-F238E27FC236}">
                      <a16:creationId xmlns:a16="http://schemas.microsoft.com/office/drawing/2014/main" id="{5A2CD6E2-3DF4-3071-CCBD-A9F3F9881FED}"/>
                    </a:ext>
                  </a:extLst>
                </p14:cNvPr>
                <p14:cNvContentPartPr/>
                <p14:nvPr/>
              </p14:nvContentPartPr>
              <p14:xfrm>
                <a:off x="6778732" y="2790742"/>
                <a:ext cx="105480" cy="6120"/>
              </p14:xfrm>
            </p:contentPart>
          </mc:Choice>
          <mc:Fallback>
            <p:pic>
              <p:nvPicPr>
                <p:cNvPr id="29" name="Ink 28">
                  <a:extLst>
                    <a:ext uri="{FF2B5EF4-FFF2-40B4-BE49-F238E27FC236}">
                      <a16:creationId xmlns:a16="http://schemas.microsoft.com/office/drawing/2014/main" id="{5A2CD6E2-3DF4-3071-CCBD-A9F3F9881FED}"/>
                    </a:ext>
                  </a:extLst>
                </p:cNvPr>
                <p:cNvPicPr/>
                <p:nvPr/>
              </p:nvPicPr>
              <p:blipFill>
                <a:blip r:embed="rId131"/>
                <a:stretch>
                  <a:fillRect/>
                </a:stretch>
              </p:blipFill>
              <p:spPr>
                <a:xfrm>
                  <a:off x="6761092" y="2772742"/>
                  <a:ext cx="1411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30" name="Ink 29">
                  <a:extLst>
                    <a:ext uri="{FF2B5EF4-FFF2-40B4-BE49-F238E27FC236}">
                      <a16:creationId xmlns:a16="http://schemas.microsoft.com/office/drawing/2014/main" id="{3EE22162-DE0B-F99A-0117-05BD40DD4DDB}"/>
                    </a:ext>
                  </a:extLst>
                </p14:cNvPr>
                <p14:cNvContentPartPr/>
                <p14:nvPr/>
              </p14:nvContentPartPr>
              <p14:xfrm>
                <a:off x="6902572" y="2733862"/>
                <a:ext cx="223560" cy="165600"/>
              </p14:xfrm>
            </p:contentPart>
          </mc:Choice>
          <mc:Fallback>
            <p:pic>
              <p:nvPicPr>
                <p:cNvPr id="30" name="Ink 29">
                  <a:extLst>
                    <a:ext uri="{FF2B5EF4-FFF2-40B4-BE49-F238E27FC236}">
                      <a16:creationId xmlns:a16="http://schemas.microsoft.com/office/drawing/2014/main" id="{3EE22162-DE0B-F99A-0117-05BD40DD4DDB}"/>
                    </a:ext>
                  </a:extLst>
                </p:cNvPr>
                <p:cNvPicPr/>
                <p:nvPr/>
              </p:nvPicPr>
              <p:blipFill>
                <a:blip r:embed="rId133"/>
                <a:stretch>
                  <a:fillRect/>
                </a:stretch>
              </p:blipFill>
              <p:spPr>
                <a:xfrm>
                  <a:off x="6884932" y="2715862"/>
                  <a:ext cx="25920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31" name="Ink 30">
                  <a:extLst>
                    <a:ext uri="{FF2B5EF4-FFF2-40B4-BE49-F238E27FC236}">
                      <a16:creationId xmlns:a16="http://schemas.microsoft.com/office/drawing/2014/main" id="{FD8E3755-E707-F2D2-2F3A-417C77C0ECF5}"/>
                    </a:ext>
                  </a:extLst>
                </p14:cNvPr>
                <p14:cNvContentPartPr/>
                <p14:nvPr/>
              </p14:nvContentPartPr>
              <p14:xfrm>
                <a:off x="7213252" y="2750062"/>
                <a:ext cx="15120" cy="18360"/>
              </p14:xfrm>
            </p:contentPart>
          </mc:Choice>
          <mc:Fallback>
            <p:pic>
              <p:nvPicPr>
                <p:cNvPr id="31" name="Ink 30">
                  <a:extLst>
                    <a:ext uri="{FF2B5EF4-FFF2-40B4-BE49-F238E27FC236}">
                      <a16:creationId xmlns:a16="http://schemas.microsoft.com/office/drawing/2014/main" id="{FD8E3755-E707-F2D2-2F3A-417C77C0ECF5}"/>
                    </a:ext>
                  </a:extLst>
                </p:cNvPr>
                <p:cNvPicPr/>
                <p:nvPr/>
              </p:nvPicPr>
              <p:blipFill>
                <a:blip r:embed="rId135"/>
                <a:stretch>
                  <a:fillRect/>
                </a:stretch>
              </p:blipFill>
              <p:spPr>
                <a:xfrm>
                  <a:off x="7195252" y="2732062"/>
                  <a:ext cx="5076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32" name="Ink 31">
                  <a:extLst>
                    <a:ext uri="{FF2B5EF4-FFF2-40B4-BE49-F238E27FC236}">
                      <a16:creationId xmlns:a16="http://schemas.microsoft.com/office/drawing/2014/main" id="{513BC12F-2A9E-27BE-65CD-F48F27F08041}"/>
                    </a:ext>
                  </a:extLst>
                </p14:cNvPr>
                <p14:cNvContentPartPr/>
                <p14:nvPr/>
              </p14:nvContentPartPr>
              <p14:xfrm>
                <a:off x="7148452" y="2568262"/>
                <a:ext cx="204840" cy="336240"/>
              </p14:xfrm>
            </p:contentPart>
          </mc:Choice>
          <mc:Fallback>
            <p:pic>
              <p:nvPicPr>
                <p:cNvPr id="32" name="Ink 31">
                  <a:extLst>
                    <a:ext uri="{FF2B5EF4-FFF2-40B4-BE49-F238E27FC236}">
                      <a16:creationId xmlns:a16="http://schemas.microsoft.com/office/drawing/2014/main" id="{513BC12F-2A9E-27BE-65CD-F48F27F08041}"/>
                    </a:ext>
                  </a:extLst>
                </p:cNvPr>
                <p:cNvPicPr/>
                <p:nvPr/>
              </p:nvPicPr>
              <p:blipFill>
                <a:blip r:embed="rId137"/>
                <a:stretch>
                  <a:fillRect/>
                </a:stretch>
              </p:blipFill>
              <p:spPr>
                <a:xfrm>
                  <a:off x="7130812" y="2550262"/>
                  <a:ext cx="24048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2" name="Ink 71">
                  <a:extLst>
                    <a:ext uri="{FF2B5EF4-FFF2-40B4-BE49-F238E27FC236}">
                      <a16:creationId xmlns:a16="http://schemas.microsoft.com/office/drawing/2014/main" id="{54106A0D-D928-07A5-20CC-5A06D9915714}"/>
                    </a:ext>
                  </a:extLst>
                </p14:cNvPr>
                <p14:cNvContentPartPr/>
                <p14:nvPr/>
              </p14:nvContentPartPr>
              <p14:xfrm>
                <a:off x="6301012" y="3006022"/>
                <a:ext cx="190440" cy="14400"/>
              </p14:xfrm>
            </p:contentPart>
          </mc:Choice>
          <mc:Fallback>
            <p:pic>
              <p:nvPicPr>
                <p:cNvPr id="72" name="Ink 71">
                  <a:extLst>
                    <a:ext uri="{FF2B5EF4-FFF2-40B4-BE49-F238E27FC236}">
                      <a16:creationId xmlns:a16="http://schemas.microsoft.com/office/drawing/2014/main" id="{54106A0D-D928-07A5-20CC-5A06D9915714}"/>
                    </a:ext>
                  </a:extLst>
                </p:cNvPr>
                <p:cNvPicPr/>
                <p:nvPr/>
              </p:nvPicPr>
              <p:blipFill>
                <a:blip r:embed="rId139"/>
                <a:stretch>
                  <a:fillRect/>
                </a:stretch>
              </p:blipFill>
              <p:spPr>
                <a:xfrm>
                  <a:off x="6283372" y="2988382"/>
                  <a:ext cx="22608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3" name="Ink 72">
                  <a:extLst>
                    <a:ext uri="{FF2B5EF4-FFF2-40B4-BE49-F238E27FC236}">
                      <a16:creationId xmlns:a16="http://schemas.microsoft.com/office/drawing/2014/main" id="{DDC72E10-4C42-EB6F-F11F-338F8DA590FA}"/>
                    </a:ext>
                  </a:extLst>
                </p14:cNvPr>
                <p14:cNvContentPartPr/>
                <p14:nvPr/>
              </p14:nvContentPartPr>
              <p14:xfrm>
                <a:off x="6299572" y="3083422"/>
                <a:ext cx="204480" cy="11520"/>
              </p14:xfrm>
            </p:contentPart>
          </mc:Choice>
          <mc:Fallback>
            <p:pic>
              <p:nvPicPr>
                <p:cNvPr id="73" name="Ink 72">
                  <a:extLst>
                    <a:ext uri="{FF2B5EF4-FFF2-40B4-BE49-F238E27FC236}">
                      <a16:creationId xmlns:a16="http://schemas.microsoft.com/office/drawing/2014/main" id="{DDC72E10-4C42-EB6F-F11F-338F8DA590FA}"/>
                    </a:ext>
                  </a:extLst>
                </p:cNvPr>
                <p:cNvPicPr/>
                <p:nvPr/>
              </p:nvPicPr>
              <p:blipFill>
                <a:blip r:embed="rId141"/>
                <a:stretch>
                  <a:fillRect/>
                </a:stretch>
              </p:blipFill>
              <p:spPr>
                <a:xfrm>
                  <a:off x="6281932" y="3065422"/>
                  <a:ext cx="24012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0" name="Ink 89">
                  <a:extLst>
                    <a:ext uri="{FF2B5EF4-FFF2-40B4-BE49-F238E27FC236}">
                      <a16:creationId xmlns:a16="http://schemas.microsoft.com/office/drawing/2014/main" id="{8056C2AF-79E5-62F7-5F62-102D0A894ADB}"/>
                    </a:ext>
                  </a:extLst>
                </p14:cNvPr>
                <p14:cNvContentPartPr/>
                <p14:nvPr/>
              </p14:nvContentPartPr>
              <p14:xfrm>
                <a:off x="5448532" y="2139862"/>
                <a:ext cx="35280" cy="262440"/>
              </p14:xfrm>
            </p:contentPart>
          </mc:Choice>
          <mc:Fallback>
            <p:pic>
              <p:nvPicPr>
                <p:cNvPr id="90" name="Ink 89">
                  <a:extLst>
                    <a:ext uri="{FF2B5EF4-FFF2-40B4-BE49-F238E27FC236}">
                      <a16:creationId xmlns:a16="http://schemas.microsoft.com/office/drawing/2014/main" id="{8056C2AF-79E5-62F7-5F62-102D0A894ADB}"/>
                    </a:ext>
                  </a:extLst>
                </p:cNvPr>
                <p:cNvPicPr/>
                <p:nvPr/>
              </p:nvPicPr>
              <p:blipFill>
                <a:blip r:embed="rId143"/>
                <a:stretch>
                  <a:fillRect/>
                </a:stretch>
              </p:blipFill>
              <p:spPr>
                <a:xfrm>
                  <a:off x="5430532" y="2122222"/>
                  <a:ext cx="7092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1" name="Ink 90">
                  <a:extLst>
                    <a:ext uri="{FF2B5EF4-FFF2-40B4-BE49-F238E27FC236}">
                      <a16:creationId xmlns:a16="http://schemas.microsoft.com/office/drawing/2014/main" id="{EA385768-9CE2-0A4D-1635-449E8DAC4320}"/>
                    </a:ext>
                  </a:extLst>
                </p14:cNvPr>
                <p14:cNvContentPartPr/>
                <p14:nvPr/>
              </p14:nvContentPartPr>
              <p14:xfrm>
                <a:off x="5511172" y="2150302"/>
                <a:ext cx="42840" cy="222840"/>
              </p14:xfrm>
            </p:contentPart>
          </mc:Choice>
          <mc:Fallback>
            <p:pic>
              <p:nvPicPr>
                <p:cNvPr id="91" name="Ink 90">
                  <a:extLst>
                    <a:ext uri="{FF2B5EF4-FFF2-40B4-BE49-F238E27FC236}">
                      <a16:creationId xmlns:a16="http://schemas.microsoft.com/office/drawing/2014/main" id="{EA385768-9CE2-0A4D-1635-449E8DAC4320}"/>
                    </a:ext>
                  </a:extLst>
                </p:cNvPr>
                <p:cNvPicPr/>
                <p:nvPr/>
              </p:nvPicPr>
              <p:blipFill>
                <a:blip r:embed="rId145"/>
                <a:stretch>
                  <a:fillRect/>
                </a:stretch>
              </p:blipFill>
              <p:spPr>
                <a:xfrm>
                  <a:off x="5493172" y="2132302"/>
                  <a:ext cx="7848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2" name="Ink 91">
                  <a:extLst>
                    <a:ext uri="{FF2B5EF4-FFF2-40B4-BE49-F238E27FC236}">
                      <a16:creationId xmlns:a16="http://schemas.microsoft.com/office/drawing/2014/main" id="{2B1DFEA6-976E-4682-FA72-901B2BEFC762}"/>
                    </a:ext>
                  </a:extLst>
                </p14:cNvPr>
                <p14:cNvContentPartPr/>
                <p14:nvPr/>
              </p14:nvContentPartPr>
              <p14:xfrm>
                <a:off x="5367532" y="2254702"/>
                <a:ext cx="249840" cy="90000"/>
              </p14:xfrm>
            </p:contentPart>
          </mc:Choice>
          <mc:Fallback>
            <p:pic>
              <p:nvPicPr>
                <p:cNvPr id="92" name="Ink 91">
                  <a:extLst>
                    <a:ext uri="{FF2B5EF4-FFF2-40B4-BE49-F238E27FC236}">
                      <a16:creationId xmlns:a16="http://schemas.microsoft.com/office/drawing/2014/main" id="{2B1DFEA6-976E-4682-FA72-901B2BEFC762}"/>
                    </a:ext>
                  </a:extLst>
                </p:cNvPr>
                <p:cNvPicPr/>
                <p:nvPr/>
              </p:nvPicPr>
              <p:blipFill>
                <a:blip r:embed="rId147"/>
                <a:stretch>
                  <a:fillRect/>
                </a:stretch>
              </p:blipFill>
              <p:spPr>
                <a:xfrm>
                  <a:off x="5349532" y="2236702"/>
                  <a:ext cx="28548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3" name="Ink 92">
                  <a:extLst>
                    <a:ext uri="{FF2B5EF4-FFF2-40B4-BE49-F238E27FC236}">
                      <a16:creationId xmlns:a16="http://schemas.microsoft.com/office/drawing/2014/main" id="{AB8663F5-60E3-CC48-4C92-7E70448A34F0}"/>
                    </a:ext>
                  </a:extLst>
                </p14:cNvPr>
                <p14:cNvContentPartPr/>
                <p14:nvPr/>
              </p14:nvContentPartPr>
              <p14:xfrm>
                <a:off x="5727532" y="2190262"/>
                <a:ext cx="21960" cy="156240"/>
              </p14:xfrm>
            </p:contentPart>
          </mc:Choice>
          <mc:Fallback>
            <p:pic>
              <p:nvPicPr>
                <p:cNvPr id="93" name="Ink 92">
                  <a:extLst>
                    <a:ext uri="{FF2B5EF4-FFF2-40B4-BE49-F238E27FC236}">
                      <a16:creationId xmlns:a16="http://schemas.microsoft.com/office/drawing/2014/main" id="{AB8663F5-60E3-CC48-4C92-7E70448A34F0}"/>
                    </a:ext>
                  </a:extLst>
                </p:cNvPr>
                <p:cNvPicPr/>
                <p:nvPr/>
              </p:nvPicPr>
              <p:blipFill>
                <a:blip r:embed="rId149"/>
                <a:stretch>
                  <a:fillRect/>
                </a:stretch>
              </p:blipFill>
              <p:spPr>
                <a:xfrm>
                  <a:off x="5709532" y="2172622"/>
                  <a:ext cx="5760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4" name="Ink 93">
                  <a:extLst>
                    <a:ext uri="{FF2B5EF4-FFF2-40B4-BE49-F238E27FC236}">
                      <a16:creationId xmlns:a16="http://schemas.microsoft.com/office/drawing/2014/main" id="{B6B043D4-3C47-BC19-EE6B-C0A6B709038F}"/>
                    </a:ext>
                  </a:extLst>
                </p14:cNvPr>
                <p14:cNvContentPartPr/>
                <p14:nvPr/>
              </p14:nvContentPartPr>
              <p14:xfrm>
                <a:off x="5698012" y="2109622"/>
                <a:ext cx="151920" cy="149400"/>
              </p14:xfrm>
            </p:contentPart>
          </mc:Choice>
          <mc:Fallback>
            <p:pic>
              <p:nvPicPr>
                <p:cNvPr id="94" name="Ink 93">
                  <a:extLst>
                    <a:ext uri="{FF2B5EF4-FFF2-40B4-BE49-F238E27FC236}">
                      <a16:creationId xmlns:a16="http://schemas.microsoft.com/office/drawing/2014/main" id="{B6B043D4-3C47-BC19-EE6B-C0A6B709038F}"/>
                    </a:ext>
                  </a:extLst>
                </p:cNvPr>
                <p:cNvPicPr/>
                <p:nvPr/>
              </p:nvPicPr>
              <p:blipFill>
                <a:blip r:embed="rId151"/>
                <a:stretch>
                  <a:fillRect/>
                </a:stretch>
              </p:blipFill>
              <p:spPr>
                <a:xfrm>
                  <a:off x="5680372" y="2091622"/>
                  <a:ext cx="18756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5" name="Ink 94">
                  <a:extLst>
                    <a:ext uri="{FF2B5EF4-FFF2-40B4-BE49-F238E27FC236}">
                      <a16:creationId xmlns:a16="http://schemas.microsoft.com/office/drawing/2014/main" id="{02D58108-3035-E97B-CABD-993638B81FC7}"/>
                    </a:ext>
                  </a:extLst>
                </p14:cNvPr>
                <p14:cNvContentPartPr/>
                <p14:nvPr/>
              </p14:nvContentPartPr>
              <p14:xfrm>
                <a:off x="5862892" y="2141662"/>
                <a:ext cx="141480" cy="199440"/>
              </p14:xfrm>
            </p:contentPart>
          </mc:Choice>
          <mc:Fallback>
            <p:pic>
              <p:nvPicPr>
                <p:cNvPr id="95" name="Ink 94">
                  <a:extLst>
                    <a:ext uri="{FF2B5EF4-FFF2-40B4-BE49-F238E27FC236}">
                      <a16:creationId xmlns:a16="http://schemas.microsoft.com/office/drawing/2014/main" id="{02D58108-3035-E97B-CABD-993638B81FC7}"/>
                    </a:ext>
                  </a:extLst>
                </p:cNvPr>
                <p:cNvPicPr/>
                <p:nvPr/>
              </p:nvPicPr>
              <p:blipFill>
                <a:blip r:embed="rId153"/>
                <a:stretch>
                  <a:fillRect/>
                </a:stretch>
              </p:blipFill>
              <p:spPr>
                <a:xfrm>
                  <a:off x="5844892" y="2124022"/>
                  <a:ext cx="17712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6" name="Ink 95">
                  <a:extLst>
                    <a:ext uri="{FF2B5EF4-FFF2-40B4-BE49-F238E27FC236}">
                      <a16:creationId xmlns:a16="http://schemas.microsoft.com/office/drawing/2014/main" id="{3F34B9D6-EE3F-7BBA-61E1-A7CBC1411B03}"/>
                    </a:ext>
                  </a:extLst>
                </p14:cNvPr>
                <p14:cNvContentPartPr/>
                <p14:nvPr/>
              </p14:nvContentPartPr>
              <p14:xfrm>
                <a:off x="5878372" y="2129422"/>
                <a:ext cx="345960" cy="195480"/>
              </p14:xfrm>
            </p:contentPart>
          </mc:Choice>
          <mc:Fallback>
            <p:pic>
              <p:nvPicPr>
                <p:cNvPr id="96" name="Ink 95">
                  <a:extLst>
                    <a:ext uri="{FF2B5EF4-FFF2-40B4-BE49-F238E27FC236}">
                      <a16:creationId xmlns:a16="http://schemas.microsoft.com/office/drawing/2014/main" id="{3F34B9D6-EE3F-7BBA-61E1-A7CBC1411B03}"/>
                    </a:ext>
                  </a:extLst>
                </p:cNvPr>
                <p:cNvPicPr/>
                <p:nvPr/>
              </p:nvPicPr>
              <p:blipFill>
                <a:blip r:embed="rId155"/>
                <a:stretch>
                  <a:fillRect/>
                </a:stretch>
              </p:blipFill>
              <p:spPr>
                <a:xfrm>
                  <a:off x="5860372" y="2111782"/>
                  <a:ext cx="38160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7" name="Ink 96">
                  <a:extLst>
                    <a:ext uri="{FF2B5EF4-FFF2-40B4-BE49-F238E27FC236}">
                      <a16:creationId xmlns:a16="http://schemas.microsoft.com/office/drawing/2014/main" id="{2FDC0840-294D-7D1A-E030-1D2FF757537F}"/>
                    </a:ext>
                  </a:extLst>
                </p14:cNvPr>
                <p14:cNvContentPartPr/>
                <p14:nvPr/>
              </p14:nvContentPartPr>
              <p14:xfrm>
                <a:off x="6212452" y="2134462"/>
                <a:ext cx="98280" cy="213840"/>
              </p14:xfrm>
            </p:contentPart>
          </mc:Choice>
          <mc:Fallback>
            <p:pic>
              <p:nvPicPr>
                <p:cNvPr id="97" name="Ink 96">
                  <a:extLst>
                    <a:ext uri="{FF2B5EF4-FFF2-40B4-BE49-F238E27FC236}">
                      <a16:creationId xmlns:a16="http://schemas.microsoft.com/office/drawing/2014/main" id="{2FDC0840-294D-7D1A-E030-1D2FF757537F}"/>
                    </a:ext>
                  </a:extLst>
                </p:cNvPr>
                <p:cNvPicPr/>
                <p:nvPr/>
              </p:nvPicPr>
              <p:blipFill>
                <a:blip r:embed="rId157"/>
                <a:stretch>
                  <a:fillRect/>
                </a:stretch>
              </p:blipFill>
              <p:spPr>
                <a:xfrm>
                  <a:off x="6194452" y="2116822"/>
                  <a:ext cx="13392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8" name="Ink 97">
                  <a:extLst>
                    <a:ext uri="{FF2B5EF4-FFF2-40B4-BE49-F238E27FC236}">
                      <a16:creationId xmlns:a16="http://schemas.microsoft.com/office/drawing/2014/main" id="{D2282944-2EE6-F0EA-AA5B-6966EFE44C90}"/>
                    </a:ext>
                  </a:extLst>
                </p14:cNvPr>
                <p14:cNvContentPartPr/>
                <p14:nvPr/>
              </p14:nvContentPartPr>
              <p14:xfrm>
                <a:off x="6355372" y="2144902"/>
                <a:ext cx="15120" cy="176400"/>
              </p14:xfrm>
            </p:contentPart>
          </mc:Choice>
          <mc:Fallback>
            <p:pic>
              <p:nvPicPr>
                <p:cNvPr id="98" name="Ink 97">
                  <a:extLst>
                    <a:ext uri="{FF2B5EF4-FFF2-40B4-BE49-F238E27FC236}">
                      <a16:creationId xmlns:a16="http://schemas.microsoft.com/office/drawing/2014/main" id="{D2282944-2EE6-F0EA-AA5B-6966EFE44C90}"/>
                    </a:ext>
                  </a:extLst>
                </p:cNvPr>
                <p:cNvPicPr/>
                <p:nvPr/>
              </p:nvPicPr>
              <p:blipFill>
                <a:blip r:embed="rId159"/>
                <a:stretch>
                  <a:fillRect/>
                </a:stretch>
              </p:blipFill>
              <p:spPr>
                <a:xfrm>
                  <a:off x="6337372" y="2127262"/>
                  <a:ext cx="5076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9" name="Ink 98">
                  <a:extLst>
                    <a:ext uri="{FF2B5EF4-FFF2-40B4-BE49-F238E27FC236}">
                      <a16:creationId xmlns:a16="http://schemas.microsoft.com/office/drawing/2014/main" id="{0E7C911A-5C43-A70E-22CF-C15C5F2DC7C2}"/>
                    </a:ext>
                  </a:extLst>
                </p14:cNvPr>
                <p14:cNvContentPartPr/>
                <p14:nvPr/>
              </p14:nvContentPartPr>
              <p14:xfrm>
                <a:off x="6370852" y="2126542"/>
                <a:ext cx="142560" cy="161640"/>
              </p14:xfrm>
            </p:contentPart>
          </mc:Choice>
          <mc:Fallback>
            <p:pic>
              <p:nvPicPr>
                <p:cNvPr id="99" name="Ink 98">
                  <a:extLst>
                    <a:ext uri="{FF2B5EF4-FFF2-40B4-BE49-F238E27FC236}">
                      <a16:creationId xmlns:a16="http://schemas.microsoft.com/office/drawing/2014/main" id="{0E7C911A-5C43-A70E-22CF-C15C5F2DC7C2}"/>
                    </a:ext>
                  </a:extLst>
                </p:cNvPr>
                <p:cNvPicPr/>
                <p:nvPr/>
              </p:nvPicPr>
              <p:blipFill>
                <a:blip r:embed="rId161"/>
                <a:stretch>
                  <a:fillRect/>
                </a:stretch>
              </p:blipFill>
              <p:spPr>
                <a:xfrm>
                  <a:off x="6353212" y="2108542"/>
                  <a:ext cx="17820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0" name="Ink 99">
                  <a:extLst>
                    <a:ext uri="{FF2B5EF4-FFF2-40B4-BE49-F238E27FC236}">
                      <a16:creationId xmlns:a16="http://schemas.microsoft.com/office/drawing/2014/main" id="{C0F0E010-33B1-ABAE-52C8-FAAD780A38AC}"/>
                    </a:ext>
                  </a:extLst>
                </p14:cNvPr>
                <p14:cNvContentPartPr/>
                <p14:nvPr/>
              </p14:nvContentPartPr>
              <p14:xfrm>
                <a:off x="6563452" y="2124022"/>
                <a:ext cx="48240" cy="180000"/>
              </p14:xfrm>
            </p:contentPart>
          </mc:Choice>
          <mc:Fallback>
            <p:pic>
              <p:nvPicPr>
                <p:cNvPr id="100" name="Ink 99">
                  <a:extLst>
                    <a:ext uri="{FF2B5EF4-FFF2-40B4-BE49-F238E27FC236}">
                      <a16:creationId xmlns:a16="http://schemas.microsoft.com/office/drawing/2014/main" id="{C0F0E010-33B1-ABAE-52C8-FAAD780A38AC}"/>
                    </a:ext>
                  </a:extLst>
                </p:cNvPr>
                <p:cNvPicPr/>
                <p:nvPr/>
              </p:nvPicPr>
              <p:blipFill>
                <a:blip r:embed="rId163"/>
                <a:stretch>
                  <a:fillRect/>
                </a:stretch>
              </p:blipFill>
              <p:spPr>
                <a:xfrm>
                  <a:off x="6545452" y="2106382"/>
                  <a:ext cx="8388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1" name="Ink 100">
                  <a:extLst>
                    <a:ext uri="{FF2B5EF4-FFF2-40B4-BE49-F238E27FC236}">
                      <a16:creationId xmlns:a16="http://schemas.microsoft.com/office/drawing/2014/main" id="{147030CE-0F95-5077-41B1-82D617FFDD9E}"/>
                    </a:ext>
                  </a:extLst>
                </p14:cNvPr>
                <p14:cNvContentPartPr/>
                <p14:nvPr/>
              </p14:nvContentPartPr>
              <p14:xfrm>
                <a:off x="6566332" y="2061022"/>
                <a:ext cx="272520" cy="266760"/>
              </p14:xfrm>
            </p:contentPart>
          </mc:Choice>
          <mc:Fallback>
            <p:pic>
              <p:nvPicPr>
                <p:cNvPr id="101" name="Ink 100">
                  <a:extLst>
                    <a:ext uri="{FF2B5EF4-FFF2-40B4-BE49-F238E27FC236}">
                      <a16:creationId xmlns:a16="http://schemas.microsoft.com/office/drawing/2014/main" id="{147030CE-0F95-5077-41B1-82D617FFDD9E}"/>
                    </a:ext>
                  </a:extLst>
                </p:cNvPr>
                <p:cNvPicPr/>
                <p:nvPr/>
              </p:nvPicPr>
              <p:blipFill>
                <a:blip r:embed="rId165"/>
                <a:stretch>
                  <a:fillRect/>
                </a:stretch>
              </p:blipFill>
              <p:spPr>
                <a:xfrm>
                  <a:off x="6548332" y="2043382"/>
                  <a:ext cx="30816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37" name="Ink 36">
                  <a:extLst>
                    <a:ext uri="{FF2B5EF4-FFF2-40B4-BE49-F238E27FC236}">
                      <a16:creationId xmlns:a16="http://schemas.microsoft.com/office/drawing/2014/main" id="{A36B62E5-1D32-0FB2-7E89-1D0422CFED55}"/>
                    </a:ext>
                  </a:extLst>
                </p14:cNvPr>
                <p14:cNvContentPartPr/>
                <p14:nvPr/>
              </p14:nvContentPartPr>
              <p14:xfrm>
                <a:off x="9742612" y="2768062"/>
                <a:ext cx="59760" cy="244440"/>
              </p14:xfrm>
            </p:contentPart>
          </mc:Choice>
          <mc:Fallback>
            <p:pic>
              <p:nvPicPr>
                <p:cNvPr id="37" name="Ink 36">
                  <a:extLst>
                    <a:ext uri="{FF2B5EF4-FFF2-40B4-BE49-F238E27FC236}">
                      <a16:creationId xmlns:a16="http://schemas.microsoft.com/office/drawing/2014/main" id="{A36B62E5-1D32-0FB2-7E89-1D0422CFED55}"/>
                    </a:ext>
                  </a:extLst>
                </p:cNvPr>
                <p:cNvPicPr/>
                <p:nvPr/>
              </p:nvPicPr>
              <p:blipFill>
                <a:blip r:embed="rId167"/>
                <a:stretch>
                  <a:fillRect/>
                </a:stretch>
              </p:blipFill>
              <p:spPr>
                <a:xfrm>
                  <a:off x="9724612" y="2750422"/>
                  <a:ext cx="9540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38" name="Ink 37">
                  <a:extLst>
                    <a:ext uri="{FF2B5EF4-FFF2-40B4-BE49-F238E27FC236}">
                      <a16:creationId xmlns:a16="http://schemas.microsoft.com/office/drawing/2014/main" id="{ADC5D05A-A56C-9033-DE58-1186F25A00A8}"/>
                    </a:ext>
                  </a:extLst>
                </p14:cNvPr>
                <p14:cNvContentPartPr/>
                <p14:nvPr/>
              </p14:nvContentPartPr>
              <p14:xfrm>
                <a:off x="9781852" y="2763382"/>
                <a:ext cx="184320" cy="197640"/>
              </p14:xfrm>
            </p:contentPart>
          </mc:Choice>
          <mc:Fallback>
            <p:pic>
              <p:nvPicPr>
                <p:cNvPr id="38" name="Ink 37">
                  <a:extLst>
                    <a:ext uri="{FF2B5EF4-FFF2-40B4-BE49-F238E27FC236}">
                      <a16:creationId xmlns:a16="http://schemas.microsoft.com/office/drawing/2014/main" id="{ADC5D05A-A56C-9033-DE58-1186F25A00A8}"/>
                    </a:ext>
                  </a:extLst>
                </p:cNvPr>
                <p:cNvPicPr/>
                <p:nvPr/>
              </p:nvPicPr>
              <p:blipFill>
                <a:blip r:embed="rId169"/>
                <a:stretch>
                  <a:fillRect/>
                </a:stretch>
              </p:blipFill>
              <p:spPr>
                <a:xfrm>
                  <a:off x="9763852" y="2745742"/>
                  <a:ext cx="21996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39" name="Ink 38">
                  <a:extLst>
                    <a:ext uri="{FF2B5EF4-FFF2-40B4-BE49-F238E27FC236}">
                      <a16:creationId xmlns:a16="http://schemas.microsoft.com/office/drawing/2014/main" id="{88B5F1B7-2A89-2B3F-AF5F-E45525695E5D}"/>
                    </a:ext>
                  </a:extLst>
                </p14:cNvPr>
                <p14:cNvContentPartPr/>
                <p14:nvPr/>
              </p14:nvContentPartPr>
              <p14:xfrm>
                <a:off x="10036732" y="2810182"/>
                <a:ext cx="136080" cy="183600"/>
              </p14:xfrm>
            </p:contentPart>
          </mc:Choice>
          <mc:Fallback>
            <p:pic>
              <p:nvPicPr>
                <p:cNvPr id="39" name="Ink 38">
                  <a:extLst>
                    <a:ext uri="{FF2B5EF4-FFF2-40B4-BE49-F238E27FC236}">
                      <a16:creationId xmlns:a16="http://schemas.microsoft.com/office/drawing/2014/main" id="{88B5F1B7-2A89-2B3F-AF5F-E45525695E5D}"/>
                    </a:ext>
                  </a:extLst>
                </p:cNvPr>
                <p:cNvPicPr/>
                <p:nvPr/>
              </p:nvPicPr>
              <p:blipFill>
                <a:blip r:embed="rId171"/>
                <a:stretch>
                  <a:fillRect/>
                </a:stretch>
              </p:blipFill>
              <p:spPr>
                <a:xfrm>
                  <a:off x="10019092" y="2792542"/>
                  <a:ext cx="17172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40" name="Ink 39">
                  <a:extLst>
                    <a:ext uri="{FF2B5EF4-FFF2-40B4-BE49-F238E27FC236}">
                      <a16:creationId xmlns:a16="http://schemas.microsoft.com/office/drawing/2014/main" id="{AE44C883-240C-230F-E66F-DF05EDD171E6}"/>
                    </a:ext>
                  </a:extLst>
                </p14:cNvPr>
                <p14:cNvContentPartPr/>
                <p14:nvPr/>
              </p14:nvContentPartPr>
              <p14:xfrm>
                <a:off x="10216012" y="2796862"/>
                <a:ext cx="134280" cy="180720"/>
              </p14:xfrm>
            </p:contentPart>
          </mc:Choice>
          <mc:Fallback>
            <p:pic>
              <p:nvPicPr>
                <p:cNvPr id="40" name="Ink 39">
                  <a:extLst>
                    <a:ext uri="{FF2B5EF4-FFF2-40B4-BE49-F238E27FC236}">
                      <a16:creationId xmlns:a16="http://schemas.microsoft.com/office/drawing/2014/main" id="{AE44C883-240C-230F-E66F-DF05EDD171E6}"/>
                    </a:ext>
                  </a:extLst>
                </p:cNvPr>
                <p:cNvPicPr/>
                <p:nvPr/>
              </p:nvPicPr>
              <p:blipFill>
                <a:blip r:embed="rId173"/>
                <a:stretch>
                  <a:fillRect/>
                </a:stretch>
              </p:blipFill>
              <p:spPr>
                <a:xfrm>
                  <a:off x="10198012" y="2779222"/>
                  <a:ext cx="16992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41" name="Ink 40">
                  <a:extLst>
                    <a:ext uri="{FF2B5EF4-FFF2-40B4-BE49-F238E27FC236}">
                      <a16:creationId xmlns:a16="http://schemas.microsoft.com/office/drawing/2014/main" id="{6729639D-D71F-0369-EE1E-14F822258897}"/>
                    </a:ext>
                  </a:extLst>
                </p14:cNvPr>
                <p14:cNvContentPartPr/>
                <p14:nvPr/>
              </p14:nvContentPartPr>
              <p14:xfrm>
                <a:off x="10479172" y="2953462"/>
                <a:ext cx="5400" cy="43920"/>
              </p14:xfrm>
            </p:contentPart>
          </mc:Choice>
          <mc:Fallback>
            <p:pic>
              <p:nvPicPr>
                <p:cNvPr id="41" name="Ink 40">
                  <a:extLst>
                    <a:ext uri="{FF2B5EF4-FFF2-40B4-BE49-F238E27FC236}">
                      <a16:creationId xmlns:a16="http://schemas.microsoft.com/office/drawing/2014/main" id="{6729639D-D71F-0369-EE1E-14F822258897}"/>
                    </a:ext>
                  </a:extLst>
                </p:cNvPr>
                <p:cNvPicPr/>
                <p:nvPr/>
              </p:nvPicPr>
              <p:blipFill>
                <a:blip r:embed="rId175"/>
                <a:stretch>
                  <a:fillRect/>
                </a:stretch>
              </p:blipFill>
              <p:spPr>
                <a:xfrm>
                  <a:off x="10461172" y="2935462"/>
                  <a:ext cx="410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42" name="Ink 41">
                  <a:extLst>
                    <a:ext uri="{FF2B5EF4-FFF2-40B4-BE49-F238E27FC236}">
                      <a16:creationId xmlns:a16="http://schemas.microsoft.com/office/drawing/2014/main" id="{9FCE2C4A-B743-F8AB-F6D7-6CF6608536CF}"/>
                    </a:ext>
                  </a:extLst>
                </p14:cNvPr>
                <p14:cNvContentPartPr/>
                <p14:nvPr/>
              </p14:nvContentPartPr>
              <p14:xfrm>
                <a:off x="10607692" y="2766262"/>
                <a:ext cx="183240" cy="212040"/>
              </p14:xfrm>
            </p:contentPart>
          </mc:Choice>
          <mc:Fallback>
            <p:pic>
              <p:nvPicPr>
                <p:cNvPr id="42" name="Ink 41">
                  <a:extLst>
                    <a:ext uri="{FF2B5EF4-FFF2-40B4-BE49-F238E27FC236}">
                      <a16:creationId xmlns:a16="http://schemas.microsoft.com/office/drawing/2014/main" id="{9FCE2C4A-B743-F8AB-F6D7-6CF6608536CF}"/>
                    </a:ext>
                  </a:extLst>
                </p:cNvPr>
                <p:cNvPicPr/>
                <p:nvPr/>
              </p:nvPicPr>
              <p:blipFill>
                <a:blip r:embed="rId177"/>
                <a:stretch>
                  <a:fillRect/>
                </a:stretch>
              </p:blipFill>
              <p:spPr>
                <a:xfrm>
                  <a:off x="10590052" y="2748622"/>
                  <a:ext cx="2188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43" name="Ink 42">
                  <a:extLst>
                    <a:ext uri="{FF2B5EF4-FFF2-40B4-BE49-F238E27FC236}">
                      <a16:creationId xmlns:a16="http://schemas.microsoft.com/office/drawing/2014/main" id="{652F66B9-5173-8FDF-EAD4-0090AEEF1FD9}"/>
                    </a:ext>
                  </a:extLst>
                </p14:cNvPr>
                <p14:cNvContentPartPr/>
                <p14:nvPr/>
              </p14:nvContentPartPr>
              <p14:xfrm>
                <a:off x="10829092" y="2858782"/>
                <a:ext cx="72360" cy="101520"/>
              </p14:xfrm>
            </p:contentPart>
          </mc:Choice>
          <mc:Fallback>
            <p:pic>
              <p:nvPicPr>
                <p:cNvPr id="43" name="Ink 42">
                  <a:extLst>
                    <a:ext uri="{FF2B5EF4-FFF2-40B4-BE49-F238E27FC236}">
                      <a16:creationId xmlns:a16="http://schemas.microsoft.com/office/drawing/2014/main" id="{652F66B9-5173-8FDF-EAD4-0090AEEF1FD9}"/>
                    </a:ext>
                  </a:extLst>
                </p:cNvPr>
                <p:cNvPicPr/>
                <p:nvPr/>
              </p:nvPicPr>
              <p:blipFill>
                <a:blip r:embed="rId179"/>
                <a:stretch>
                  <a:fillRect/>
                </a:stretch>
              </p:blipFill>
              <p:spPr>
                <a:xfrm>
                  <a:off x="10811452" y="2841142"/>
                  <a:ext cx="1080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44" name="Ink 43">
                  <a:extLst>
                    <a:ext uri="{FF2B5EF4-FFF2-40B4-BE49-F238E27FC236}">
                      <a16:creationId xmlns:a16="http://schemas.microsoft.com/office/drawing/2014/main" id="{08511799-1983-57C4-200A-AE90EC85037B}"/>
                    </a:ext>
                  </a:extLst>
                </p14:cNvPr>
                <p14:cNvContentPartPr/>
                <p14:nvPr/>
              </p14:nvContentPartPr>
              <p14:xfrm>
                <a:off x="10950772" y="2779582"/>
                <a:ext cx="34200" cy="165600"/>
              </p14:xfrm>
            </p:contentPart>
          </mc:Choice>
          <mc:Fallback>
            <p:pic>
              <p:nvPicPr>
                <p:cNvPr id="44" name="Ink 43">
                  <a:extLst>
                    <a:ext uri="{FF2B5EF4-FFF2-40B4-BE49-F238E27FC236}">
                      <a16:creationId xmlns:a16="http://schemas.microsoft.com/office/drawing/2014/main" id="{08511799-1983-57C4-200A-AE90EC85037B}"/>
                    </a:ext>
                  </a:extLst>
                </p:cNvPr>
                <p:cNvPicPr/>
                <p:nvPr/>
              </p:nvPicPr>
              <p:blipFill>
                <a:blip r:embed="rId181"/>
                <a:stretch>
                  <a:fillRect/>
                </a:stretch>
              </p:blipFill>
              <p:spPr>
                <a:xfrm>
                  <a:off x="10932772" y="2761942"/>
                  <a:ext cx="6984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45" name="Ink 44">
                  <a:extLst>
                    <a:ext uri="{FF2B5EF4-FFF2-40B4-BE49-F238E27FC236}">
                      <a16:creationId xmlns:a16="http://schemas.microsoft.com/office/drawing/2014/main" id="{E71B1A23-EAB4-C416-9A46-A9D5FEC1C29E}"/>
                    </a:ext>
                  </a:extLst>
                </p14:cNvPr>
                <p14:cNvContentPartPr/>
                <p14:nvPr/>
              </p14:nvContentPartPr>
              <p14:xfrm>
                <a:off x="10186492" y="2366302"/>
                <a:ext cx="242640" cy="272520"/>
              </p14:xfrm>
            </p:contentPart>
          </mc:Choice>
          <mc:Fallback>
            <p:pic>
              <p:nvPicPr>
                <p:cNvPr id="45" name="Ink 44">
                  <a:extLst>
                    <a:ext uri="{FF2B5EF4-FFF2-40B4-BE49-F238E27FC236}">
                      <a16:creationId xmlns:a16="http://schemas.microsoft.com/office/drawing/2014/main" id="{E71B1A23-EAB4-C416-9A46-A9D5FEC1C29E}"/>
                    </a:ext>
                  </a:extLst>
                </p:cNvPr>
                <p:cNvPicPr/>
                <p:nvPr/>
              </p:nvPicPr>
              <p:blipFill>
                <a:blip r:embed="rId183"/>
                <a:stretch>
                  <a:fillRect/>
                </a:stretch>
              </p:blipFill>
              <p:spPr>
                <a:xfrm>
                  <a:off x="10168492" y="2348662"/>
                  <a:ext cx="27828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46" name="Ink 45">
                  <a:extLst>
                    <a:ext uri="{FF2B5EF4-FFF2-40B4-BE49-F238E27FC236}">
                      <a16:creationId xmlns:a16="http://schemas.microsoft.com/office/drawing/2014/main" id="{AC40439B-0168-AB25-76AA-C27D52C90210}"/>
                    </a:ext>
                  </a:extLst>
                </p14:cNvPr>
                <p14:cNvContentPartPr/>
                <p14:nvPr/>
              </p14:nvContentPartPr>
              <p14:xfrm>
                <a:off x="10454332" y="2382862"/>
                <a:ext cx="223920" cy="195840"/>
              </p14:xfrm>
            </p:contentPart>
          </mc:Choice>
          <mc:Fallback>
            <p:pic>
              <p:nvPicPr>
                <p:cNvPr id="46" name="Ink 45">
                  <a:extLst>
                    <a:ext uri="{FF2B5EF4-FFF2-40B4-BE49-F238E27FC236}">
                      <a16:creationId xmlns:a16="http://schemas.microsoft.com/office/drawing/2014/main" id="{AC40439B-0168-AB25-76AA-C27D52C90210}"/>
                    </a:ext>
                  </a:extLst>
                </p:cNvPr>
                <p:cNvPicPr/>
                <p:nvPr/>
              </p:nvPicPr>
              <p:blipFill>
                <a:blip r:embed="rId185"/>
                <a:stretch>
                  <a:fillRect/>
                </a:stretch>
              </p:blipFill>
              <p:spPr>
                <a:xfrm>
                  <a:off x="10436692" y="2364862"/>
                  <a:ext cx="25956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47" name="Ink 46">
                  <a:extLst>
                    <a:ext uri="{FF2B5EF4-FFF2-40B4-BE49-F238E27FC236}">
                      <a16:creationId xmlns:a16="http://schemas.microsoft.com/office/drawing/2014/main" id="{4E25A48D-9DDF-6D81-0768-8A66EB8E20A9}"/>
                    </a:ext>
                  </a:extLst>
                </p14:cNvPr>
                <p14:cNvContentPartPr/>
                <p14:nvPr/>
              </p14:nvContentPartPr>
              <p14:xfrm>
                <a:off x="10722532" y="2373142"/>
                <a:ext cx="186120" cy="179280"/>
              </p14:xfrm>
            </p:contentPart>
          </mc:Choice>
          <mc:Fallback>
            <p:pic>
              <p:nvPicPr>
                <p:cNvPr id="47" name="Ink 46">
                  <a:extLst>
                    <a:ext uri="{FF2B5EF4-FFF2-40B4-BE49-F238E27FC236}">
                      <a16:creationId xmlns:a16="http://schemas.microsoft.com/office/drawing/2014/main" id="{4E25A48D-9DDF-6D81-0768-8A66EB8E20A9}"/>
                    </a:ext>
                  </a:extLst>
                </p:cNvPr>
                <p:cNvPicPr/>
                <p:nvPr/>
              </p:nvPicPr>
              <p:blipFill>
                <a:blip r:embed="rId187"/>
                <a:stretch>
                  <a:fillRect/>
                </a:stretch>
              </p:blipFill>
              <p:spPr>
                <a:xfrm>
                  <a:off x="10704892" y="2355502"/>
                  <a:ext cx="22176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4" name="Ink 103">
                  <a:extLst>
                    <a:ext uri="{FF2B5EF4-FFF2-40B4-BE49-F238E27FC236}">
                      <a16:creationId xmlns:a16="http://schemas.microsoft.com/office/drawing/2014/main" id="{0A355797-911F-AFC4-AF71-2CBD12824DEF}"/>
                    </a:ext>
                  </a:extLst>
                </p14:cNvPr>
                <p14:cNvContentPartPr/>
                <p14:nvPr/>
              </p14:nvContentPartPr>
              <p14:xfrm>
                <a:off x="10462252" y="2598142"/>
                <a:ext cx="324720" cy="12960"/>
              </p14:xfrm>
            </p:contentPart>
          </mc:Choice>
          <mc:Fallback>
            <p:pic>
              <p:nvPicPr>
                <p:cNvPr id="104" name="Ink 103">
                  <a:extLst>
                    <a:ext uri="{FF2B5EF4-FFF2-40B4-BE49-F238E27FC236}">
                      <a16:creationId xmlns:a16="http://schemas.microsoft.com/office/drawing/2014/main" id="{0A355797-911F-AFC4-AF71-2CBD12824DEF}"/>
                    </a:ext>
                  </a:extLst>
                </p:cNvPr>
                <p:cNvPicPr/>
                <p:nvPr/>
              </p:nvPicPr>
              <p:blipFill>
                <a:blip r:embed="rId189"/>
                <a:stretch>
                  <a:fillRect/>
                </a:stretch>
              </p:blipFill>
              <p:spPr>
                <a:xfrm>
                  <a:off x="10444612" y="2580502"/>
                  <a:ext cx="36036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5" name="Ink 104">
                  <a:extLst>
                    <a:ext uri="{FF2B5EF4-FFF2-40B4-BE49-F238E27FC236}">
                      <a16:creationId xmlns:a16="http://schemas.microsoft.com/office/drawing/2014/main" id="{92E94876-0436-EFFA-84CA-EC3E4D6082F5}"/>
                    </a:ext>
                  </a:extLst>
                </p14:cNvPr>
                <p14:cNvContentPartPr/>
                <p14:nvPr/>
              </p14:nvContentPartPr>
              <p14:xfrm>
                <a:off x="10475932" y="2675542"/>
                <a:ext cx="253080" cy="10080"/>
              </p14:xfrm>
            </p:contentPart>
          </mc:Choice>
          <mc:Fallback>
            <p:pic>
              <p:nvPicPr>
                <p:cNvPr id="105" name="Ink 104">
                  <a:extLst>
                    <a:ext uri="{FF2B5EF4-FFF2-40B4-BE49-F238E27FC236}">
                      <a16:creationId xmlns:a16="http://schemas.microsoft.com/office/drawing/2014/main" id="{92E94876-0436-EFFA-84CA-EC3E4D6082F5}"/>
                    </a:ext>
                  </a:extLst>
                </p:cNvPr>
                <p:cNvPicPr/>
                <p:nvPr/>
              </p:nvPicPr>
              <p:blipFill>
                <a:blip r:embed="rId191"/>
                <a:stretch>
                  <a:fillRect/>
                </a:stretch>
              </p:blipFill>
              <p:spPr>
                <a:xfrm>
                  <a:off x="10458292" y="2657542"/>
                  <a:ext cx="2887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07" name="Ink 106">
                  <a:extLst>
                    <a:ext uri="{FF2B5EF4-FFF2-40B4-BE49-F238E27FC236}">
                      <a16:creationId xmlns:a16="http://schemas.microsoft.com/office/drawing/2014/main" id="{F2B58C59-6FB7-1F61-C468-CD988CFA4702}"/>
                    </a:ext>
                  </a:extLst>
                </p14:cNvPr>
                <p14:cNvContentPartPr/>
                <p14:nvPr/>
              </p14:nvContentPartPr>
              <p14:xfrm>
                <a:off x="9759172" y="1915222"/>
                <a:ext cx="53280" cy="357480"/>
              </p14:xfrm>
            </p:contentPart>
          </mc:Choice>
          <mc:Fallback>
            <p:pic>
              <p:nvPicPr>
                <p:cNvPr id="107" name="Ink 106">
                  <a:extLst>
                    <a:ext uri="{FF2B5EF4-FFF2-40B4-BE49-F238E27FC236}">
                      <a16:creationId xmlns:a16="http://schemas.microsoft.com/office/drawing/2014/main" id="{F2B58C59-6FB7-1F61-C468-CD988CFA4702}"/>
                    </a:ext>
                  </a:extLst>
                </p:cNvPr>
                <p:cNvPicPr/>
                <p:nvPr/>
              </p:nvPicPr>
              <p:blipFill>
                <a:blip r:embed="rId193"/>
                <a:stretch>
                  <a:fillRect/>
                </a:stretch>
              </p:blipFill>
              <p:spPr>
                <a:xfrm>
                  <a:off x="9741172" y="1897582"/>
                  <a:ext cx="88920" cy="3931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08" name="Ink 107">
                  <a:extLst>
                    <a:ext uri="{FF2B5EF4-FFF2-40B4-BE49-F238E27FC236}">
                      <a16:creationId xmlns:a16="http://schemas.microsoft.com/office/drawing/2014/main" id="{80626AAB-7FAF-B99E-537B-44A63F7501AD}"/>
                    </a:ext>
                  </a:extLst>
                </p14:cNvPr>
                <p14:cNvContentPartPr/>
                <p14:nvPr/>
              </p14:nvContentPartPr>
              <p14:xfrm>
                <a:off x="9859612" y="1916302"/>
                <a:ext cx="39600" cy="289080"/>
              </p14:xfrm>
            </p:contentPart>
          </mc:Choice>
          <mc:Fallback>
            <p:pic>
              <p:nvPicPr>
                <p:cNvPr id="108" name="Ink 107">
                  <a:extLst>
                    <a:ext uri="{FF2B5EF4-FFF2-40B4-BE49-F238E27FC236}">
                      <a16:creationId xmlns:a16="http://schemas.microsoft.com/office/drawing/2014/main" id="{80626AAB-7FAF-B99E-537B-44A63F7501AD}"/>
                    </a:ext>
                  </a:extLst>
                </p:cNvPr>
                <p:cNvPicPr/>
                <p:nvPr/>
              </p:nvPicPr>
              <p:blipFill>
                <a:blip r:embed="rId195"/>
                <a:stretch>
                  <a:fillRect/>
                </a:stretch>
              </p:blipFill>
              <p:spPr>
                <a:xfrm>
                  <a:off x="9841612" y="1898302"/>
                  <a:ext cx="7524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09" name="Ink 108">
                  <a:extLst>
                    <a:ext uri="{FF2B5EF4-FFF2-40B4-BE49-F238E27FC236}">
                      <a16:creationId xmlns:a16="http://schemas.microsoft.com/office/drawing/2014/main" id="{C604E5C9-C25F-1B42-6B40-AD3926BA5DAE}"/>
                    </a:ext>
                  </a:extLst>
                </p14:cNvPr>
                <p14:cNvContentPartPr/>
                <p14:nvPr/>
              </p14:nvContentPartPr>
              <p14:xfrm>
                <a:off x="9677092" y="2043382"/>
                <a:ext cx="303120" cy="95040"/>
              </p14:xfrm>
            </p:contentPart>
          </mc:Choice>
          <mc:Fallback>
            <p:pic>
              <p:nvPicPr>
                <p:cNvPr id="109" name="Ink 108">
                  <a:extLst>
                    <a:ext uri="{FF2B5EF4-FFF2-40B4-BE49-F238E27FC236}">
                      <a16:creationId xmlns:a16="http://schemas.microsoft.com/office/drawing/2014/main" id="{C604E5C9-C25F-1B42-6B40-AD3926BA5DAE}"/>
                    </a:ext>
                  </a:extLst>
                </p:cNvPr>
                <p:cNvPicPr/>
                <p:nvPr/>
              </p:nvPicPr>
              <p:blipFill>
                <a:blip r:embed="rId197"/>
                <a:stretch>
                  <a:fillRect/>
                </a:stretch>
              </p:blipFill>
              <p:spPr>
                <a:xfrm>
                  <a:off x="9659092" y="2025382"/>
                  <a:ext cx="33876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1" name="Ink 110">
                  <a:extLst>
                    <a:ext uri="{FF2B5EF4-FFF2-40B4-BE49-F238E27FC236}">
                      <a16:creationId xmlns:a16="http://schemas.microsoft.com/office/drawing/2014/main" id="{98B861CC-9BDE-3366-03C7-FD8A7A2CCCBD}"/>
                    </a:ext>
                  </a:extLst>
                </p14:cNvPr>
                <p14:cNvContentPartPr/>
                <p14:nvPr/>
              </p14:nvContentPartPr>
              <p14:xfrm>
                <a:off x="9946012" y="1920622"/>
                <a:ext cx="219960" cy="226800"/>
              </p14:xfrm>
            </p:contentPart>
          </mc:Choice>
          <mc:Fallback>
            <p:pic>
              <p:nvPicPr>
                <p:cNvPr id="111" name="Ink 110">
                  <a:extLst>
                    <a:ext uri="{FF2B5EF4-FFF2-40B4-BE49-F238E27FC236}">
                      <a16:creationId xmlns:a16="http://schemas.microsoft.com/office/drawing/2014/main" id="{98B861CC-9BDE-3366-03C7-FD8A7A2CCCBD}"/>
                    </a:ext>
                  </a:extLst>
                </p:cNvPr>
                <p:cNvPicPr/>
                <p:nvPr/>
              </p:nvPicPr>
              <p:blipFill>
                <a:blip r:embed="rId199"/>
                <a:stretch>
                  <a:fillRect/>
                </a:stretch>
              </p:blipFill>
              <p:spPr>
                <a:xfrm>
                  <a:off x="9928012" y="1902982"/>
                  <a:ext cx="25560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2" name="Ink 111">
                  <a:extLst>
                    <a:ext uri="{FF2B5EF4-FFF2-40B4-BE49-F238E27FC236}">
                      <a16:creationId xmlns:a16="http://schemas.microsoft.com/office/drawing/2014/main" id="{8042910C-65C7-E1A9-9611-53291210FE18}"/>
                    </a:ext>
                  </a:extLst>
                </p14:cNvPr>
                <p14:cNvContentPartPr/>
                <p14:nvPr/>
              </p14:nvContentPartPr>
              <p14:xfrm>
                <a:off x="10181812" y="1928902"/>
                <a:ext cx="132120" cy="181080"/>
              </p14:xfrm>
            </p:contentPart>
          </mc:Choice>
          <mc:Fallback>
            <p:pic>
              <p:nvPicPr>
                <p:cNvPr id="112" name="Ink 111">
                  <a:extLst>
                    <a:ext uri="{FF2B5EF4-FFF2-40B4-BE49-F238E27FC236}">
                      <a16:creationId xmlns:a16="http://schemas.microsoft.com/office/drawing/2014/main" id="{8042910C-65C7-E1A9-9611-53291210FE18}"/>
                    </a:ext>
                  </a:extLst>
                </p:cNvPr>
                <p:cNvPicPr/>
                <p:nvPr/>
              </p:nvPicPr>
              <p:blipFill>
                <a:blip r:embed="rId201"/>
                <a:stretch>
                  <a:fillRect/>
                </a:stretch>
              </p:blipFill>
              <p:spPr>
                <a:xfrm>
                  <a:off x="10164172" y="1911262"/>
                  <a:ext cx="16776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3" name="Ink 112">
                  <a:extLst>
                    <a:ext uri="{FF2B5EF4-FFF2-40B4-BE49-F238E27FC236}">
                      <a16:creationId xmlns:a16="http://schemas.microsoft.com/office/drawing/2014/main" id="{29A16839-EE5D-F060-5701-7DD548F65C77}"/>
                    </a:ext>
                  </a:extLst>
                </p14:cNvPr>
                <p14:cNvContentPartPr/>
                <p14:nvPr/>
              </p14:nvContentPartPr>
              <p14:xfrm>
                <a:off x="10349212" y="1883542"/>
                <a:ext cx="142560" cy="221040"/>
              </p14:xfrm>
            </p:contentPart>
          </mc:Choice>
          <mc:Fallback>
            <p:pic>
              <p:nvPicPr>
                <p:cNvPr id="113" name="Ink 112">
                  <a:extLst>
                    <a:ext uri="{FF2B5EF4-FFF2-40B4-BE49-F238E27FC236}">
                      <a16:creationId xmlns:a16="http://schemas.microsoft.com/office/drawing/2014/main" id="{29A16839-EE5D-F060-5701-7DD548F65C77}"/>
                    </a:ext>
                  </a:extLst>
                </p:cNvPr>
                <p:cNvPicPr/>
                <p:nvPr/>
              </p:nvPicPr>
              <p:blipFill>
                <a:blip r:embed="rId203"/>
                <a:stretch>
                  <a:fillRect/>
                </a:stretch>
              </p:blipFill>
              <p:spPr>
                <a:xfrm>
                  <a:off x="10331212" y="1865902"/>
                  <a:ext cx="17820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4" name="Ink 113">
                  <a:extLst>
                    <a:ext uri="{FF2B5EF4-FFF2-40B4-BE49-F238E27FC236}">
                      <a16:creationId xmlns:a16="http://schemas.microsoft.com/office/drawing/2014/main" id="{EF7EF912-44AD-8670-E0EF-3EC80595E840}"/>
                    </a:ext>
                  </a:extLst>
                </p14:cNvPr>
                <p14:cNvContentPartPr/>
                <p14:nvPr/>
              </p14:nvContentPartPr>
              <p14:xfrm>
                <a:off x="10333732" y="1888942"/>
                <a:ext cx="187920" cy="203040"/>
              </p14:xfrm>
            </p:contentPart>
          </mc:Choice>
          <mc:Fallback>
            <p:pic>
              <p:nvPicPr>
                <p:cNvPr id="114" name="Ink 113">
                  <a:extLst>
                    <a:ext uri="{FF2B5EF4-FFF2-40B4-BE49-F238E27FC236}">
                      <a16:creationId xmlns:a16="http://schemas.microsoft.com/office/drawing/2014/main" id="{EF7EF912-44AD-8670-E0EF-3EC80595E840}"/>
                    </a:ext>
                  </a:extLst>
                </p:cNvPr>
                <p:cNvPicPr/>
                <p:nvPr/>
              </p:nvPicPr>
              <p:blipFill>
                <a:blip r:embed="rId205"/>
                <a:stretch>
                  <a:fillRect/>
                </a:stretch>
              </p:blipFill>
              <p:spPr>
                <a:xfrm>
                  <a:off x="10315732" y="1870942"/>
                  <a:ext cx="22356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5" name="Ink 114">
                  <a:extLst>
                    <a:ext uri="{FF2B5EF4-FFF2-40B4-BE49-F238E27FC236}">
                      <a16:creationId xmlns:a16="http://schemas.microsoft.com/office/drawing/2014/main" id="{9583F0B4-9F94-4255-0BCD-30988BDD9444}"/>
                    </a:ext>
                  </a:extLst>
                </p14:cNvPr>
                <p14:cNvContentPartPr/>
                <p14:nvPr/>
              </p14:nvContentPartPr>
              <p14:xfrm>
                <a:off x="10495012" y="1902262"/>
                <a:ext cx="196200" cy="179280"/>
              </p14:xfrm>
            </p:contentPart>
          </mc:Choice>
          <mc:Fallback>
            <p:pic>
              <p:nvPicPr>
                <p:cNvPr id="115" name="Ink 114">
                  <a:extLst>
                    <a:ext uri="{FF2B5EF4-FFF2-40B4-BE49-F238E27FC236}">
                      <a16:creationId xmlns:a16="http://schemas.microsoft.com/office/drawing/2014/main" id="{9583F0B4-9F94-4255-0BCD-30988BDD9444}"/>
                    </a:ext>
                  </a:extLst>
                </p:cNvPr>
                <p:cNvPicPr/>
                <p:nvPr/>
              </p:nvPicPr>
              <p:blipFill>
                <a:blip r:embed="rId207"/>
                <a:stretch>
                  <a:fillRect/>
                </a:stretch>
              </p:blipFill>
              <p:spPr>
                <a:xfrm>
                  <a:off x="10477012" y="1884622"/>
                  <a:ext cx="23184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16" name="Ink 115">
                  <a:extLst>
                    <a:ext uri="{FF2B5EF4-FFF2-40B4-BE49-F238E27FC236}">
                      <a16:creationId xmlns:a16="http://schemas.microsoft.com/office/drawing/2014/main" id="{CB039539-EBB7-56A4-7974-04BC0607247B}"/>
                    </a:ext>
                  </a:extLst>
                </p14:cNvPr>
                <p14:cNvContentPartPr/>
                <p14:nvPr/>
              </p14:nvContentPartPr>
              <p14:xfrm>
                <a:off x="10689772" y="1914502"/>
                <a:ext cx="108720" cy="207720"/>
              </p14:xfrm>
            </p:contentPart>
          </mc:Choice>
          <mc:Fallback>
            <p:pic>
              <p:nvPicPr>
                <p:cNvPr id="116" name="Ink 115">
                  <a:extLst>
                    <a:ext uri="{FF2B5EF4-FFF2-40B4-BE49-F238E27FC236}">
                      <a16:creationId xmlns:a16="http://schemas.microsoft.com/office/drawing/2014/main" id="{CB039539-EBB7-56A4-7974-04BC0607247B}"/>
                    </a:ext>
                  </a:extLst>
                </p:cNvPr>
                <p:cNvPicPr/>
                <p:nvPr/>
              </p:nvPicPr>
              <p:blipFill>
                <a:blip r:embed="rId209"/>
                <a:stretch>
                  <a:fillRect/>
                </a:stretch>
              </p:blipFill>
              <p:spPr>
                <a:xfrm>
                  <a:off x="10672132" y="1896862"/>
                  <a:ext cx="1443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7" name="Ink 116">
                  <a:extLst>
                    <a:ext uri="{FF2B5EF4-FFF2-40B4-BE49-F238E27FC236}">
                      <a16:creationId xmlns:a16="http://schemas.microsoft.com/office/drawing/2014/main" id="{5C63CF08-4F75-9B65-8068-D81F3278D6A1}"/>
                    </a:ext>
                  </a:extLst>
                </p14:cNvPr>
                <p14:cNvContentPartPr/>
                <p14:nvPr/>
              </p14:nvContentPartPr>
              <p14:xfrm>
                <a:off x="10842412" y="1914862"/>
                <a:ext cx="161640" cy="209520"/>
              </p14:xfrm>
            </p:contentPart>
          </mc:Choice>
          <mc:Fallback>
            <p:pic>
              <p:nvPicPr>
                <p:cNvPr id="117" name="Ink 116">
                  <a:extLst>
                    <a:ext uri="{FF2B5EF4-FFF2-40B4-BE49-F238E27FC236}">
                      <a16:creationId xmlns:a16="http://schemas.microsoft.com/office/drawing/2014/main" id="{5C63CF08-4F75-9B65-8068-D81F3278D6A1}"/>
                    </a:ext>
                  </a:extLst>
                </p:cNvPr>
                <p:cNvPicPr/>
                <p:nvPr/>
              </p:nvPicPr>
              <p:blipFill>
                <a:blip r:embed="rId211"/>
                <a:stretch>
                  <a:fillRect/>
                </a:stretch>
              </p:blipFill>
              <p:spPr>
                <a:xfrm>
                  <a:off x="10824412" y="1896862"/>
                  <a:ext cx="19728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18" name="Ink 117">
                  <a:extLst>
                    <a:ext uri="{FF2B5EF4-FFF2-40B4-BE49-F238E27FC236}">
                      <a16:creationId xmlns:a16="http://schemas.microsoft.com/office/drawing/2014/main" id="{3C379EB0-B8C7-D65C-A8BC-67D82773FFF1}"/>
                    </a:ext>
                  </a:extLst>
                </p14:cNvPr>
                <p14:cNvContentPartPr/>
                <p14:nvPr/>
              </p14:nvContentPartPr>
              <p14:xfrm>
                <a:off x="11080732" y="1942222"/>
                <a:ext cx="92160" cy="210600"/>
              </p14:xfrm>
            </p:contentPart>
          </mc:Choice>
          <mc:Fallback>
            <p:pic>
              <p:nvPicPr>
                <p:cNvPr id="118" name="Ink 117">
                  <a:extLst>
                    <a:ext uri="{FF2B5EF4-FFF2-40B4-BE49-F238E27FC236}">
                      <a16:creationId xmlns:a16="http://schemas.microsoft.com/office/drawing/2014/main" id="{3C379EB0-B8C7-D65C-A8BC-67D82773FFF1}"/>
                    </a:ext>
                  </a:extLst>
                </p:cNvPr>
                <p:cNvPicPr/>
                <p:nvPr/>
              </p:nvPicPr>
              <p:blipFill>
                <a:blip r:embed="rId213"/>
                <a:stretch>
                  <a:fillRect/>
                </a:stretch>
              </p:blipFill>
              <p:spPr>
                <a:xfrm>
                  <a:off x="11063092" y="1924222"/>
                  <a:ext cx="12780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19" name="Ink 118">
                  <a:extLst>
                    <a:ext uri="{FF2B5EF4-FFF2-40B4-BE49-F238E27FC236}">
                      <a16:creationId xmlns:a16="http://schemas.microsoft.com/office/drawing/2014/main" id="{C0AFA04A-0B8E-F266-93F9-0A388D49C6B7}"/>
                    </a:ext>
                  </a:extLst>
                </p14:cNvPr>
                <p14:cNvContentPartPr/>
                <p14:nvPr/>
              </p14:nvContentPartPr>
              <p14:xfrm>
                <a:off x="11101252" y="1907302"/>
                <a:ext cx="322560" cy="343440"/>
              </p14:xfrm>
            </p:contentPart>
          </mc:Choice>
          <mc:Fallback>
            <p:pic>
              <p:nvPicPr>
                <p:cNvPr id="119" name="Ink 118">
                  <a:extLst>
                    <a:ext uri="{FF2B5EF4-FFF2-40B4-BE49-F238E27FC236}">
                      <a16:creationId xmlns:a16="http://schemas.microsoft.com/office/drawing/2014/main" id="{C0AFA04A-0B8E-F266-93F9-0A388D49C6B7}"/>
                    </a:ext>
                  </a:extLst>
                </p:cNvPr>
                <p:cNvPicPr/>
                <p:nvPr/>
              </p:nvPicPr>
              <p:blipFill>
                <a:blip r:embed="rId215"/>
                <a:stretch>
                  <a:fillRect/>
                </a:stretch>
              </p:blipFill>
              <p:spPr>
                <a:xfrm>
                  <a:off x="11083252" y="1889302"/>
                  <a:ext cx="35820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1" name="Ink 120">
                  <a:extLst>
                    <a:ext uri="{FF2B5EF4-FFF2-40B4-BE49-F238E27FC236}">
                      <a16:creationId xmlns:a16="http://schemas.microsoft.com/office/drawing/2014/main" id="{5B79F327-21BD-92E1-E45E-0D575BBDD3A9}"/>
                    </a:ext>
                  </a:extLst>
                </p14:cNvPr>
                <p14:cNvContentPartPr/>
                <p14:nvPr/>
              </p14:nvContentPartPr>
              <p14:xfrm>
                <a:off x="10339852" y="2715142"/>
                <a:ext cx="348840" cy="31320"/>
              </p14:xfrm>
            </p:contentPart>
          </mc:Choice>
          <mc:Fallback>
            <p:pic>
              <p:nvPicPr>
                <p:cNvPr id="121" name="Ink 120">
                  <a:extLst>
                    <a:ext uri="{FF2B5EF4-FFF2-40B4-BE49-F238E27FC236}">
                      <a16:creationId xmlns:a16="http://schemas.microsoft.com/office/drawing/2014/main" id="{5B79F327-21BD-92E1-E45E-0D575BBDD3A9}"/>
                    </a:ext>
                  </a:extLst>
                </p:cNvPr>
                <p:cNvPicPr/>
                <p:nvPr/>
              </p:nvPicPr>
              <p:blipFill>
                <a:blip r:embed="rId217"/>
                <a:stretch>
                  <a:fillRect/>
                </a:stretch>
              </p:blipFill>
              <p:spPr>
                <a:xfrm>
                  <a:off x="10322212" y="2697502"/>
                  <a:ext cx="38448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2" name="Ink 121">
                  <a:extLst>
                    <a:ext uri="{FF2B5EF4-FFF2-40B4-BE49-F238E27FC236}">
                      <a16:creationId xmlns:a16="http://schemas.microsoft.com/office/drawing/2014/main" id="{0AD82A33-8957-D10A-02E5-C200062DB543}"/>
                    </a:ext>
                  </a:extLst>
                </p14:cNvPr>
                <p14:cNvContentPartPr/>
                <p14:nvPr/>
              </p14:nvContentPartPr>
              <p14:xfrm>
                <a:off x="10319692" y="2814862"/>
                <a:ext cx="319680" cy="6480"/>
              </p14:xfrm>
            </p:contentPart>
          </mc:Choice>
          <mc:Fallback>
            <p:pic>
              <p:nvPicPr>
                <p:cNvPr id="122" name="Ink 121">
                  <a:extLst>
                    <a:ext uri="{FF2B5EF4-FFF2-40B4-BE49-F238E27FC236}">
                      <a16:creationId xmlns:a16="http://schemas.microsoft.com/office/drawing/2014/main" id="{0AD82A33-8957-D10A-02E5-C200062DB543}"/>
                    </a:ext>
                  </a:extLst>
                </p:cNvPr>
                <p:cNvPicPr/>
                <p:nvPr/>
              </p:nvPicPr>
              <p:blipFill>
                <a:blip r:embed="rId219"/>
                <a:stretch>
                  <a:fillRect/>
                </a:stretch>
              </p:blipFill>
              <p:spPr>
                <a:xfrm>
                  <a:off x="10302052" y="2797222"/>
                  <a:ext cx="35532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2" name="Ink 131">
                  <a:extLst>
                    <a:ext uri="{FF2B5EF4-FFF2-40B4-BE49-F238E27FC236}">
                      <a16:creationId xmlns:a16="http://schemas.microsoft.com/office/drawing/2014/main" id="{1E2B7980-B175-8A7F-0995-7A8F9E6030C2}"/>
                    </a:ext>
                  </a:extLst>
                </p14:cNvPr>
                <p14:cNvContentPartPr/>
                <p14:nvPr/>
              </p14:nvContentPartPr>
              <p14:xfrm>
                <a:off x="10421212" y="2213302"/>
                <a:ext cx="393120" cy="27000"/>
              </p14:xfrm>
            </p:contentPart>
          </mc:Choice>
          <mc:Fallback>
            <p:pic>
              <p:nvPicPr>
                <p:cNvPr id="132" name="Ink 131">
                  <a:extLst>
                    <a:ext uri="{FF2B5EF4-FFF2-40B4-BE49-F238E27FC236}">
                      <a16:creationId xmlns:a16="http://schemas.microsoft.com/office/drawing/2014/main" id="{1E2B7980-B175-8A7F-0995-7A8F9E6030C2}"/>
                    </a:ext>
                  </a:extLst>
                </p:cNvPr>
                <p:cNvPicPr/>
                <p:nvPr/>
              </p:nvPicPr>
              <p:blipFill>
                <a:blip r:embed="rId221"/>
                <a:stretch>
                  <a:fillRect/>
                </a:stretch>
              </p:blipFill>
              <p:spPr>
                <a:xfrm>
                  <a:off x="10403572" y="2195302"/>
                  <a:ext cx="42876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3" name="Ink 132">
                  <a:extLst>
                    <a:ext uri="{FF2B5EF4-FFF2-40B4-BE49-F238E27FC236}">
                      <a16:creationId xmlns:a16="http://schemas.microsoft.com/office/drawing/2014/main" id="{6B381207-99B3-24E3-00DF-852C261CADCD}"/>
                    </a:ext>
                  </a:extLst>
                </p14:cNvPr>
                <p14:cNvContentPartPr/>
                <p14:nvPr/>
              </p14:nvContentPartPr>
              <p14:xfrm>
                <a:off x="10409692" y="2329222"/>
                <a:ext cx="387360" cy="20520"/>
              </p14:xfrm>
            </p:contentPart>
          </mc:Choice>
          <mc:Fallback>
            <p:pic>
              <p:nvPicPr>
                <p:cNvPr id="133" name="Ink 132">
                  <a:extLst>
                    <a:ext uri="{FF2B5EF4-FFF2-40B4-BE49-F238E27FC236}">
                      <a16:creationId xmlns:a16="http://schemas.microsoft.com/office/drawing/2014/main" id="{6B381207-99B3-24E3-00DF-852C261CADCD}"/>
                    </a:ext>
                  </a:extLst>
                </p:cNvPr>
                <p:cNvPicPr/>
                <p:nvPr/>
              </p:nvPicPr>
              <p:blipFill>
                <a:blip r:embed="rId223"/>
                <a:stretch>
                  <a:fillRect/>
                </a:stretch>
              </p:blipFill>
              <p:spPr>
                <a:xfrm>
                  <a:off x="10392052" y="2311222"/>
                  <a:ext cx="4230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8" name="Ink 137">
                  <a:extLst>
                    <a:ext uri="{FF2B5EF4-FFF2-40B4-BE49-F238E27FC236}">
                      <a16:creationId xmlns:a16="http://schemas.microsoft.com/office/drawing/2014/main" id="{F05993A5-D692-9D9D-1B0D-6206D48C9A20}"/>
                    </a:ext>
                  </a:extLst>
                </p14:cNvPr>
                <p14:cNvContentPartPr/>
                <p14:nvPr/>
              </p14:nvContentPartPr>
              <p14:xfrm>
                <a:off x="7258252" y="2132302"/>
                <a:ext cx="2470320" cy="507960"/>
              </p14:xfrm>
            </p:contentPart>
          </mc:Choice>
          <mc:Fallback>
            <p:pic>
              <p:nvPicPr>
                <p:cNvPr id="138" name="Ink 137">
                  <a:extLst>
                    <a:ext uri="{FF2B5EF4-FFF2-40B4-BE49-F238E27FC236}">
                      <a16:creationId xmlns:a16="http://schemas.microsoft.com/office/drawing/2014/main" id="{F05993A5-D692-9D9D-1B0D-6206D48C9A20}"/>
                    </a:ext>
                  </a:extLst>
                </p:cNvPr>
                <p:cNvPicPr/>
                <p:nvPr/>
              </p:nvPicPr>
              <p:blipFill>
                <a:blip r:embed="rId225"/>
                <a:stretch>
                  <a:fillRect/>
                </a:stretch>
              </p:blipFill>
              <p:spPr>
                <a:xfrm>
                  <a:off x="7240612" y="2114662"/>
                  <a:ext cx="2505960" cy="5436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9" name="Ink 138">
                  <a:extLst>
                    <a:ext uri="{FF2B5EF4-FFF2-40B4-BE49-F238E27FC236}">
                      <a16:creationId xmlns:a16="http://schemas.microsoft.com/office/drawing/2014/main" id="{EC483BCB-579E-77BF-040A-CBE5F289E1DD}"/>
                    </a:ext>
                  </a:extLst>
                </p14:cNvPr>
                <p14:cNvContentPartPr/>
                <p14:nvPr/>
              </p14:nvContentPartPr>
              <p14:xfrm>
                <a:off x="7212532" y="2093062"/>
                <a:ext cx="170640" cy="186480"/>
              </p14:xfrm>
            </p:contentPart>
          </mc:Choice>
          <mc:Fallback>
            <p:pic>
              <p:nvPicPr>
                <p:cNvPr id="139" name="Ink 138">
                  <a:extLst>
                    <a:ext uri="{FF2B5EF4-FFF2-40B4-BE49-F238E27FC236}">
                      <a16:creationId xmlns:a16="http://schemas.microsoft.com/office/drawing/2014/main" id="{EC483BCB-579E-77BF-040A-CBE5F289E1DD}"/>
                    </a:ext>
                  </a:extLst>
                </p:cNvPr>
                <p:cNvPicPr/>
                <p:nvPr/>
              </p:nvPicPr>
              <p:blipFill>
                <a:blip r:embed="rId227"/>
                <a:stretch>
                  <a:fillRect/>
                </a:stretch>
              </p:blipFill>
              <p:spPr>
                <a:xfrm>
                  <a:off x="7194892" y="2075422"/>
                  <a:ext cx="2062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1" name="Ink 140">
                  <a:extLst>
                    <a:ext uri="{FF2B5EF4-FFF2-40B4-BE49-F238E27FC236}">
                      <a16:creationId xmlns:a16="http://schemas.microsoft.com/office/drawing/2014/main" id="{4BCAB8AC-053D-8F35-3B4B-372097B242C0}"/>
                    </a:ext>
                  </a:extLst>
                </p14:cNvPr>
                <p14:cNvContentPartPr/>
                <p14:nvPr/>
              </p14:nvContentPartPr>
              <p14:xfrm>
                <a:off x="2795692" y="2144182"/>
                <a:ext cx="2680920" cy="962280"/>
              </p14:xfrm>
            </p:contentPart>
          </mc:Choice>
          <mc:Fallback>
            <p:pic>
              <p:nvPicPr>
                <p:cNvPr id="141" name="Ink 140">
                  <a:extLst>
                    <a:ext uri="{FF2B5EF4-FFF2-40B4-BE49-F238E27FC236}">
                      <a16:creationId xmlns:a16="http://schemas.microsoft.com/office/drawing/2014/main" id="{4BCAB8AC-053D-8F35-3B4B-372097B242C0}"/>
                    </a:ext>
                  </a:extLst>
                </p:cNvPr>
                <p:cNvPicPr/>
                <p:nvPr/>
              </p:nvPicPr>
              <p:blipFill>
                <a:blip r:embed="rId229"/>
                <a:stretch>
                  <a:fillRect/>
                </a:stretch>
              </p:blipFill>
              <p:spPr>
                <a:xfrm>
                  <a:off x="2778052" y="2126182"/>
                  <a:ext cx="2716560" cy="9979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2" name="Ink 141">
                  <a:extLst>
                    <a:ext uri="{FF2B5EF4-FFF2-40B4-BE49-F238E27FC236}">
                      <a16:creationId xmlns:a16="http://schemas.microsoft.com/office/drawing/2014/main" id="{4A7F4DC4-18B7-748F-CB38-63EA069C98AB}"/>
                    </a:ext>
                  </a:extLst>
                </p14:cNvPr>
                <p14:cNvContentPartPr/>
                <p14:nvPr/>
              </p14:nvContentPartPr>
              <p14:xfrm>
                <a:off x="2714332" y="2864902"/>
                <a:ext cx="117360" cy="281880"/>
              </p14:xfrm>
            </p:contentPart>
          </mc:Choice>
          <mc:Fallback>
            <p:pic>
              <p:nvPicPr>
                <p:cNvPr id="142" name="Ink 141">
                  <a:extLst>
                    <a:ext uri="{FF2B5EF4-FFF2-40B4-BE49-F238E27FC236}">
                      <a16:creationId xmlns:a16="http://schemas.microsoft.com/office/drawing/2014/main" id="{4A7F4DC4-18B7-748F-CB38-63EA069C98AB}"/>
                    </a:ext>
                  </a:extLst>
                </p:cNvPr>
                <p:cNvPicPr/>
                <p:nvPr/>
              </p:nvPicPr>
              <p:blipFill>
                <a:blip r:embed="rId231"/>
                <a:stretch>
                  <a:fillRect/>
                </a:stretch>
              </p:blipFill>
              <p:spPr>
                <a:xfrm>
                  <a:off x="2696692" y="2846902"/>
                  <a:ext cx="153000" cy="317520"/>
                </a:xfrm>
                <a:prstGeom prst="rect">
                  <a:avLst/>
                </a:prstGeom>
              </p:spPr>
            </p:pic>
          </mc:Fallback>
        </mc:AlternateContent>
      </p:grpSp>
    </p:spTree>
    <p:extLst>
      <p:ext uri="{BB962C8B-B14F-4D97-AF65-F5344CB8AC3E}">
        <p14:creationId xmlns:p14="http://schemas.microsoft.com/office/powerpoint/2010/main" val="4264652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64"/>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Fiori Elements - List Report Application</a:t>
            </a:r>
            <a:endParaRPr sz="2000" dirty="0">
              <a:solidFill>
                <a:srgbClr val="FFC000"/>
              </a:solidFill>
              <a:latin typeface="Cooper Black" panose="0208090404030B020404" pitchFamily="18" charset="0"/>
            </a:endParaRPr>
          </a:p>
        </p:txBody>
      </p:sp>
      <p:sp>
        <p:nvSpPr>
          <p:cNvPr id="1417" name="Google Shape;1417;p64"/>
          <p:cNvSpPr/>
          <p:nvPr/>
        </p:nvSpPr>
        <p:spPr>
          <a:xfrm>
            <a:off x="174105" y="917231"/>
            <a:ext cx="11760715" cy="6456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a:solidFill>
                  <a:schemeClr val="dk1"/>
                </a:solidFill>
                <a:latin typeface="Arial"/>
                <a:ea typeface="Arial"/>
                <a:cs typeface="Arial"/>
                <a:sym typeface="Arial"/>
              </a:rPr>
              <a:t>The list report offers powerful features for finding and acting on relevant data sets. It is often used as an entry point for navigating to the item details, which are usually shown on an object page.</a:t>
            </a:r>
            <a:endParaRPr sz="1798">
              <a:solidFill>
                <a:srgbClr val="000000"/>
              </a:solidFill>
              <a:latin typeface="Calibri"/>
              <a:ea typeface="Calibri"/>
              <a:cs typeface="Calibri"/>
              <a:sym typeface="Calibri"/>
            </a:endParaRPr>
          </a:p>
        </p:txBody>
      </p:sp>
      <p:pic>
        <p:nvPicPr>
          <p:cNvPr id="1418" name="Google Shape;1418;p64"/>
          <p:cNvPicPr preferRelativeResize="0"/>
          <p:nvPr/>
        </p:nvPicPr>
        <p:blipFill rotWithShape="1">
          <a:blip r:embed="rId3">
            <a:alphaModFix/>
          </a:blip>
          <a:srcRect/>
          <a:stretch/>
        </p:blipFill>
        <p:spPr>
          <a:xfrm>
            <a:off x="174106" y="2321981"/>
            <a:ext cx="5393715" cy="3555031"/>
          </a:xfrm>
          <a:prstGeom prst="rect">
            <a:avLst/>
          </a:prstGeom>
          <a:noFill/>
          <a:ln>
            <a:noFill/>
          </a:ln>
        </p:spPr>
      </p:pic>
      <p:pic>
        <p:nvPicPr>
          <p:cNvPr id="1419" name="Google Shape;1419;p64"/>
          <p:cNvPicPr preferRelativeResize="0"/>
          <p:nvPr/>
        </p:nvPicPr>
        <p:blipFill rotWithShape="1">
          <a:blip r:embed="rId4">
            <a:alphaModFix/>
          </a:blip>
          <a:srcRect/>
          <a:stretch/>
        </p:blipFill>
        <p:spPr>
          <a:xfrm>
            <a:off x="6703695" y="2311650"/>
            <a:ext cx="5311023" cy="3565362"/>
          </a:xfrm>
          <a:prstGeom prst="rect">
            <a:avLst/>
          </a:prstGeom>
          <a:noFill/>
          <a:ln>
            <a:noFill/>
          </a:ln>
        </p:spPr>
      </p:pic>
      <p:cxnSp>
        <p:nvCxnSpPr>
          <p:cNvPr id="1420" name="Google Shape;1420;p64"/>
          <p:cNvCxnSpPr/>
          <p:nvPr/>
        </p:nvCxnSpPr>
        <p:spPr>
          <a:xfrm>
            <a:off x="5250121" y="3996939"/>
            <a:ext cx="1584134" cy="0"/>
          </a:xfrm>
          <a:prstGeom prst="straightConnector1">
            <a:avLst/>
          </a:prstGeom>
          <a:noFill/>
          <a:ln w="76200" cap="flat" cmpd="sng">
            <a:solidFill>
              <a:schemeClr val="accent1"/>
            </a:solidFill>
            <a:prstDash val="solid"/>
            <a:miter lim="800000"/>
            <a:headEnd type="none" w="sm" len="sm"/>
            <a:tailEnd type="triangle" w="med" len="med"/>
          </a:ln>
        </p:spPr>
      </p:cxnSp>
      <p:sp>
        <p:nvSpPr>
          <p:cNvPr id="1421" name="Google Shape;1421;p64"/>
          <p:cNvSpPr/>
          <p:nvPr/>
        </p:nvSpPr>
        <p:spPr>
          <a:xfrm>
            <a:off x="5119561" y="3927307"/>
            <a:ext cx="200193" cy="156673"/>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2" name="Google Shape;1422;p64"/>
          <p:cNvSpPr txBox="1"/>
          <p:nvPr/>
        </p:nvSpPr>
        <p:spPr>
          <a:xfrm>
            <a:off x="1646650" y="1847041"/>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List Report</a:t>
            </a:r>
            <a:endParaRPr/>
          </a:p>
        </p:txBody>
      </p:sp>
      <p:sp>
        <p:nvSpPr>
          <p:cNvPr id="1423" name="Google Shape;1423;p64"/>
          <p:cNvSpPr txBox="1"/>
          <p:nvPr/>
        </p:nvSpPr>
        <p:spPr>
          <a:xfrm>
            <a:off x="8474966" y="1873468"/>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Object Page</a:t>
            </a:r>
            <a:endParaRPr/>
          </a:p>
        </p:txBody>
      </p:sp>
      <p:sp>
        <p:nvSpPr>
          <p:cNvPr id="1424" name="Google Shape;1424;p64"/>
          <p:cNvSpPr/>
          <p:nvPr/>
        </p:nvSpPr>
        <p:spPr>
          <a:xfrm>
            <a:off x="314933" y="2552069"/>
            <a:ext cx="5100565" cy="54834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5" name="Google Shape;1425;p64"/>
          <p:cNvSpPr/>
          <p:nvPr/>
        </p:nvSpPr>
        <p:spPr>
          <a:xfrm>
            <a:off x="314932" y="2330116"/>
            <a:ext cx="665859" cy="221953"/>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6" name="Google Shape;1426;p64"/>
          <p:cNvSpPr/>
          <p:nvPr/>
        </p:nvSpPr>
        <p:spPr>
          <a:xfrm>
            <a:off x="299701" y="3392015"/>
            <a:ext cx="5100565" cy="249313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7" name="Google Shape;1427;p64"/>
          <p:cNvSpPr/>
          <p:nvPr/>
        </p:nvSpPr>
        <p:spPr>
          <a:xfrm>
            <a:off x="3461442" y="3206217"/>
            <a:ext cx="1954056" cy="18579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8" name="Google Shape;1428;p64"/>
          <p:cNvSpPr/>
          <p:nvPr/>
        </p:nvSpPr>
        <p:spPr>
          <a:xfrm>
            <a:off x="6703696" y="2502539"/>
            <a:ext cx="5100565" cy="63658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9" name="Google Shape;1429;p64"/>
          <p:cNvSpPr/>
          <p:nvPr/>
        </p:nvSpPr>
        <p:spPr>
          <a:xfrm>
            <a:off x="6703698" y="3139587"/>
            <a:ext cx="1518854" cy="19042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0" name="Google Shape;1430;p64"/>
          <p:cNvSpPr/>
          <p:nvPr/>
        </p:nvSpPr>
        <p:spPr>
          <a:xfrm>
            <a:off x="6775504" y="3429001"/>
            <a:ext cx="5100565" cy="64944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1" name="Google Shape;1431;p64"/>
          <p:cNvSpPr/>
          <p:nvPr/>
        </p:nvSpPr>
        <p:spPr>
          <a:xfrm>
            <a:off x="6808926" y="4580578"/>
            <a:ext cx="5100565" cy="75577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20"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2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5"/>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Object Page</a:t>
            </a:r>
            <a:endParaRPr sz="3600" dirty="0">
              <a:solidFill>
                <a:srgbClr val="FFC000"/>
              </a:solidFill>
              <a:latin typeface="Cooper Black" panose="0208090404030B020404" pitchFamily="18" charset="0"/>
              <a:ea typeface="Corben"/>
              <a:cs typeface="Corben"/>
              <a:sym typeface="Corben"/>
            </a:endParaRPr>
          </a:p>
        </p:txBody>
      </p:sp>
      <p:pic>
        <p:nvPicPr>
          <p:cNvPr id="1439" name="Google Shape;1439;p65" descr="https://blogs.sap.com/wp-content/uploads/2017/08/Develop-Object-Page-simple-example-facets.png"/>
          <p:cNvPicPr preferRelativeResize="0"/>
          <p:nvPr/>
        </p:nvPicPr>
        <p:blipFill rotWithShape="1">
          <a:blip r:embed="rId3">
            <a:alphaModFix/>
          </a:blip>
          <a:srcRect/>
          <a:stretch/>
        </p:blipFill>
        <p:spPr>
          <a:xfrm>
            <a:off x="323603" y="917230"/>
            <a:ext cx="10192461" cy="5445270"/>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D63588-9804-9C14-337A-974ACD8EBECC}"/>
              </a:ext>
            </a:extLst>
          </p:cNvPr>
          <p:cNvPicPr>
            <a:picLocks noChangeAspect="1"/>
          </p:cNvPicPr>
          <p:nvPr/>
        </p:nvPicPr>
        <p:blipFill>
          <a:blip r:embed="rId2"/>
          <a:stretch>
            <a:fillRect/>
          </a:stretch>
        </p:blipFill>
        <p:spPr>
          <a:xfrm>
            <a:off x="0" y="329255"/>
            <a:ext cx="12188825" cy="6199489"/>
          </a:xfrm>
          <a:prstGeom prst="rect">
            <a:avLst/>
          </a:prstGeom>
        </p:spPr>
      </p:pic>
      <p:grpSp>
        <p:nvGrpSpPr>
          <p:cNvPr id="15" name="Group 14">
            <a:extLst>
              <a:ext uri="{FF2B5EF4-FFF2-40B4-BE49-F238E27FC236}">
                <a16:creationId xmlns:a16="http://schemas.microsoft.com/office/drawing/2014/main" id="{A7D3B21C-50FC-5ED3-54DE-1C4F25B88381}"/>
              </a:ext>
            </a:extLst>
          </p:cNvPr>
          <p:cNvGrpSpPr/>
          <p:nvPr/>
        </p:nvGrpSpPr>
        <p:grpSpPr>
          <a:xfrm>
            <a:off x="182812" y="318126"/>
            <a:ext cx="2392200" cy="802440"/>
            <a:chOff x="182812" y="318126"/>
            <a:chExt cx="2392200" cy="802440"/>
          </a:xfrm>
        </p:grpSpPr>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C6FB95A3-2021-7D73-AE08-5CC973D4EBAD}"/>
                    </a:ext>
                  </a:extLst>
                </p14:cNvPr>
                <p14:cNvContentPartPr/>
                <p14:nvPr/>
              </p14:nvContentPartPr>
              <p14:xfrm>
                <a:off x="182812" y="358806"/>
                <a:ext cx="652680" cy="761760"/>
              </p14:xfrm>
            </p:contentPart>
          </mc:Choice>
          <mc:Fallback>
            <p:pic>
              <p:nvPicPr>
                <p:cNvPr id="6" name="Ink 5">
                  <a:extLst>
                    <a:ext uri="{FF2B5EF4-FFF2-40B4-BE49-F238E27FC236}">
                      <a16:creationId xmlns:a16="http://schemas.microsoft.com/office/drawing/2014/main" id="{C6FB95A3-2021-7D73-AE08-5CC973D4EBAD}"/>
                    </a:ext>
                  </a:extLst>
                </p:cNvPr>
                <p:cNvPicPr/>
                <p:nvPr/>
              </p:nvPicPr>
              <p:blipFill>
                <a:blip r:embed="rId4"/>
                <a:stretch>
                  <a:fillRect/>
                </a:stretch>
              </p:blipFill>
              <p:spPr>
                <a:xfrm>
                  <a:off x="164812" y="340806"/>
                  <a:ext cx="688320" cy="797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668A427A-9778-DD79-39CF-3660FCEF5033}"/>
                    </a:ext>
                  </a:extLst>
                </p14:cNvPr>
                <p14:cNvContentPartPr/>
                <p14:nvPr/>
              </p14:nvContentPartPr>
              <p14:xfrm>
                <a:off x="1014412" y="524406"/>
                <a:ext cx="54360" cy="242280"/>
              </p14:xfrm>
            </p:contentPart>
          </mc:Choice>
          <mc:Fallback>
            <p:pic>
              <p:nvPicPr>
                <p:cNvPr id="7" name="Ink 6">
                  <a:extLst>
                    <a:ext uri="{FF2B5EF4-FFF2-40B4-BE49-F238E27FC236}">
                      <a16:creationId xmlns:a16="http://schemas.microsoft.com/office/drawing/2014/main" id="{668A427A-9778-DD79-39CF-3660FCEF5033}"/>
                    </a:ext>
                  </a:extLst>
                </p:cNvPr>
                <p:cNvPicPr/>
                <p:nvPr/>
              </p:nvPicPr>
              <p:blipFill>
                <a:blip r:embed="rId6"/>
                <a:stretch>
                  <a:fillRect/>
                </a:stretch>
              </p:blipFill>
              <p:spPr>
                <a:xfrm>
                  <a:off x="996772" y="506766"/>
                  <a:ext cx="9000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2625FED7-E87F-8E61-5CB6-7E058235B7CF}"/>
                    </a:ext>
                  </a:extLst>
                </p14:cNvPr>
                <p14:cNvContentPartPr/>
                <p14:nvPr/>
              </p14:nvContentPartPr>
              <p14:xfrm>
                <a:off x="1039612" y="508566"/>
                <a:ext cx="177120" cy="191160"/>
              </p14:xfrm>
            </p:contentPart>
          </mc:Choice>
          <mc:Fallback>
            <p:pic>
              <p:nvPicPr>
                <p:cNvPr id="8" name="Ink 7">
                  <a:extLst>
                    <a:ext uri="{FF2B5EF4-FFF2-40B4-BE49-F238E27FC236}">
                      <a16:creationId xmlns:a16="http://schemas.microsoft.com/office/drawing/2014/main" id="{2625FED7-E87F-8E61-5CB6-7E058235B7CF}"/>
                    </a:ext>
                  </a:extLst>
                </p:cNvPr>
                <p:cNvPicPr/>
                <p:nvPr/>
              </p:nvPicPr>
              <p:blipFill>
                <a:blip r:embed="rId8"/>
                <a:stretch>
                  <a:fillRect/>
                </a:stretch>
              </p:blipFill>
              <p:spPr>
                <a:xfrm>
                  <a:off x="1021612" y="490926"/>
                  <a:ext cx="2127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6BFB23CA-4247-AD84-4504-18FCFEB5CC4E}"/>
                    </a:ext>
                  </a:extLst>
                </p14:cNvPr>
                <p14:cNvContentPartPr/>
                <p14:nvPr/>
              </p14:nvContentPartPr>
              <p14:xfrm>
                <a:off x="1244812" y="342606"/>
                <a:ext cx="482400" cy="338760"/>
              </p14:xfrm>
            </p:contentPart>
          </mc:Choice>
          <mc:Fallback>
            <p:pic>
              <p:nvPicPr>
                <p:cNvPr id="9" name="Ink 8">
                  <a:extLst>
                    <a:ext uri="{FF2B5EF4-FFF2-40B4-BE49-F238E27FC236}">
                      <a16:creationId xmlns:a16="http://schemas.microsoft.com/office/drawing/2014/main" id="{6BFB23CA-4247-AD84-4504-18FCFEB5CC4E}"/>
                    </a:ext>
                  </a:extLst>
                </p:cNvPr>
                <p:cNvPicPr/>
                <p:nvPr/>
              </p:nvPicPr>
              <p:blipFill>
                <a:blip r:embed="rId10"/>
                <a:stretch>
                  <a:fillRect/>
                </a:stretch>
              </p:blipFill>
              <p:spPr>
                <a:xfrm>
                  <a:off x="1226812" y="324966"/>
                  <a:ext cx="51804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3E660472-4806-C60D-EB39-18373282F6C4}"/>
                    </a:ext>
                  </a:extLst>
                </p14:cNvPr>
                <p14:cNvContentPartPr/>
                <p14:nvPr/>
              </p14:nvContentPartPr>
              <p14:xfrm>
                <a:off x="1741252" y="362406"/>
                <a:ext cx="173880" cy="155520"/>
              </p14:xfrm>
            </p:contentPart>
          </mc:Choice>
          <mc:Fallback>
            <p:pic>
              <p:nvPicPr>
                <p:cNvPr id="10" name="Ink 9">
                  <a:extLst>
                    <a:ext uri="{FF2B5EF4-FFF2-40B4-BE49-F238E27FC236}">
                      <a16:creationId xmlns:a16="http://schemas.microsoft.com/office/drawing/2014/main" id="{3E660472-4806-C60D-EB39-18373282F6C4}"/>
                    </a:ext>
                  </a:extLst>
                </p:cNvPr>
                <p:cNvPicPr/>
                <p:nvPr/>
              </p:nvPicPr>
              <p:blipFill>
                <a:blip r:embed="rId12"/>
                <a:stretch>
                  <a:fillRect/>
                </a:stretch>
              </p:blipFill>
              <p:spPr>
                <a:xfrm>
                  <a:off x="1723252" y="344406"/>
                  <a:ext cx="20952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4F62847E-16F3-F29C-BEC2-E4C10BEAA5CD}"/>
                    </a:ext>
                  </a:extLst>
                </p14:cNvPr>
                <p14:cNvContentPartPr/>
                <p14:nvPr/>
              </p14:nvContentPartPr>
              <p14:xfrm>
                <a:off x="1932052" y="318126"/>
                <a:ext cx="177120" cy="159120"/>
              </p14:xfrm>
            </p:contentPart>
          </mc:Choice>
          <mc:Fallback>
            <p:pic>
              <p:nvPicPr>
                <p:cNvPr id="11" name="Ink 10">
                  <a:extLst>
                    <a:ext uri="{FF2B5EF4-FFF2-40B4-BE49-F238E27FC236}">
                      <a16:creationId xmlns:a16="http://schemas.microsoft.com/office/drawing/2014/main" id="{4F62847E-16F3-F29C-BEC2-E4C10BEAA5CD}"/>
                    </a:ext>
                  </a:extLst>
                </p:cNvPr>
                <p:cNvPicPr/>
                <p:nvPr/>
              </p:nvPicPr>
              <p:blipFill>
                <a:blip r:embed="rId14"/>
                <a:stretch>
                  <a:fillRect/>
                </a:stretch>
              </p:blipFill>
              <p:spPr>
                <a:xfrm>
                  <a:off x="1914052" y="300126"/>
                  <a:ext cx="21276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43D1538B-C42E-8760-15A3-DF26F5C058B2}"/>
                    </a:ext>
                  </a:extLst>
                </p14:cNvPr>
                <p14:cNvContentPartPr/>
                <p14:nvPr/>
              </p14:nvContentPartPr>
              <p14:xfrm>
                <a:off x="1938532" y="572286"/>
                <a:ext cx="135720" cy="172800"/>
              </p14:xfrm>
            </p:contentPart>
          </mc:Choice>
          <mc:Fallback>
            <p:pic>
              <p:nvPicPr>
                <p:cNvPr id="12" name="Ink 11">
                  <a:extLst>
                    <a:ext uri="{FF2B5EF4-FFF2-40B4-BE49-F238E27FC236}">
                      <a16:creationId xmlns:a16="http://schemas.microsoft.com/office/drawing/2014/main" id="{43D1538B-C42E-8760-15A3-DF26F5C058B2}"/>
                    </a:ext>
                  </a:extLst>
                </p:cNvPr>
                <p:cNvPicPr/>
                <p:nvPr/>
              </p:nvPicPr>
              <p:blipFill>
                <a:blip r:embed="rId16"/>
                <a:stretch>
                  <a:fillRect/>
                </a:stretch>
              </p:blipFill>
              <p:spPr>
                <a:xfrm>
                  <a:off x="1920532" y="554646"/>
                  <a:ext cx="17136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3A0D1377-A2D7-F319-C5C8-8A2BC0DEE265}"/>
                    </a:ext>
                  </a:extLst>
                </p14:cNvPr>
                <p14:cNvContentPartPr/>
                <p14:nvPr/>
              </p14:nvContentPartPr>
              <p14:xfrm>
                <a:off x="2121052" y="562566"/>
                <a:ext cx="152640" cy="108000"/>
              </p14:xfrm>
            </p:contentPart>
          </mc:Choice>
          <mc:Fallback>
            <p:pic>
              <p:nvPicPr>
                <p:cNvPr id="13" name="Ink 12">
                  <a:extLst>
                    <a:ext uri="{FF2B5EF4-FFF2-40B4-BE49-F238E27FC236}">
                      <a16:creationId xmlns:a16="http://schemas.microsoft.com/office/drawing/2014/main" id="{3A0D1377-A2D7-F319-C5C8-8A2BC0DEE265}"/>
                    </a:ext>
                  </a:extLst>
                </p:cNvPr>
                <p:cNvPicPr/>
                <p:nvPr/>
              </p:nvPicPr>
              <p:blipFill>
                <a:blip r:embed="rId18"/>
                <a:stretch>
                  <a:fillRect/>
                </a:stretch>
              </p:blipFill>
              <p:spPr>
                <a:xfrm>
                  <a:off x="2103412" y="544566"/>
                  <a:ext cx="18828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9ADF67B4-04C0-1013-9479-B7BBEAD8C82E}"/>
                    </a:ext>
                  </a:extLst>
                </p14:cNvPr>
                <p14:cNvContentPartPr/>
                <p14:nvPr/>
              </p14:nvContentPartPr>
              <p14:xfrm>
                <a:off x="2324812" y="418566"/>
                <a:ext cx="250200" cy="276480"/>
              </p14:xfrm>
            </p:contentPart>
          </mc:Choice>
          <mc:Fallback>
            <p:pic>
              <p:nvPicPr>
                <p:cNvPr id="14" name="Ink 13">
                  <a:extLst>
                    <a:ext uri="{FF2B5EF4-FFF2-40B4-BE49-F238E27FC236}">
                      <a16:creationId xmlns:a16="http://schemas.microsoft.com/office/drawing/2014/main" id="{9ADF67B4-04C0-1013-9479-B7BBEAD8C82E}"/>
                    </a:ext>
                  </a:extLst>
                </p:cNvPr>
                <p:cNvPicPr/>
                <p:nvPr/>
              </p:nvPicPr>
              <p:blipFill>
                <a:blip r:embed="rId20"/>
                <a:stretch>
                  <a:fillRect/>
                </a:stretch>
              </p:blipFill>
              <p:spPr>
                <a:xfrm>
                  <a:off x="2306812" y="400926"/>
                  <a:ext cx="285840" cy="312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
            <p14:nvContentPartPr>
              <p14:cNvPr id="16" name="Ink 15">
                <a:extLst>
                  <a:ext uri="{FF2B5EF4-FFF2-40B4-BE49-F238E27FC236}">
                    <a16:creationId xmlns:a16="http://schemas.microsoft.com/office/drawing/2014/main" id="{CAF94C91-8A89-EE8E-CFA0-5DFE9104CFF7}"/>
                  </a:ext>
                </a:extLst>
              </p14:cNvPr>
              <p14:cNvContentPartPr/>
              <p14:nvPr/>
            </p14:nvContentPartPr>
            <p14:xfrm>
              <a:off x="187852" y="1181902"/>
              <a:ext cx="1067400" cy="523080"/>
            </p14:xfrm>
          </p:contentPart>
        </mc:Choice>
        <mc:Fallback>
          <p:pic>
            <p:nvPicPr>
              <p:cNvPr id="16" name="Ink 15">
                <a:extLst>
                  <a:ext uri="{FF2B5EF4-FFF2-40B4-BE49-F238E27FC236}">
                    <a16:creationId xmlns:a16="http://schemas.microsoft.com/office/drawing/2014/main" id="{CAF94C91-8A89-EE8E-CFA0-5DFE9104CFF7}"/>
                  </a:ext>
                </a:extLst>
              </p:cNvPr>
              <p:cNvPicPr/>
              <p:nvPr/>
            </p:nvPicPr>
            <p:blipFill>
              <a:blip r:embed="rId22"/>
              <a:stretch>
                <a:fillRect/>
              </a:stretch>
            </p:blipFill>
            <p:spPr>
              <a:xfrm>
                <a:off x="170212" y="1163902"/>
                <a:ext cx="1103040" cy="5587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Ink 16">
                <a:extLst>
                  <a:ext uri="{FF2B5EF4-FFF2-40B4-BE49-F238E27FC236}">
                    <a16:creationId xmlns:a16="http://schemas.microsoft.com/office/drawing/2014/main" id="{FA08936D-4E8F-8A16-87A8-3715F168A304}"/>
                  </a:ext>
                </a:extLst>
              </p14:cNvPr>
              <p14:cNvContentPartPr/>
              <p14:nvPr/>
            </p14:nvContentPartPr>
            <p14:xfrm>
              <a:off x="2042212" y="1109542"/>
              <a:ext cx="633960" cy="590040"/>
            </p14:xfrm>
          </p:contentPart>
        </mc:Choice>
        <mc:Fallback>
          <p:pic>
            <p:nvPicPr>
              <p:cNvPr id="17" name="Ink 16">
                <a:extLst>
                  <a:ext uri="{FF2B5EF4-FFF2-40B4-BE49-F238E27FC236}">
                    <a16:creationId xmlns:a16="http://schemas.microsoft.com/office/drawing/2014/main" id="{FA08936D-4E8F-8A16-87A8-3715F168A304}"/>
                  </a:ext>
                </a:extLst>
              </p:cNvPr>
              <p:cNvPicPr/>
              <p:nvPr/>
            </p:nvPicPr>
            <p:blipFill>
              <a:blip r:embed="rId24"/>
              <a:stretch>
                <a:fillRect/>
              </a:stretch>
            </p:blipFill>
            <p:spPr>
              <a:xfrm>
                <a:off x="2024212" y="1091902"/>
                <a:ext cx="669600" cy="625680"/>
              </a:xfrm>
              <a:prstGeom prst="rect">
                <a:avLst/>
              </a:prstGeom>
            </p:spPr>
          </p:pic>
        </mc:Fallback>
      </mc:AlternateContent>
      <p:grpSp>
        <p:nvGrpSpPr>
          <p:cNvPr id="20" name="Group 19">
            <a:extLst>
              <a:ext uri="{FF2B5EF4-FFF2-40B4-BE49-F238E27FC236}">
                <a16:creationId xmlns:a16="http://schemas.microsoft.com/office/drawing/2014/main" id="{0B1C1B76-4244-6C43-406C-2AA4F6C65641}"/>
              </a:ext>
            </a:extLst>
          </p:cNvPr>
          <p:cNvGrpSpPr/>
          <p:nvPr/>
        </p:nvGrpSpPr>
        <p:grpSpPr>
          <a:xfrm>
            <a:off x="616972" y="1278382"/>
            <a:ext cx="164880" cy="171720"/>
            <a:chOff x="616972" y="1278382"/>
            <a:chExt cx="164880" cy="171720"/>
          </a:xfrm>
        </p:grpSpPr>
        <mc:AlternateContent xmlns:mc="http://schemas.openxmlformats.org/markup-compatibility/2006">
          <mc:Choice xmlns:p14="http://schemas.microsoft.com/office/powerpoint/2010/main" Requires="p14">
            <p:contentPart p14:bwMode="auto" r:id="rId25">
              <p14:nvContentPartPr>
                <p14:cNvPr id="18" name="Ink 17">
                  <a:extLst>
                    <a:ext uri="{FF2B5EF4-FFF2-40B4-BE49-F238E27FC236}">
                      <a16:creationId xmlns:a16="http://schemas.microsoft.com/office/drawing/2014/main" id="{ECDDCA86-E135-983A-DF09-A918E4E32AE7}"/>
                    </a:ext>
                  </a:extLst>
                </p14:cNvPr>
                <p14:cNvContentPartPr/>
                <p14:nvPr/>
              </p14:nvContentPartPr>
              <p14:xfrm>
                <a:off x="693292" y="1319062"/>
                <a:ext cx="32400" cy="100080"/>
              </p14:xfrm>
            </p:contentPart>
          </mc:Choice>
          <mc:Fallback>
            <p:pic>
              <p:nvPicPr>
                <p:cNvPr id="18" name="Ink 17">
                  <a:extLst>
                    <a:ext uri="{FF2B5EF4-FFF2-40B4-BE49-F238E27FC236}">
                      <a16:creationId xmlns:a16="http://schemas.microsoft.com/office/drawing/2014/main" id="{ECDDCA86-E135-983A-DF09-A918E4E32AE7}"/>
                    </a:ext>
                  </a:extLst>
                </p:cNvPr>
                <p:cNvPicPr/>
                <p:nvPr/>
              </p:nvPicPr>
              <p:blipFill>
                <a:blip r:embed="rId26"/>
                <a:stretch>
                  <a:fillRect/>
                </a:stretch>
              </p:blipFill>
              <p:spPr>
                <a:xfrm>
                  <a:off x="675652" y="1301062"/>
                  <a:ext cx="6804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Ink 18">
                  <a:extLst>
                    <a:ext uri="{FF2B5EF4-FFF2-40B4-BE49-F238E27FC236}">
                      <a16:creationId xmlns:a16="http://schemas.microsoft.com/office/drawing/2014/main" id="{0C64A1EA-035E-AD0B-90D9-EA9BB6F82EAE}"/>
                    </a:ext>
                  </a:extLst>
                </p14:cNvPr>
                <p14:cNvContentPartPr/>
                <p14:nvPr/>
              </p14:nvContentPartPr>
              <p14:xfrm>
                <a:off x="616972" y="1278382"/>
                <a:ext cx="164880" cy="171720"/>
              </p14:xfrm>
            </p:contentPart>
          </mc:Choice>
          <mc:Fallback>
            <p:pic>
              <p:nvPicPr>
                <p:cNvPr id="19" name="Ink 18">
                  <a:extLst>
                    <a:ext uri="{FF2B5EF4-FFF2-40B4-BE49-F238E27FC236}">
                      <a16:creationId xmlns:a16="http://schemas.microsoft.com/office/drawing/2014/main" id="{0C64A1EA-035E-AD0B-90D9-EA9BB6F82EAE}"/>
                    </a:ext>
                  </a:extLst>
                </p:cNvPr>
                <p:cNvPicPr/>
                <p:nvPr/>
              </p:nvPicPr>
              <p:blipFill>
                <a:blip r:embed="rId28"/>
                <a:stretch>
                  <a:fillRect/>
                </a:stretch>
              </p:blipFill>
              <p:spPr>
                <a:xfrm>
                  <a:off x="598972" y="1260742"/>
                  <a:ext cx="200520" cy="207360"/>
                </a:xfrm>
                <a:prstGeom prst="rect">
                  <a:avLst/>
                </a:prstGeom>
              </p:spPr>
            </p:pic>
          </mc:Fallback>
        </mc:AlternateContent>
      </p:grpSp>
      <p:grpSp>
        <p:nvGrpSpPr>
          <p:cNvPr id="23" name="Group 22">
            <a:extLst>
              <a:ext uri="{FF2B5EF4-FFF2-40B4-BE49-F238E27FC236}">
                <a16:creationId xmlns:a16="http://schemas.microsoft.com/office/drawing/2014/main" id="{EA6E0D53-6668-8131-3936-6208175002B0}"/>
              </a:ext>
            </a:extLst>
          </p:cNvPr>
          <p:cNvGrpSpPr/>
          <p:nvPr/>
        </p:nvGrpSpPr>
        <p:grpSpPr>
          <a:xfrm>
            <a:off x="1915852" y="1243822"/>
            <a:ext cx="231480" cy="204840"/>
            <a:chOff x="1915852" y="1243822"/>
            <a:chExt cx="231480" cy="204840"/>
          </a:xfrm>
        </p:grpSpPr>
        <mc:AlternateContent xmlns:mc="http://schemas.openxmlformats.org/markup-compatibility/2006">
          <mc:Choice xmlns:p14="http://schemas.microsoft.com/office/powerpoint/2010/main" Requires="p14">
            <p:contentPart p14:bwMode="auto" r:id="rId29">
              <p14:nvContentPartPr>
                <p14:cNvPr id="21" name="Ink 20">
                  <a:extLst>
                    <a:ext uri="{FF2B5EF4-FFF2-40B4-BE49-F238E27FC236}">
                      <a16:creationId xmlns:a16="http://schemas.microsoft.com/office/drawing/2014/main" id="{4806B83F-AA20-6BAF-1F0F-8799043602BC}"/>
                    </a:ext>
                  </a:extLst>
                </p14:cNvPr>
                <p14:cNvContentPartPr/>
                <p14:nvPr/>
              </p14:nvContentPartPr>
              <p14:xfrm>
                <a:off x="2005492" y="1302862"/>
                <a:ext cx="105840" cy="99360"/>
              </p14:xfrm>
            </p:contentPart>
          </mc:Choice>
          <mc:Fallback>
            <p:pic>
              <p:nvPicPr>
                <p:cNvPr id="21" name="Ink 20">
                  <a:extLst>
                    <a:ext uri="{FF2B5EF4-FFF2-40B4-BE49-F238E27FC236}">
                      <a16:creationId xmlns:a16="http://schemas.microsoft.com/office/drawing/2014/main" id="{4806B83F-AA20-6BAF-1F0F-8799043602BC}"/>
                    </a:ext>
                  </a:extLst>
                </p:cNvPr>
                <p:cNvPicPr/>
                <p:nvPr/>
              </p:nvPicPr>
              <p:blipFill>
                <a:blip r:embed="rId30"/>
                <a:stretch>
                  <a:fillRect/>
                </a:stretch>
              </p:blipFill>
              <p:spPr>
                <a:xfrm>
                  <a:off x="1987492" y="1285222"/>
                  <a:ext cx="14148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2" name="Ink 21">
                  <a:extLst>
                    <a:ext uri="{FF2B5EF4-FFF2-40B4-BE49-F238E27FC236}">
                      <a16:creationId xmlns:a16="http://schemas.microsoft.com/office/drawing/2014/main" id="{52C40309-C390-004B-1192-9CA7F20266D9}"/>
                    </a:ext>
                  </a:extLst>
                </p14:cNvPr>
                <p14:cNvContentPartPr/>
                <p14:nvPr/>
              </p14:nvContentPartPr>
              <p14:xfrm>
                <a:off x="1915852" y="1243822"/>
                <a:ext cx="231480" cy="204840"/>
              </p14:xfrm>
            </p:contentPart>
          </mc:Choice>
          <mc:Fallback>
            <p:pic>
              <p:nvPicPr>
                <p:cNvPr id="22" name="Ink 21">
                  <a:extLst>
                    <a:ext uri="{FF2B5EF4-FFF2-40B4-BE49-F238E27FC236}">
                      <a16:creationId xmlns:a16="http://schemas.microsoft.com/office/drawing/2014/main" id="{52C40309-C390-004B-1192-9CA7F20266D9}"/>
                    </a:ext>
                  </a:extLst>
                </p:cNvPr>
                <p:cNvPicPr/>
                <p:nvPr/>
              </p:nvPicPr>
              <p:blipFill>
                <a:blip r:embed="rId32"/>
                <a:stretch>
                  <a:fillRect/>
                </a:stretch>
              </p:blipFill>
              <p:spPr>
                <a:xfrm>
                  <a:off x="1898212" y="1226182"/>
                  <a:ext cx="267120" cy="240480"/>
                </a:xfrm>
                <a:prstGeom prst="rect">
                  <a:avLst/>
                </a:prstGeom>
              </p:spPr>
            </p:pic>
          </mc:Fallback>
        </mc:AlternateContent>
      </p:grpSp>
      <p:grpSp>
        <p:nvGrpSpPr>
          <p:cNvPr id="54" name="Group 53">
            <a:extLst>
              <a:ext uri="{FF2B5EF4-FFF2-40B4-BE49-F238E27FC236}">
                <a16:creationId xmlns:a16="http://schemas.microsoft.com/office/drawing/2014/main" id="{31A57940-F488-2D04-CEB5-2651E698EB82}"/>
              </a:ext>
            </a:extLst>
          </p:cNvPr>
          <p:cNvGrpSpPr/>
          <p:nvPr/>
        </p:nvGrpSpPr>
        <p:grpSpPr>
          <a:xfrm>
            <a:off x="2735572" y="387742"/>
            <a:ext cx="3663000" cy="1232280"/>
            <a:chOff x="2735572" y="387742"/>
            <a:chExt cx="3663000" cy="1232280"/>
          </a:xfrm>
        </p:grpSpPr>
        <mc:AlternateContent xmlns:mc="http://schemas.openxmlformats.org/markup-compatibility/2006">
          <mc:Choice xmlns:p14="http://schemas.microsoft.com/office/powerpoint/2010/main" Requires="p14">
            <p:contentPart p14:bwMode="auto" r:id="rId33">
              <p14:nvContentPartPr>
                <p14:cNvPr id="24" name="Ink 23">
                  <a:extLst>
                    <a:ext uri="{FF2B5EF4-FFF2-40B4-BE49-F238E27FC236}">
                      <a16:creationId xmlns:a16="http://schemas.microsoft.com/office/drawing/2014/main" id="{444FC3D6-FD7F-51E7-A2F0-A416D77B16CC}"/>
                    </a:ext>
                  </a:extLst>
                </p14:cNvPr>
                <p14:cNvContentPartPr/>
                <p14:nvPr/>
              </p14:nvContentPartPr>
              <p14:xfrm>
                <a:off x="2767972" y="1199182"/>
                <a:ext cx="941400" cy="187200"/>
              </p14:xfrm>
            </p:contentPart>
          </mc:Choice>
          <mc:Fallback>
            <p:pic>
              <p:nvPicPr>
                <p:cNvPr id="24" name="Ink 23">
                  <a:extLst>
                    <a:ext uri="{FF2B5EF4-FFF2-40B4-BE49-F238E27FC236}">
                      <a16:creationId xmlns:a16="http://schemas.microsoft.com/office/drawing/2014/main" id="{444FC3D6-FD7F-51E7-A2F0-A416D77B16CC}"/>
                    </a:ext>
                  </a:extLst>
                </p:cNvPr>
                <p:cNvPicPr/>
                <p:nvPr/>
              </p:nvPicPr>
              <p:blipFill>
                <a:blip r:embed="rId34"/>
                <a:stretch>
                  <a:fillRect/>
                </a:stretch>
              </p:blipFill>
              <p:spPr>
                <a:xfrm>
                  <a:off x="2750332" y="1181542"/>
                  <a:ext cx="97704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Ink 24">
                  <a:extLst>
                    <a:ext uri="{FF2B5EF4-FFF2-40B4-BE49-F238E27FC236}">
                      <a16:creationId xmlns:a16="http://schemas.microsoft.com/office/drawing/2014/main" id="{74C4F1D2-6CBF-9575-2364-60EBD18374CF}"/>
                    </a:ext>
                  </a:extLst>
                </p14:cNvPr>
                <p14:cNvContentPartPr/>
                <p14:nvPr/>
              </p14:nvContentPartPr>
              <p14:xfrm>
                <a:off x="2735572" y="1301422"/>
                <a:ext cx="110880" cy="141840"/>
              </p14:xfrm>
            </p:contentPart>
          </mc:Choice>
          <mc:Fallback>
            <p:pic>
              <p:nvPicPr>
                <p:cNvPr id="25" name="Ink 24">
                  <a:extLst>
                    <a:ext uri="{FF2B5EF4-FFF2-40B4-BE49-F238E27FC236}">
                      <a16:creationId xmlns:a16="http://schemas.microsoft.com/office/drawing/2014/main" id="{74C4F1D2-6CBF-9575-2364-60EBD18374CF}"/>
                    </a:ext>
                  </a:extLst>
                </p:cNvPr>
                <p:cNvPicPr/>
                <p:nvPr/>
              </p:nvPicPr>
              <p:blipFill>
                <a:blip r:embed="rId36"/>
                <a:stretch>
                  <a:fillRect/>
                </a:stretch>
              </p:blipFill>
              <p:spPr>
                <a:xfrm>
                  <a:off x="2717932" y="1283782"/>
                  <a:ext cx="14652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Ink 25">
                  <a:extLst>
                    <a:ext uri="{FF2B5EF4-FFF2-40B4-BE49-F238E27FC236}">
                      <a16:creationId xmlns:a16="http://schemas.microsoft.com/office/drawing/2014/main" id="{F5F1FFAF-A59A-4E57-B81F-68217F9B0807}"/>
                    </a:ext>
                  </a:extLst>
                </p14:cNvPr>
                <p14:cNvContentPartPr/>
                <p14:nvPr/>
              </p14:nvContentPartPr>
              <p14:xfrm>
                <a:off x="3814132" y="1153462"/>
                <a:ext cx="183600" cy="141120"/>
              </p14:xfrm>
            </p:contentPart>
          </mc:Choice>
          <mc:Fallback>
            <p:pic>
              <p:nvPicPr>
                <p:cNvPr id="26" name="Ink 25">
                  <a:extLst>
                    <a:ext uri="{FF2B5EF4-FFF2-40B4-BE49-F238E27FC236}">
                      <a16:creationId xmlns:a16="http://schemas.microsoft.com/office/drawing/2014/main" id="{F5F1FFAF-A59A-4E57-B81F-68217F9B0807}"/>
                    </a:ext>
                  </a:extLst>
                </p:cNvPr>
                <p:cNvPicPr/>
                <p:nvPr/>
              </p:nvPicPr>
              <p:blipFill>
                <a:blip r:embed="rId38"/>
                <a:stretch>
                  <a:fillRect/>
                </a:stretch>
              </p:blipFill>
              <p:spPr>
                <a:xfrm>
                  <a:off x="3796492" y="1135822"/>
                  <a:ext cx="21924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Ink 26">
                  <a:extLst>
                    <a:ext uri="{FF2B5EF4-FFF2-40B4-BE49-F238E27FC236}">
                      <a16:creationId xmlns:a16="http://schemas.microsoft.com/office/drawing/2014/main" id="{72AA1439-A30F-62CE-58CC-398E233DC1B9}"/>
                    </a:ext>
                  </a:extLst>
                </p14:cNvPr>
                <p14:cNvContentPartPr/>
                <p14:nvPr/>
              </p14:nvContentPartPr>
              <p14:xfrm>
                <a:off x="4014292" y="1062742"/>
                <a:ext cx="157680" cy="197640"/>
              </p14:xfrm>
            </p:contentPart>
          </mc:Choice>
          <mc:Fallback>
            <p:pic>
              <p:nvPicPr>
                <p:cNvPr id="27" name="Ink 26">
                  <a:extLst>
                    <a:ext uri="{FF2B5EF4-FFF2-40B4-BE49-F238E27FC236}">
                      <a16:creationId xmlns:a16="http://schemas.microsoft.com/office/drawing/2014/main" id="{72AA1439-A30F-62CE-58CC-398E233DC1B9}"/>
                    </a:ext>
                  </a:extLst>
                </p:cNvPr>
                <p:cNvPicPr/>
                <p:nvPr/>
              </p:nvPicPr>
              <p:blipFill>
                <a:blip r:embed="rId40"/>
                <a:stretch>
                  <a:fillRect/>
                </a:stretch>
              </p:blipFill>
              <p:spPr>
                <a:xfrm>
                  <a:off x="3996652" y="1045102"/>
                  <a:ext cx="19332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8" name="Ink 27">
                  <a:extLst>
                    <a:ext uri="{FF2B5EF4-FFF2-40B4-BE49-F238E27FC236}">
                      <a16:creationId xmlns:a16="http://schemas.microsoft.com/office/drawing/2014/main" id="{A1D12732-9FAA-2E67-85AA-1A39A0075F86}"/>
                    </a:ext>
                  </a:extLst>
                </p14:cNvPr>
                <p14:cNvContentPartPr/>
                <p14:nvPr/>
              </p14:nvContentPartPr>
              <p14:xfrm>
                <a:off x="4204372" y="1123222"/>
                <a:ext cx="112680" cy="214920"/>
              </p14:xfrm>
            </p:contentPart>
          </mc:Choice>
          <mc:Fallback>
            <p:pic>
              <p:nvPicPr>
                <p:cNvPr id="28" name="Ink 27">
                  <a:extLst>
                    <a:ext uri="{FF2B5EF4-FFF2-40B4-BE49-F238E27FC236}">
                      <a16:creationId xmlns:a16="http://schemas.microsoft.com/office/drawing/2014/main" id="{A1D12732-9FAA-2E67-85AA-1A39A0075F86}"/>
                    </a:ext>
                  </a:extLst>
                </p:cNvPr>
                <p:cNvPicPr/>
                <p:nvPr/>
              </p:nvPicPr>
              <p:blipFill>
                <a:blip r:embed="rId42"/>
                <a:stretch>
                  <a:fillRect/>
                </a:stretch>
              </p:blipFill>
              <p:spPr>
                <a:xfrm>
                  <a:off x="4186732" y="1105582"/>
                  <a:ext cx="14832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9" name="Ink 28">
                  <a:extLst>
                    <a:ext uri="{FF2B5EF4-FFF2-40B4-BE49-F238E27FC236}">
                      <a16:creationId xmlns:a16="http://schemas.microsoft.com/office/drawing/2014/main" id="{FC971EA8-9407-75EB-3176-782EB9C4732F}"/>
                    </a:ext>
                  </a:extLst>
                </p14:cNvPr>
                <p14:cNvContentPartPr/>
                <p14:nvPr/>
              </p14:nvContentPartPr>
              <p14:xfrm>
                <a:off x="4237132" y="1002622"/>
                <a:ext cx="24480" cy="23040"/>
              </p14:xfrm>
            </p:contentPart>
          </mc:Choice>
          <mc:Fallback>
            <p:pic>
              <p:nvPicPr>
                <p:cNvPr id="29" name="Ink 28">
                  <a:extLst>
                    <a:ext uri="{FF2B5EF4-FFF2-40B4-BE49-F238E27FC236}">
                      <a16:creationId xmlns:a16="http://schemas.microsoft.com/office/drawing/2014/main" id="{FC971EA8-9407-75EB-3176-782EB9C4732F}"/>
                    </a:ext>
                  </a:extLst>
                </p:cNvPr>
                <p:cNvPicPr/>
                <p:nvPr/>
              </p:nvPicPr>
              <p:blipFill>
                <a:blip r:embed="rId44"/>
                <a:stretch>
                  <a:fillRect/>
                </a:stretch>
              </p:blipFill>
              <p:spPr>
                <a:xfrm>
                  <a:off x="4219132" y="984982"/>
                  <a:ext cx="6012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0" name="Ink 29">
                  <a:extLst>
                    <a:ext uri="{FF2B5EF4-FFF2-40B4-BE49-F238E27FC236}">
                      <a16:creationId xmlns:a16="http://schemas.microsoft.com/office/drawing/2014/main" id="{2C32ACBB-FF69-5802-4B7B-2BD8AAB1530B}"/>
                    </a:ext>
                  </a:extLst>
                </p14:cNvPr>
                <p14:cNvContentPartPr/>
                <p14:nvPr/>
              </p14:nvContentPartPr>
              <p14:xfrm>
                <a:off x="4375372" y="1062022"/>
                <a:ext cx="77040" cy="115560"/>
              </p14:xfrm>
            </p:contentPart>
          </mc:Choice>
          <mc:Fallback>
            <p:pic>
              <p:nvPicPr>
                <p:cNvPr id="30" name="Ink 29">
                  <a:extLst>
                    <a:ext uri="{FF2B5EF4-FFF2-40B4-BE49-F238E27FC236}">
                      <a16:creationId xmlns:a16="http://schemas.microsoft.com/office/drawing/2014/main" id="{2C32ACBB-FF69-5802-4B7B-2BD8AAB1530B}"/>
                    </a:ext>
                  </a:extLst>
                </p:cNvPr>
                <p:cNvPicPr/>
                <p:nvPr/>
              </p:nvPicPr>
              <p:blipFill>
                <a:blip r:embed="rId46"/>
                <a:stretch>
                  <a:fillRect/>
                </a:stretch>
              </p:blipFill>
              <p:spPr>
                <a:xfrm>
                  <a:off x="4357372" y="1044382"/>
                  <a:ext cx="11268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1" name="Ink 30">
                  <a:extLst>
                    <a:ext uri="{FF2B5EF4-FFF2-40B4-BE49-F238E27FC236}">
                      <a16:creationId xmlns:a16="http://schemas.microsoft.com/office/drawing/2014/main" id="{3B268F77-AB7C-19A7-C5A9-90479D23E3A0}"/>
                    </a:ext>
                  </a:extLst>
                </p14:cNvPr>
                <p14:cNvContentPartPr/>
                <p14:nvPr/>
              </p14:nvContentPartPr>
              <p14:xfrm>
                <a:off x="4546372" y="1019542"/>
                <a:ext cx="161640" cy="139680"/>
              </p14:xfrm>
            </p:contentPart>
          </mc:Choice>
          <mc:Fallback>
            <p:pic>
              <p:nvPicPr>
                <p:cNvPr id="31" name="Ink 30">
                  <a:extLst>
                    <a:ext uri="{FF2B5EF4-FFF2-40B4-BE49-F238E27FC236}">
                      <a16:creationId xmlns:a16="http://schemas.microsoft.com/office/drawing/2014/main" id="{3B268F77-AB7C-19A7-C5A9-90479D23E3A0}"/>
                    </a:ext>
                  </a:extLst>
                </p:cNvPr>
                <p:cNvPicPr/>
                <p:nvPr/>
              </p:nvPicPr>
              <p:blipFill>
                <a:blip r:embed="rId48"/>
                <a:stretch>
                  <a:fillRect/>
                </a:stretch>
              </p:blipFill>
              <p:spPr>
                <a:xfrm>
                  <a:off x="4528732" y="1001542"/>
                  <a:ext cx="19728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2" name="Ink 31">
                  <a:extLst>
                    <a:ext uri="{FF2B5EF4-FFF2-40B4-BE49-F238E27FC236}">
                      <a16:creationId xmlns:a16="http://schemas.microsoft.com/office/drawing/2014/main" id="{EE4986FA-1FD8-229B-71F2-F0AE182A3179}"/>
                    </a:ext>
                  </a:extLst>
                </p14:cNvPr>
                <p14:cNvContentPartPr/>
                <p14:nvPr/>
              </p14:nvContentPartPr>
              <p14:xfrm>
                <a:off x="4702612" y="877342"/>
                <a:ext cx="114480" cy="234000"/>
              </p14:xfrm>
            </p:contentPart>
          </mc:Choice>
          <mc:Fallback>
            <p:pic>
              <p:nvPicPr>
                <p:cNvPr id="32" name="Ink 31">
                  <a:extLst>
                    <a:ext uri="{FF2B5EF4-FFF2-40B4-BE49-F238E27FC236}">
                      <a16:creationId xmlns:a16="http://schemas.microsoft.com/office/drawing/2014/main" id="{EE4986FA-1FD8-229B-71F2-F0AE182A3179}"/>
                    </a:ext>
                  </a:extLst>
                </p:cNvPr>
                <p:cNvPicPr/>
                <p:nvPr/>
              </p:nvPicPr>
              <p:blipFill>
                <a:blip r:embed="rId50"/>
                <a:stretch>
                  <a:fillRect/>
                </a:stretch>
              </p:blipFill>
              <p:spPr>
                <a:xfrm>
                  <a:off x="4684612" y="859342"/>
                  <a:ext cx="15012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4" name="Ink 33">
                  <a:extLst>
                    <a:ext uri="{FF2B5EF4-FFF2-40B4-BE49-F238E27FC236}">
                      <a16:creationId xmlns:a16="http://schemas.microsoft.com/office/drawing/2014/main" id="{EA693C89-5960-B072-3D5B-2E66C1FAA172}"/>
                    </a:ext>
                  </a:extLst>
                </p14:cNvPr>
                <p14:cNvContentPartPr/>
                <p14:nvPr/>
              </p14:nvContentPartPr>
              <p14:xfrm>
                <a:off x="4653652" y="1333822"/>
                <a:ext cx="56160" cy="177120"/>
              </p14:xfrm>
            </p:contentPart>
          </mc:Choice>
          <mc:Fallback>
            <p:pic>
              <p:nvPicPr>
                <p:cNvPr id="34" name="Ink 33">
                  <a:extLst>
                    <a:ext uri="{FF2B5EF4-FFF2-40B4-BE49-F238E27FC236}">
                      <a16:creationId xmlns:a16="http://schemas.microsoft.com/office/drawing/2014/main" id="{EA693C89-5960-B072-3D5B-2E66C1FAA172}"/>
                    </a:ext>
                  </a:extLst>
                </p:cNvPr>
                <p:cNvPicPr/>
                <p:nvPr/>
              </p:nvPicPr>
              <p:blipFill>
                <a:blip r:embed="rId52"/>
                <a:stretch>
                  <a:fillRect/>
                </a:stretch>
              </p:blipFill>
              <p:spPr>
                <a:xfrm>
                  <a:off x="4636012" y="1316182"/>
                  <a:ext cx="9180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5" name="Ink 34">
                  <a:extLst>
                    <a:ext uri="{FF2B5EF4-FFF2-40B4-BE49-F238E27FC236}">
                      <a16:creationId xmlns:a16="http://schemas.microsoft.com/office/drawing/2014/main" id="{F8E618C2-33C9-8864-A368-C347D21AC56D}"/>
                    </a:ext>
                  </a:extLst>
                </p14:cNvPr>
                <p14:cNvContentPartPr/>
                <p14:nvPr/>
              </p14:nvContentPartPr>
              <p14:xfrm>
                <a:off x="4477252" y="1325542"/>
                <a:ext cx="283320" cy="198000"/>
              </p14:xfrm>
            </p:contentPart>
          </mc:Choice>
          <mc:Fallback>
            <p:pic>
              <p:nvPicPr>
                <p:cNvPr id="35" name="Ink 34">
                  <a:extLst>
                    <a:ext uri="{FF2B5EF4-FFF2-40B4-BE49-F238E27FC236}">
                      <a16:creationId xmlns:a16="http://schemas.microsoft.com/office/drawing/2014/main" id="{F8E618C2-33C9-8864-A368-C347D21AC56D}"/>
                    </a:ext>
                  </a:extLst>
                </p:cNvPr>
                <p:cNvPicPr/>
                <p:nvPr/>
              </p:nvPicPr>
              <p:blipFill>
                <a:blip r:embed="rId54"/>
                <a:stretch>
                  <a:fillRect/>
                </a:stretch>
              </p:blipFill>
              <p:spPr>
                <a:xfrm>
                  <a:off x="4459252" y="1307902"/>
                  <a:ext cx="31896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6" name="Ink 35">
                  <a:extLst>
                    <a:ext uri="{FF2B5EF4-FFF2-40B4-BE49-F238E27FC236}">
                      <a16:creationId xmlns:a16="http://schemas.microsoft.com/office/drawing/2014/main" id="{087E9CBB-7114-83CF-E7A9-F44BBE4BF539}"/>
                    </a:ext>
                  </a:extLst>
                </p14:cNvPr>
                <p14:cNvContentPartPr/>
                <p14:nvPr/>
              </p14:nvContentPartPr>
              <p14:xfrm>
                <a:off x="4815292" y="1247782"/>
                <a:ext cx="243720" cy="216720"/>
              </p14:xfrm>
            </p:contentPart>
          </mc:Choice>
          <mc:Fallback>
            <p:pic>
              <p:nvPicPr>
                <p:cNvPr id="36" name="Ink 35">
                  <a:extLst>
                    <a:ext uri="{FF2B5EF4-FFF2-40B4-BE49-F238E27FC236}">
                      <a16:creationId xmlns:a16="http://schemas.microsoft.com/office/drawing/2014/main" id="{087E9CBB-7114-83CF-E7A9-F44BBE4BF539}"/>
                    </a:ext>
                  </a:extLst>
                </p:cNvPr>
                <p:cNvPicPr/>
                <p:nvPr/>
              </p:nvPicPr>
              <p:blipFill>
                <a:blip r:embed="rId56"/>
                <a:stretch>
                  <a:fillRect/>
                </a:stretch>
              </p:blipFill>
              <p:spPr>
                <a:xfrm>
                  <a:off x="4797652" y="1230142"/>
                  <a:ext cx="27936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7" name="Ink 36">
                  <a:extLst>
                    <a:ext uri="{FF2B5EF4-FFF2-40B4-BE49-F238E27FC236}">
                      <a16:creationId xmlns:a16="http://schemas.microsoft.com/office/drawing/2014/main" id="{1E067517-AD74-72B8-BAC3-659F211887A6}"/>
                    </a:ext>
                  </a:extLst>
                </p14:cNvPr>
                <p14:cNvContentPartPr/>
                <p14:nvPr/>
              </p14:nvContentPartPr>
              <p14:xfrm>
                <a:off x="4983052" y="1275502"/>
                <a:ext cx="275760" cy="96120"/>
              </p14:xfrm>
            </p:contentPart>
          </mc:Choice>
          <mc:Fallback>
            <p:pic>
              <p:nvPicPr>
                <p:cNvPr id="37" name="Ink 36">
                  <a:extLst>
                    <a:ext uri="{FF2B5EF4-FFF2-40B4-BE49-F238E27FC236}">
                      <a16:creationId xmlns:a16="http://schemas.microsoft.com/office/drawing/2014/main" id="{1E067517-AD74-72B8-BAC3-659F211887A6}"/>
                    </a:ext>
                  </a:extLst>
                </p:cNvPr>
                <p:cNvPicPr/>
                <p:nvPr/>
              </p:nvPicPr>
              <p:blipFill>
                <a:blip r:embed="rId58"/>
                <a:stretch>
                  <a:fillRect/>
                </a:stretch>
              </p:blipFill>
              <p:spPr>
                <a:xfrm>
                  <a:off x="4965052" y="1257862"/>
                  <a:ext cx="31140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8" name="Ink 37">
                  <a:extLst>
                    <a:ext uri="{FF2B5EF4-FFF2-40B4-BE49-F238E27FC236}">
                      <a16:creationId xmlns:a16="http://schemas.microsoft.com/office/drawing/2014/main" id="{952BA8E4-F75F-18C0-B45B-35BD80FCDABF}"/>
                    </a:ext>
                  </a:extLst>
                </p14:cNvPr>
                <p14:cNvContentPartPr/>
                <p14:nvPr/>
              </p14:nvContentPartPr>
              <p14:xfrm>
                <a:off x="5370412" y="1251742"/>
                <a:ext cx="133920" cy="223560"/>
              </p14:xfrm>
            </p:contentPart>
          </mc:Choice>
          <mc:Fallback>
            <p:pic>
              <p:nvPicPr>
                <p:cNvPr id="38" name="Ink 37">
                  <a:extLst>
                    <a:ext uri="{FF2B5EF4-FFF2-40B4-BE49-F238E27FC236}">
                      <a16:creationId xmlns:a16="http://schemas.microsoft.com/office/drawing/2014/main" id="{952BA8E4-F75F-18C0-B45B-35BD80FCDABF}"/>
                    </a:ext>
                  </a:extLst>
                </p:cNvPr>
                <p:cNvPicPr/>
                <p:nvPr/>
              </p:nvPicPr>
              <p:blipFill>
                <a:blip r:embed="rId60"/>
                <a:stretch>
                  <a:fillRect/>
                </a:stretch>
              </p:blipFill>
              <p:spPr>
                <a:xfrm>
                  <a:off x="5352412" y="1233742"/>
                  <a:ext cx="16956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9" name="Ink 38">
                  <a:extLst>
                    <a:ext uri="{FF2B5EF4-FFF2-40B4-BE49-F238E27FC236}">
                      <a16:creationId xmlns:a16="http://schemas.microsoft.com/office/drawing/2014/main" id="{415C7EC2-9ED2-A995-8C40-FAF05EF5AB87}"/>
                    </a:ext>
                  </a:extLst>
                </p14:cNvPr>
                <p14:cNvContentPartPr/>
                <p14:nvPr/>
              </p14:nvContentPartPr>
              <p14:xfrm>
                <a:off x="5583892" y="1222942"/>
                <a:ext cx="122400" cy="138960"/>
              </p14:xfrm>
            </p:contentPart>
          </mc:Choice>
          <mc:Fallback>
            <p:pic>
              <p:nvPicPr>
                <p:cNvPr id="39" name="Ink 38">
                  <a:extLst>
                    <a:ext uri="{FF2B5EF4-FFF2-40B4-BE49-F238E27FC236}">
                      <a16:creationId xmlns:a16="http://schemas.microsoft.com/office/drawing/2014/main" id="{415C7EC2-9ED2-A995-8C40-FAF05EF5AB87}"/>
                    </a:ext>
                  </a:extLst>
                </p:cNvPr>
                <p:cNvPicPr/>
                <p:nvPr/>
              </p:nvPicPr>
              <p:blipFill>
                <a:blip r:embed="rId62"/>
                <a:stretch>
                  <a:fillRect/>
                </a:stretch>
              </p:blipFill>
              <p:spPr>
                <a:xfrm>
                  <a:off x="5565892" y="1204942"/>
                  <a:ext cx="1580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0" name="Ink 39">
                  <a:extLst>
                    <a:ext uri="{FF2B5EF4-FFF2-40B4-BE49-F238E27FC236}">
                      <a16:creationId xmlns:a16="http://schemas.microsoft.com/office/drawing/2014/main" id="{A9610B45-1CA3-4795-C0E8-135F4AEF224A}"/>
                    </a:ext>
                  </a:extLst>
                </p14:cNvPr>
                <p14:cNvContentPartPr/>
                <p14:nvPr/>
              </p14:nvContentPartPr>
              <p14:xfrm>
                <a:off x="5818612" y="1227982"/>
                <a:ext cx="68760" cy="105120"/>
              </p14:xfrm>
            </p:contentPart>
          </mc:Choice>
          <mc:Fallback>
            <p:pic>
              <p:nvPicPr>
                <p:cNvPr id="40" name="Ink 39">
                  <a:extLst>
                    <a:ext uri="{FF2B5EF4-FFF2-40B4-BE49-F238E27FC236}">
                      <a16:creationId xmlns:a16="http://schemas.microsoft.com/office/drawing/2014/main" id="{A9610B45-1CA3-4795-C0E8-135F4AEF224A}"/>
                    </a:ext>
                  </a:extLst>
                </p:cNvPr>
                <p:cNvPicPr/>
                <p:nvPr/>
              </p:nvPicPr>
              <p:blipFill>
                <a:blip r:embed="rId64"/>
                <a:stretch>
                  <a:fillRect/>
                </a:stretch>
              </p:blipFill>
              <p:spPr>
                <a:xfrm>
                  <a:off x="5800612" y="1210342"/>
                  <a:ext cx="10440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1" name="Ink 40">
                  <a:extLst>
                    <a:ext uri="{FF2B5EF4-FFF2-40B4-BE49-F238E27FC236}">
                      <a16:creationId xmlns:a16="http://schemas.microsoft.com/office/drawing/2014/main" id="{2DFDF09B-0F68-158F-8D64-B4BDB5041069}"/>
                    </a:ext>
                  </a:extLst>
                </p14:cNvPr>
                <p14:cNvContentPartPr/>
                <p14:nvPr/>
              </p14:nvContentPartPr>
              <p14:xfrm>
                <a:off x="5831212" y="1071382"/>
                <a:ext cx="18000" cy="46440"/>
              </p14:xfrm>
            </p:contentPart>
          </mc:Choice>
          <mc:Fallback>
            <p:pic>
              <p:nvPicPr>
                <p:cNvPr id="41" name="Ink 40">
                  <a:extLst>
                    <a:ext uri="{FF2B5EF4-FFF2-40B4-BE49-F238E27FC236}">
                      <a16:creationId xmlns:a16="http://schemas.microsoft.com/office/drawing/2014/main" id="{2DFDF09B-0F68-158F-8D64-B4BDB5041069}"/>
                    </a:ext>
                  </a:extLst>
                </p:cNvPr>
                <p:cNvPicPr/>
                <p:nvPr/>
              </p:nvPicPr>
              <p:blipFill>
                <a:blip r:embed="rId66"/>
                <a:stretch>
                  <a:fillRect/>
                </a:stretch>
              </p:blipFill>
              <p:spPr>
                <a:xfrm>
                  <a:off x="5813212" y="1053382"/>
                  <a:ext cx="5364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2" name="Ink 41">
                  <a:extLst>
                    <a:ext uri="{FF2B5EF4-FFF2-40B4-BE49-F238E27FC236}">
                      <a16:creationId xmlns:a16="http://schemas.microsoft.com/office/drawing/2014/main" id="{6D5DCB08-A370-76D4-B6F8-8BB7647CD053}"/>
                    </a:ext>
                  </a:extLst>
                </p14:cNvPr>
                <p14:cNvContentPartPr/>
                <p14:nvPr/>
              </p14:nvContentPartPr>
              <p14:xfrm>
                <a:off x="5915452" y="1174702"/>
                <a:ext cx="195120" cy="105480"/>
              </p14:xfrm>
            </p:contentPart>
          </mc:Choice>
          <mc:Fallback>
            <p:pic>
              <p:nvPicPr>
                <p:cNvPr id="42" name="Ink 41">
                  <a:extLst>
                    <a:ext uri="{FF2B5EF4-FFF2-40B4-BE49-F238E27FC236}">
                      <a16:creationId xmlns:a16="http://schemas.microsoft.com/office/drawing/2014/main" id="{6D5DCB08-A370-76D4-B6F8-8BB7647CD053}"/>
                    </a:ext>
                  </a:extLst>
                </p:cNvPr>
                <p:cNvPicPr/>
                <p:nvPr/>
              </p:nvPicPr>
              <p:blipFill>
                <a:blip r:embed="rId68"/>
                <a:stretch>
                  <a:fillRect/>
                </a:stretch>
              </p:blipFill>
              <p:spPr>
                <a:xfrm>
                  <a:off x="5897452" y="1156702"/>
                  <a:ext cx="2307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3" name="Ink 42">
                  <a:extLst>
                    <a:ext uri="{FF2B5EF4-FFF2-40B4-BE49-F238E27FC236}">
                      <a16:creationId xmlns:a16="http://schemas.microsoft.com/office/drawing/2014/main" id="{81082CA0-8A95-C178-885C-B34425BC7157}"/>
                    </a:ext>
                  </a:extLst>
                </p14:cNvPr>
                <p14:cNvContentPartPr/>
                <p14:nvPr/>
              </p14:nvContentPartPr>
              <p14:xfrm>
                <a:off x="6110212" y="1068502"/>
                <a:ext cx="85680" cy="210600"/>
              </p14:xfrm>
            </p:contentPart>
          </mc:Choice>
          <mc:Fallback>
            <p:pic>
              <p:nvPicPr>
                <p:cNvPr id="43" name="Ink 42">
                  <a:extLst>
                    <a:ext uri="{FF2B5EF4-FFF2-40B4-BE49-F238E27FC236}">
                      <a16:creationId xmlns:a16="http://schemas.microsoft.com/office/drawing/2014/main" id="{81082CA0-8A95-C178-885C-B34425BC7157}"/>
                    </a:ext>
                  </a:extLst>
                </p:cNvPr>
                <p:cNvPicPr/>
                <p:nvPr/>
              </p:nvPicPr>
              <p:blipFill>
                <a:blip r:embed="rId70"/>
                <a:stretch>
                  <a:fillRect/>
                </a:stretch>
              </p:blipFill>
              <p:spPr>
                <a:xfrm>
                  <a:off x="6092572" y="1050862"/>
                  <a:ext cx="12132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4" name="Ink 43">
                  <a:extLst>
                    <a:ext uri="{FF2B5EF4-FFF2-40B4-BE49-F238E27FC236}">
                      <a16:creationId xmlns:a16="http://schemas.microsoft.com/office/drawing/2014/main" id="{58C69EB4-9F6F-CEF6-1286-920102CBCF27}"/>
                    </a:ext>
                  </a:extLst>
                </p14:cNvPr>
                <p14:cNvContentPartPr/>
                <p14:nvPr/>
              </p14:nvContentPartPr>
              <p14:xfrm>
                <a:off x="6119212" y="1095862"/>
                <a:ext cx="279360" cy="182160"/>
              </p14:xfrm>
            </p:contentPart>
          </mc:Choice>
          <mc:Fallback>
            <p:pic>
              <p:nvPicPr>
                <p:cNvPr id="44" name="Ink 43">
                  <a:extLst>
                    <a:ext uri="{FF2B5EF4-FFF2-40B4-BE49-F238E27FC236}">
                      <a16:creationId xmlns:a16="http://schemas.microsoft.com/office/drawing/2014/main" id="{58C69EB4-9F6F-CEF6-1286-920102CBCF27}"/>
                    </a:ext>
                  </a:extLst>
                </p:cNvPr>
                <p:cNvPicPr/>
                <p:nvPr/>
              </p:nvPicPr>
              <p:blipFill>
                <a:blip r:embed="rId72"/>
                <a:stretch>
                  <a:fillRect/>
                </a:stretch>
              </p:blipFill>
              <p:spPr>
                <a:xfrm>
                  <a:off x="6101572" y="1077862"/>
                  <a:ext cx="31500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6" name="Ink 45">
                  <a:extLst>
                    <a:ext uri="{FF2B5EF4-FFF2-40B4-BE49-F238E27FC236}">
                      <a16:creationId xmlns:a16="http://schemas.microsoft.com/office/drawing/2014/main" id="{52799B22-0DCE-3332-419D-EB1F6C1BD368}"/>
                    </a:ext>
                  </a:extLst>
                </p14:cNvPr>
                <p14:cNvContentPartPr/>
                <p14:nvPr/>
              </p14:nvContentPartPr>
              <p14:xfrm>
                <a:off x="3421372" y="387742"/>
                <a:ext cx="297000" cy="457920"/>
              </p14:xfrm>
            </p:contentPart>
          </mc:Choice>
          <mc:Fallback>
            <p:pic>
              <p:nvPicPr>
                <p:cNvPr id="46" name="Ink 45">
                  <a:extLst>
                    <a:ext uri="{FF2B5EF4-FFF2-40B4-BE49-F238E27FC236}">
                      <a16:creationId xmlns:a16="http://schemas.microsoft.com/office/drawing/2014/main" id="{52799B22-0DCE-3332-419D-EB1F6C1BD368}"/>
                    </a:ext>
                  </a:extLst>
                </p:cNvPr>
                <p:cNvPicPr/>
                <p:nvPr/>
              </p:nvPicPr>
              <p:blipFill>
                <a:blip r:embed="rId74"/>
                <a:stretch>
                  <a:fillRect/>
                </a:stretch>
              </p:blipFill>
              <p:spPr>
                <a:xfrm>
                  <a:off x="3403732" y="369742"/>
                  <a:ext cx="33264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7" name="Ink 46">
                  <a:extLst>
                    <a:ext uri="{FF2B5EF4-FFF2-40B4-BE49-F238E27FC236}">
                      <a16:creationId xmlns:a16="http://schemas.microsoft.com/office/drawing/2014/main" id="{ACFB318C-E09F-0B21-357F-2725737AA5DC}"/>
                    </a:ext>
                  </a:extLst>
                </p14:cNvPr>
                <p14:cNvContentPartPr/>
                <p14:nvPr/>
              </p14:nvContentPartPr>
              <p14:xfrm>
                <a:off x="3738532" y="567742"/>
                <a:ext cx="105840" cy="124560"/>
              </p14:xfrm>
            </p:contentPart>
          </mc:Choice>
          <mc:Fallback>
            <p:pic>
              <p:nvPicPr>
                <p:cNvPr id="47" name="Ink 46">
                  <a:extLst>
                    <a:ext uri="{FF2B5EF4-FFF2-40B4-BE49-F238E27FC236}">
                      <a16:creationId xmlns:a16="http://schemas.microsoft.com/office/drawing/2014/main" id="{ACFB318C-E09F-0B21-357F-2725737AA5DC}"/>
                    </a:ext>
                  </a:extLst>
                </p:cNvPr>
                <p:cNvPicPr/>
                <p:nvPr/>
              </p:nvPicPr>
              <p:blipFill>
                <a:blip r:embed="rId76"/>
                <a:stretch>
                  <a:fillRect/>
                </a:stretch>
              </p:blipFill>
              <p:spPr>
                <a:xfrm>
                  <a:off x="3720892" y="550102"/>
                  <a:ext cx="14148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8" name="Ink 47">
                  <a:extLst>
                    <a:ext uri="{FF2B5EF4-FFF2-40B4-BE49-F238E27FC236}">
                      <a16:creationId xmlns:a16="http://schemas.microsoft.com/office/drawing/2014/main" id="{49ABC2D4-BAE0-F731-466B-BD5DD2B75B3C}"/>
                    </a:ext>
                  </a:extLst>
                </p14:cNvPr>
                <p14:cNvContentPartPr/>
                <p14:nvPr/>
              </p14:nvContentPartPr>
              <p14:xfrm>
                <a:off x="3829972" y="418702"/>
                <a:ext cx="285120" cy="235440"/>
              </p14:xfrm>
            </p:contentPart>
          </mc:Choice>
          <mc:Fallback>
            <p:pic>
              <p:nvPicPr>
                <p:cNvPr id="48" name="Ink 47">
                  <a:extLst>
                    <a:ext uri="{FF2B5EF4-FFF2-40B4-BE49-F238E27FC236}">
                      <a16:creationId xmlns:a16="http://schemas.microsoft.com/office/drawing/2014/main" id="{49ABC2D4-BAE0-F731-466B-BD5DD2B75B3C}"/>
                    </a:ext>
                  </a:extLst>
                </p:cNvPr>
                <p:cNvPicPr/>
                <p:nvPr/>
              </p:nvPicPr>
              <p:blipFill>
                <a:blip r:embed="rId78"/>
                <a:stretch>
                  <a:fillRect/>
                </a:stretch>
              </p:blipFill>
              <p:spPr>
                <a:xfrm>
                  <a:off x="3812332" y="400702"/>
                  <a:ext cx="32076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0" name="Ink 49">
                  <a:extLst>
                    <a:ext uri="{FF2B5EF4-FFF2-40B4-BE49-F238E27FC236}">
                      <a16:creationId xmlns:a16="http://schemas.microsoft.com/office/drawing/2014/main" id="{93F7CAFB-F6AD-1495-DCF1-6EBE546C2856}"/>
                    </a:ext>
                  </a:extLst>
                </p14:cNvPr>
                <p14:cNvContentPartPr/>
                <p14:nvPr/>
              </p14:nvContentPartPr>
              <p14:xfrm>
                <a:off x="3599572" y="716422"/>
                <a:ext cx="514800" cy="106560"/>
              </p14:xfrm>
            </p:contentPart>
          </mc:Choice>
          <mc:Fallback>
            <p:pic>
              <p:nvPicPr>
                <p:cNvPr id="50" name="Ink 49">
                  <a:extLst>
                    <a:ext uri="{FF2B5EF4-FFF2-40B4-BE49-F238E27FC236}">
                      <a16:creationId xmlns:a16="http://schemas.microsoft.com/office/drawing/2014/main" id="{93F7CAFB-F6AD-1495-DCF1-6EBE546C2856}"/>
                    </a:ext>
                  </a:extLst>
                </p:cNvPr>
                <p:cNvPicPr/>
                <p:nvPr/>
              </p:nvPicPr>
              <p:blipFill>
                <a:blip r:embed="rId80"/>
                <a:stretch>
                  <a:fillRect/>
                </a:stretch>
              </p:blipFill>
              <p:spPr>
                <a:xfrm>
                  <a:off x="3581572" y="698422"/>
                  <a:ext cx="55044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2" name="Ink 51">
                  <a:extLst>
                    <a:ext uri="{FF2B5EF4-FFF2-40B4-BE49-F238E27FC236}">
                      <a16:creationId xmlns:a16="http://schemas.microsoft.com/office/drawing/2014/main" id="{80E094E6-CBDE-358B-50B5-4C52993BD364}"/>
                    </a:ext>
                  </a:extLst>
                </p14:cNvPr>
                <p14:cNvContentPartPr/>
                <p14:nvPr/>
              </p14:nvContentPartPr>
              <p14:xfrm>
                <a:off x="4859212" y="1510582"/>
                <a:ext cx="239040" cy="55800"/>
              </p14:xfrm>
            </p:contentPart>
          </mc:Choice>
          <mc:Fallback>
            <p:pic>
              <p:nvPicPr>
                <p:cNvPr id="52" name="Ink 51">
                  <a:extLst>
                    <a:ext uri="{FF2B5EF4-FFF2-40B4-BE49-F238E27FC236}">
                      <a16:creationId xmlns:a16="http://schemas.microsoft.com/office/drawing/2014/main" id="{80E094E6-CBDE-358B-50B5-4C52993BD364}"/>
                    </a:ext>
                  </a:extLst>
                </p:cNvPr>
                <p:cNvPicPr/>
                <p:nvPr/>
              </p:nvPicPr>
              <p:blipFill>
                <a:blip r:embed="rId82"/>
                <a:stretch>
                  <a:fillRect/>
                </a:stretch>
              </p:blipFill>
              <p:spPr>
                <a:xfrm>
                  <a:off x="4841572" y="1492942"/>
                  <a:ext cx="27468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3" name="Ink 52">
                  <a:extLst>
                    <a:ext uri="{FF2B5EF4-FFF2-40B4-BE49-F238E27FC236}">
                      <a16:creationId xmlns:a16="http://schemas.microsoft.com/office/drawing/2014/main" id="{9FCCE6FA-3CE1-EAA1-9EF6-7505E3AA81E2}"/>
                    </a:ext>
                  </a:extLst>
                </p14:cNvPr>
                <p14:cNvContentPartPr/>
                <p14:nvPr/>
              </p14:nvContentPartPr>
              <p14:xfrm>
                <a:off x="4859572" y="1584382"/>
                <a:ext cx="184680" cy="35640"/>
              </p14:xfrm>
            </p:contentPart>
          </mc:Choice>
          <mc:Fallback>
            <p:pic>
              <p:nvPicPr>
                <p:cNvPr id="53" name="Ink 52">
                  <a:extLst>
                    <a:ext uri="{FF2B5EF4-FFF2-40B4-BE49-F238E27FC236}">
                      <a16:creationId xmlns:a16="http://schemas.microsoft.com/office/drawing/2014/main" id="{9FCCE6FA-3CE1-EAA1-9EF6-7505E3AA81E2}"/>
                    </a:ext>
                  </a:extLst>
                </p:cNvPr>
                <p:cNvPicPr/>
                <p:nvPr/>
              </p:nvPicPr>
              <p:blipFill>
                <a:blip r:embed="rId84"/>
                <a:stretch>
                  <a:fillRect/>
                </a:stretch>
              </p:blipFill>
              <p:spPr>
                <a:xfrm>
                  <a:off x="4841932" y="1566742"/>
                  <a:ext cx="220320" cy="71280"/>
                </a:xfrm>
                <a:prstGeom prst="rect">
                  <a:avLst/>
                </a:prstGeom>
              </p:spPr>
            </p:pic>
          </mc:Fallback>
        </mc:AlternateContent>
      </p:grpSp>
      <p:grpSp>
        <p:nvGrpSpPr>
          <p:cNvPr id="65" name="Group 64">
            <a:extLst>
              <a:ext uri="{FF2B5EF4-FFF2-40B4-BE49-F238E27FC236}">
                <a16:creationId xmlns:a16="http://schemas.microsoft.com/office/drawing/2014/main" id="{9B9BFCBE-4A47-1CBC-6ECA-BE3DAD235646}"/>
              </a:ext>
            </a:extLst>
          </p:cNvPr>
          <p:cNvGrpSpPr/>
          <p:nvPr/>
        </p:nvGrpSpPr>
        <p:grpSpPr>
          <a:xfrm>
            <a:off x="67972" y="2040142"/>
            <a:ext cx="3382920" cy="542520"/>
            <a:chOff x="67972" y="2040142"/>
            <a:chExt cx="3382920" cy="542520"/>
          </a:xfrm>
        </p:grpSpPr>
        <mc:AlternateContent xmlns:mc="http://schemas.openxmlformats.org/markup-compatibility/2006">
          <mc:Choice xmlns:p14="http://schemas.microsoft.com/office/powerpoint/2010/main" Requires="p14">
            <p:contentPart p14:bwMode="auto" r:id="rId85">
              <p14:nvContentPartPr>
                <p14:cNvPr id="55" name="Ink 54">
                  <a:extLst>
                    <a:ext uri="{FF2B5EF4-FFF2-40B4-BE49-F238E27FC236}">
                      <a16:creationId xmlns:a16="http://schemas.microsoft.com/office/drawing/2014/main" id="{E96706E4-0530-4DEF-508C-9C5222CAAF17}"/>
                    </a:ext>
                  </a:extLst>
                </p14:cNvPr>
                <p14:cNvContentPartPr/>
                <p14:nvPr/>
              </p14:nvContentPartPr>
              <p14:xfrm>
                <a:off x="1736212" y="2365942"/>
                <a:ext cx="29520" cy="19440"/>
              </p14:xfrm>
            </p:contentPart>
          </mc:Choice>
          <mc:Fallback>
            <p:pic>
              <p:nvPicPr>
                <p:cNvPr id="55" name="Ink 54">
                  <a:extLst>
                    <a:ext uri="{FF2B5EF4-FFF2-40B4-BE49-F238E27FC236}">
                      <a16:creationId xmlns:a16="http://schemas.microsoft.com/office/drawing/2014/main" id="{E96706E4-0530-4DEF-508C-9C5222CAAF17}"/>
                    </a:ext>
                  </a:extLst>
                </p:cNvPr>
                <p:cNvPicPr/>
                <p:nvPr/>
              </p:nvPicPr>
              <p:blipFill>
                <a:blip r:embed="rId86"/>
                <a:stretch>
                  <a:fillRect/>
                </a:stretch>
              </p:blipFill>
              <p:spPr>
                <a:xfrm>
                  <a:off x="1718572" y="2348302"/>
                  <a:ext cx="6516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6" name="Ink 55">
                  <a:extLst>
                    <a:ext uri="{FF2B5EF4-FFF2-40B4-BE49-F238E27FC236}">
                      <a16:creationId xmlns:a16="http://schemas.microsoft.com/office/drawing/2014/main" id="{4D1A950F-8ED8-25C2-F1E8-4419F60C1674}"/>
                    </a:ext>
                  </a:extLst>
                </p14:cNvPr>
                <p14:cNvContentPartPr/>
                <p14:nvPr/>
              </p14:nvContentPartPr>
              <p14:xfrm>
                <a:off x="67972" y="2072542"/>
                <a:ext cx="1940040" cy="510120"/>
              </p14:xfrm>
            </p:contentPart>
          </mc:Choice>
          <mc:Fallback>
            <p:pic>
              <p:nvPicPr>
                <p:cNvPr id="56" name="Ink 55">
                  <a:extLst>
                    <a:ext uri="{FF2B5EF4-FFF2-40B4-BE49-F238E27FC236}">
                      <a16:creationId xmlns:a16="http://schemas.microsoft.com/office/drawing/2014/main" id="{4D1A950F-8ED8-25C2-F1E8-4419F60C1674}"/>
                    </a:ext>
                  </a:extLst>
                </p:cNvPr>
                <p:cNvPicPr/>
                <p:nvPr/>
              </p:nvPicPr>
              <p:blipFill>
                <a:blip r:embed="rId88"/>
                <a:stretch>
                  <a:fillRect/>
                </a:stretch>
              </p:blipFill>
              <p:spPr>
                <a:xfrm>
                  <a:off x="49972" y="2054542"/>
                  <a:ext cx="1975680" cy="5457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7" name="Ink 56">
                  <a:extLst>
                    <a:ext uri="{FF2B5EF4-FFF2-40B4-BE49-F238E27FC236}">
                      <a16:creationId xmlns:a16="http://schemas.microsoft.com/office/drawing/2014/main" id="{7380D5B7-D259-D5BF-8F8C-2064ADE579BD}"/>
                    </a:ext>
                  </a:extLst>
                </p14:cNvPr>
                <p14:cNvContentPartPr/>
                <p14:nvPr/>
              </p14:nvContentPartPr>
              <p14:xfrm>
                <a:off x="2126812" y="2185942"/>
                <a:ext cx="190800" cy="205920"/>
              </p14:xfrm>
            </p:contentPart>
          </mc:Choice>
          <mc:Fallback>
            <p:pic>
              <p:nvPicPr>
                <p:cNvPr id="57" name="Ink 56">
                  <a:extLst>
                    <a:ext uri="{FF2B5EF4-FFF2-40B4-BE49-F238E27FC236}">
                      <a16:creationId xmlns:a16="http://schemas.microsoft.com/office/drawing/2014/main" id="{7380D5B7-D259-D5BF-8F8C-2064ADE579BD}"/>
                    </a:ext>
                  </a:extLst>
                </p:cNvPr>
                <p:cNvPicPr/>
                <p:nvPr/>
              </p:nvPicPr>
              <p:blipFill>
                <a:blip r:embed="rId90"/>
                <a:stretch>
                  <a:fillRect/>
                </a:stretch>
              </p:blipFill>
              <p:spPr>
                <a:xfrm>
                  <a:off x="2108812" y="2168302"/>
                  <a:ext cx="22644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8" name="Ink 57">
                  <a:extLst>
                    <a:ext uri="{FF2B5EF4-FFF2-40B4-BE49-F238E27FC236}">
                      <a16:creationId xmlns:a16="http://schemas.microsoft.com/office/drawing/2014/main" id="{1493D4F4-DE10-F60B-3C1F-E6BFAD88A019}"/>
                    </a:ext>
                  </a:extLst>
                </p14:cNvPr>
                <p14:cNvContentPartPr/>
                <p14:nvPr/>
              </p14:nvContentPartPr>
              <p14:xfrm>
                <a:off x="2311132" y="2262262"/>
                <a:ext cx="154080" cy="103680"/>
              </p14:xfrm>
            </p:contentPart>
          </mc:Choice>
          <mc:Fallback>
            <p:pic>
              <p:nvPicPr>
                <p:cNvPr id="58" name="Ink 57">
                  <a:extLst>
                    <a:ext uri="{FF2B5EF4-FFF2-40B4-BE49-F238E27FC236}">
                      <a16:creationId xmlns:a16="http://schemas.microsoft.com/office/drawing/2014/main" id="{1493D4F4-DE10-F60B-3C1F-E6BFAD88A019}"/>
                    </a:ext>
                  </a:extLst>
                </p:cNvPr>
                <p:cNvPicPr/>
                <p:nvPr/>
              </p:nvPicPr>
              <p:blipFill>
                <a:blip r:embed="rId92"/>
                <a:stretch>
                  <a:fillRect/>
                </a:stretch>
              </p:blipFill>
              <p:spPr>
                <a:xfrm>
                  <a:off x="2293492" y="2244622"/>
                  <a:ext cx="1897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9" name="Ink 58">
                  <a:extLst>
                    <a:ext uri="{FF2B5EF4-FFF2-40B4-BE49-F238E27FC236}">
                      <a16:creationId xmlns:a16="http://schemas.microsoft.com/office/drawing/2014/main" id="{00456E74-44F0-87F3-BB13-C34FA41A7D77}"/>
                    </a:ext>
                  </a:extLst>
                </p14:cNvPr>
                <p14:cNvContentPartPr/>
                <p14:nvPr/>
              </p14:nvContentPartPr>
              <p14:xfrm>
                <a:off x="2447212" y="2151022"/>
                <a:ext cx="141120" cy="183240"/>
              </p14:xfrm>
            </p:contentPart>
          </mc:Choice>
          <mc:Fallback>
            <p:pic>
              <p:nvPicPr>
                <p:cNvPr id="59" name="Ink 58">
                  <a:extLst>
                    <a:ext uri="{FF2B5EF4-FFF2-40B4-BE49-F238E27FC236}">
                      <a16:creationId xmlns:a16="http://schemas.microsoft.com/office/drawing/2014/main" id="{00456E74-44F0-87F3-BB13-C34FA41A7D77}"/>
                    </a:ext>
                  </a:extLst>
                </p:cNvPr>
                <p:cNvPicPr/>
                <p:nvPr/>
              </p:nvPicPr>
              <p:blipFill>
                <a:blip r:embed="rId94"/>
                <a:stretch>
                  <a:fillRect/>
                </a:stretch>
              </p:blipFill>
              <p:spPr>
                <a:xfrm>
                  <a:off x="2429572" y="2133022"/>
                  <a:ext cx="17676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0" name="Ink 59">
                  <a:extLst>
                    <a:ext uri="{FF2B5EF4-FFF2-40B4-BE49-F238E27FC236}">
                      <a16:creationId xmlns:a16="http://schemas.microsoft.com/office/drawing/2014/main" id="{F935C815-9735-5604-FDAA-0E65255C328C}"/>
                    </a:ext>
                  </a:extLst>
                </p14:cNvPr>
                <p14:cNvContentPartPr/>
                <p14:nvPr/>
              </p14:nvContentPartPr>
              <p14:xfrm>
                <a:off x="2569252" y="2173702"/>
                <a:ext cx="73800" cy="157320"/>
              </p14:xfrm>
            </p:contentPart>
          </mc:Choice>
          <mc:Fallback>
            <p:pic>
              <p:nvPicPr>
                <p:cNvPr id="60" name="Ink 59">
                  <a:extLst>
                    <a:ext uri="{FF2B5EF4-FFF2-40B4-BE49-F238E27FC236}">
                      <a16:creationId xmlns:a16="http://schemas.microsoft.com/office/drawing/2014/main" id="{F935C815-9735-5604-FDAA-0E65255C328C}"/>
                    </a:ext>
                  </a:extLst>
                </p:cNvPr>
                <p:cNvPicPr/>
                <p:nvPr/>
              </p:nvPicPr>
              <p:blipFill>
                <a:blip r:embed="rId96"/>
                <a:stretch>
                  <a:fillRect/>
                </a:stretch>
              </p:blipFill>
              <p:spPr>
                <a:xfrm>
                  <a:off x="2551612" y="2155702"/>
                  <a:ext cx="1094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1" name="Ink 60">
                  <a:extLst>
                    <a:ext uri="{FF2B5EF4-FFF2-40B4-BE49-F238E27FC236}">
                      <a16:creationId xmlns:a16="http://schemas.microsoft.com/office/drawing/2014/main" id="{616DB10C-DEB8-FF81-B368-9A3AAB1B26D5}"/>
                    </a:ext>
                  </a:extLst>
                </p14:cNvPr>
                <p14:cNvContentPartPr/>
                <p14:nvPr/>
              </p14:nvContentPartPr>
              <p14:xfrm>
                <a:off x="2664292" y="2200702"/>
                <a:ext cx="149760" cy="126000"/>
              </p14:xfrm>
            </p:contentPart>
          </mc:Choice>
          <mc:Fallback>
            <p:pic>
              <p:nvPicPr>
                <p:cNvPr id="61" name="Ink 60">
                  <a:extLst>
                    <a:ext uri="{FF2B5EF4-FFF2-40B4-BE49-F238E27FC236}">
                      <a16:creationId xmlns:a16="http://schemas.microsoft.com/office/drawing/2014/main" id="{616DB10C-DEB8-FF81-B368-9A3AAB1B26D5}"/>
                    </a:ext>
                  </a:extLst>
                </p:cNvPr>
                <p:cNvPicPr/>
                <p:nvPr/>
              </p:nvPicPr>
              <p:blipFill>
                <a:blip r:embed="rId98"/>
                <a:stretch>
                  <a:fillRect/>
                </a:stretch>
              </p:blipFill>
              <p:spPr>
                <a:xfrm>
                  <a:off x="2646652" y="2182702"/>
                  <a:ext cx="18540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2" name="Ink 61">
                  <a:extLst>
                    <a:ext uri="{FF2B5EF4-FFF2-40B4-BE49-F238E27FC236}">
                      <a16:creationId xmlns:a16="http://schemas.microsoft.com/office/drawing/2014/main" id="{D59B8319-4329-743E-2229-09D8E60C8A4D}"/>
                    </a:ext>
                  </a:extLst>
                </p14:cNvPr>
                <p14:cNvContentPartPr/>
                <p14:nvPr/>
              </p14:nvContentPartPr>
              <p14:xfrm>
                <a:off x="2821972" y="2082622"/>
                <a:ext cx="184680" cy="198000"/>
              </p14:xfrm>
            </p:contentPart>
          </mc:Choice>
          <mc:Fallback>
            <p:pic>
              <p:nvPicPr>
                <p:cNvPr id="62" name="Ink 61">
                  <a:extLst>
                    <a:ext uri="{FF2B5EF4-FFF2-40B4-BE49-F238E27FC236}">
                      <a16:creationId xmlns:a16="http://schemas.microsoft.com/office/drawing/2014/main" id="{D59B8319-4329-743E-2229-09D8E60C8A4D}"/>
                    </a:ext>
                  </a:extLst>
                </p:cNvPr>
                <p:cNvPicPr/>
                <p:nvPr/>
              </p:nvPicPr>
              <p:blipFill>
                <a:blip r:embed="rId100"/>
                <a:stretch>
                  <a:fillRect/>
                </a:stretch>
              </p:blipFill>
              <p:spPr>
                <a:xfrm>
                  <a:off x="2804332" y="2064982"/>
                  <a:ext cx="22032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3" name="Ink 62">
                  <a:extLst>
                    <a:ext uri="{FF2B5EF4-FFF2-40B4-BE49-F238E27FC236}">
                      <a16:creationId xmlns:a16="http://schemas.microsoft.com/office/drawing/2014/main" id="{AB0D97E2-64A9-0998-C8E7-C8E03E19F454}"/>
                    </a:ext>
                  </a:extLst>
                </p14:cNvPr>
                <p14:cNvContentPartPr/>
                <p14:nvPr/>
              </p14:nvContentPartPr>
              <p14:xfrm>
                <a:off x="2926372" y="2040142"/>
                <a:ext cx="169200" cy="192240"/>
              </p14:xfrm>
            </p:contentPart>
          </mc:Choice>
          <mc:Fallback>
            <p:pic>
              <p:nvPicPr>
                <p:cNvPr id="63" name="Ink 62">
                  <a:extLst>
                    <a:ext uri="{FF2B5EF4-FFF2-40B4-BE49-F238E27FC236}">
                      <a16:creationId xmlns:a16="http://schemas.microsoft.com/office/drawing/2014/main" id="{AB0D97E2-64A9-0998-C8E7-C8E03E19F454}"/>
                    </a:ext>
                  </a:extLst>
                </p:cNvPr>
                <p:cNvPicPr/>
                <p:nvPr/>
              </p:nvPicPr>
              <p:blipFill>
                <a:blip r:embed="rId102"/>
                <a:stretch>
                  <a:fillRect/>
                </a:stretch>
              </p:blipFill>
              <p:spPr>
                <a:xfrm>
                  <a:off x="2908372" y="2022502"/>
                  <a:ext cx="2048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4" name="Ink 63">
                  <a:extLst>
                    <a:ext uri="{FF2B5EF4-FFF2-40B4-BE49-F238E27FC236}">
                      <a16:creationId xmlns:a16="http://schemas.microsoft.com/office/drawing/2014/main" id="{0708BCE4-B044-9236-A6B8-210CA04B5130}"/>
                    </a:ext>
                  </a:extLst>
                </p14:cNvPr>
                <p14:cNvContentPartPr/>
                <p14:nvPr/>
              </p14:nvContentPartPr>
              <p14:xfrm>
                <a:off x="3134092" y="2055622"/>
                <a:ext cx="316800" cy="162000"/>
              </p14:xfrm>
            </p:contentPart>
          </mc:Choice>
          <mc:Fallback>
            <p:pic>
              <p:nvPicPr>
                <p:cNvPr id="64" name="Ink 63">
                  <a:extLst>
                    <a:ext uri="{FF2B5EF4-FFF2-40B4-BE49-F238E27FC236}">
                      <a16:creationId xmlns:a16="http://schemas.microsoft.com/office/drawing/2014/main" id="{0708BCE4-B044-9236-A6B8-210CA04B5130}"/>
                    </a:ext>
                  </a:extLst>
                </p:cNvPr>
                <p:cNvPicPr/>
                <p:nvPr/>
              </p:nvPicPr>
              <p:blipFill>
                <a:blip r:embed="rId104"/>
                <a:stretch>
                  <a:fillRect/>
                </a:stretch>
              </p:blipFill>
              <p:spPr>
                <a:xfrm>
                  <a:off x="3116452" y="2037982"/>
                  <a:ext cx="352440" cy="197640"/>
                </a:xfrm>
                <a:prstGeom prst="rect">
                  <a:avLst/>
                </a:prstGeom>
              </p:spPr>
            </p:pic>
          </mc:Fallback>
        </mc:AlternateContent>
      </p:grpSp>
      <p:grpSp>
        <p:nvGrpSpPr>
          <p:cNvPr id="77" name="Group 76">
            <a:extLst>
              <a:ext uri="{FF2B5EF4-FFF2-40B4-BE49-F238E27FC236}">
                <a16:creationId xmlns:a16="http://schemas.microsoft.com/office/drawing/2014/main" id="{1BC5C121-C81B-E0D5-06E9-063C2790A179}"/>
              </a:ext>
            </a:extLst>
          </p:cNvPr>
          <p:cNvGrpSpPr/>
          <p:nvPr/>
        </p:nvGrpSpPr>
        <p:grpSpPr>
          <a:xfrm>
            <a:off x="426172" y="2570422"/>
            <a:ext cx="1067040" cy="454320"/>
            <a:chOff x="426172" y="2570422"/>
            <a:chExt cx="1067040" cy="454320"/>
          </a:xfrm>
        </p:grpSpPr>
        <mc:AlternateContent xmlns:mc="http://schemas.openxmlformats.org/markup-compatibility/2006">
          <mc:Choice xmlns:p14="http://schemas.microsoft.com/office/powerpoint/2010/main" Requires="p14">
            <p:contentPart p14:bwMode="auto" r:id="rId105">
              <p14:nvContentPartPr>
                <p14:cNvPr id="66" name="Ink 65">
                  <a:extLst>
                    <a:ext uri="{FF2B5EF4-FFF2-40B4-BE49-F238E27FC236}">
                      <a16:creationId xmlns:a16="http://schemas.microsoft.com/office/drawing/2014/main" id="{64927BFD-2929-F483-A6D3-4E3EDEBF03BE}"/>
                    </a:ext>
                  </a:extLst>
                </p14:cNvPr>
                <p14:cNvContentPartPr/>
                <p14:nvPr/>
              </p14:nvContentPartPr>
              <p14:xfrm>
                <a:off x="1336972" y="2679862"/>
                <a:ext cx="32760" cy="133200"/>
              </p14:xfrm>
            </p:contentPart>
          </mc:Choice>
          <mc:Fallback>
            <p:pic>
              <p:nvPicPr>
                <p:cNvPr id="66" name="Ink 65">
                  <a:extLst>
                    <a:ext uri="{FF2B5EF4-FFF2-40B4-BE49-F238E27FC236}">
                      <a16:creationId xmlns:a16="http://schemas.microsoft.com/office/drawing/2014/main" id="{64927BFD-2929-F483-A6D3-4E3EDEBF03BE}"/>
                    </a:ext>
                  </a:extLst>
                </p:cNvPr>
                <p:cNvPicPr/>
                <p:nvPr/>
              </p:nvPicPr>
              <p:blipFill>
                <a:blip r:embed="rId106"/>
                <a:stretch>
                  <a:fillRect/>
                </a:stretch>
              </p:blipFill>
              <p:spPr>
                <a:xfrm>
                  <a:off x="1319332" y="2662222"/>
                  <a:ext cx="6840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7" name="Ink 66">
                  <a:extLst>
                    <a:ext uri="{FF2B5EF4-FFF2-40B4-BE49-F238E27FC236}">
                      <a16:creationId xmlns:a16="http://schemas.microsoft.com/office/drawing/2014/main" id="{0DBD2D12-A550-96ED-8B91-3EF86BCAF97B}"/>
                    </a:ext>
                  </a:extLst>
                </p14:cNvPr>
                <p14:cNvContentPartPr/>
                <p14:nvPr/>
              </p14:nvContentPartPr>
              <p14:xfrm>
                <a:off x="1236172" y="2570422"/>
                <a:ext cx="257040" cy="285840"/>
              </p14:xfrm>
            </p:contentPart>
          </mc:Choice>
          <mc:Fallback>
            <p:pic>
              <p:nvPicPr>
                <p:cNvPr id="67" name="Ink 66">
                  <a:extLst>
                    <a:ext uri="{FF2B5EF4-FFF2-40B4-BE49-F238E27FC236}">
                      <a16:creationId xmlns:a16="http://schemas.microsoft.com/office/drawing/2014/main" id="{0DBD2D12-A550-96ED-8B91-3EF86BCAF97B}"/>
                    </a:ext>
                  </a:extLst>
                </p:cNvPr>
                <p:cNvPicPr/>
                <p:nvPr/>
              </p:nvPicPr>
              <p:blipFill>
                <a:blip r:embed="rId108"/>
                <a:stretch>
                  <a:fillRect/>
                </a:stretch>
              </p:blipFill>
              <p:spPr>
                <a:xfrm>
                  <a:off x="1218532" y="2552782"/>
                  <a:ext cx="29268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8" name="Ink 67">
                  <a:extLst>
                    <a:ext uri="{FF2B5EF4-FFF2-40B4-BE49-F238E27FC236}">
                      <a16:creationId xmlns:a16="http://schemas.microsoft.com/office/drawing/2014/main" id="{D4D4FE42-B34C-DEC0-BAF4-9E8405E93822}"/>
                    </a:ext>
                  </a:extLst>
                </p14:cNvPr>
                <p14:cNvContentPartPr/>
                <p14:nvPr/>
              </p14:nvContentPartPr>
              <p14:xfrm>
                <a:off x="426172" y="2607502"/>
                <a:ext cx="615600" cy="417240"/>
              </p14:xfrm>
            </p:contentPart>
          </mc:Choice>
          <mc:Fallback>
            <p:pic>
              <p:nvPicPr>
                <p:cNvPr id="68" name="Ink 67">
                  <a:extLst>
                    <a:ext uri="{FF2B5EF4-FFF2-40B4-BE49-F238E27FC236}">
                      <a16:creationId xmlns:a16="http://schemas.microsoft.com/office/drawing/2014/main" id="{D4D4FE42-B34C-DEC0-BAF4-9E8405E93822}"/>
                    </a:ext>
                  </a:extLst>
                </p:cNvPr>
                <p:cNvPicPr/>
                <p:nvPr/>
              </p:nvPicPr>
              <p:blipFill>
                <a:blip r:embed="rId110"/>
                <a:stretch>
                  <a:fillRect/>
                </a:stretch>
              </p:blipFill>
              <p:spPr>
                <a:xfrm>
                  <a:off x="408172" y="2589502"/>
                  <a:ext cx="651240" cy="452880"/>
                </a:xfrm>
                <a:prstGeom prst="rect">
                  <a:avLst/>
                </a:prstGeom>
              </p:spPr>
            </p:pic>
          </mc:Fallback>
        </mc:AlternateContent>
      </p:grpSp>
      <p:grpSp>
        <p:nvGrpSpPr>
          <p:cNvPr id="76" name="Group 75">
            <a:extLst>
              <a:ext uri="{FF2B5EF4-FFF2-40B4-BE49-F238E27FC236}">
                <a16:creationId xmlns:a16="http://schemas.microsoft.com/office/drawing/2014/main" id="{9223652B-8F6A-59A1-7DA4-36454F8EA285}"/>
              </a:ext>
            </a:extLst>
          </p:cNvPr>
          <p:cNvGrpSpPr/>
          <p:nvPr/>
        </p:nvGrpSpPr>
        <p:grpSpPr>
          <a:xfrm>
            <a:off x="4223812" y="2433262"/>
            <a:ext cx="786960" cy="545040"/>
            <a:chOff x="4223812" y="2433262"/>
            <a:chExt cx="786960" cy="545040"/>
          </a:xfrm>
        </p:grpSpPr>
        <mc:AlternateContent xmlns:mc="http://schemas.openxmlformats.org/markup-compatibility/2006">
          <mc:Choice xmlns:p14="http://schemas.microsoft.com/office/powerpoint/2010/main" Requires="p14">
            <p:contentPart p14:bwMode="auto" r:id="rId111">
              <p14:nvContentPartPr>
                <p14:cNvPr id="69" name="Ink 68">
                  <a:extLst>
                    <a:ext uri="{FF2B5EF4-FFF2-40B4-BE49-F238E27FC236}">
                      <a16:creationId xmlns:a16="http://schemas.microsoft.com/office/drawing/2014/main" id="{4B80BE2D-32F6-3244-CFE9-38E1B1A43A5F}"/>
                    </a:ext>
                  </a:extLst>
                </p14:cNvPr>
                <p14:cNvContentPartPr/>
                <p14:nvPr/>
              </p14:nvContentPartPr>
              <p14:xfrm>
                <a:off x="4597132" y="2526502"/>
                <a:ext cx="162720" cy="149040"/>
              </p14:xfrm>
            </p:contentPart>
          </mc:Choice>
          <mc:Fallback>
            <p:pic>
              <p:nvPicPr>
                <p:cNvPr id="69" name="Ink 68">
                  <a:extLst>
                    <a:ext uri="{FF2B5EF4-FFF2-40B4-BE49-F238E27FC236}">
                      <a16:creationId xmlns:a16="http://schemas.microsoft.com/office/drawing/2014/main" id="{4B80BE2D-32F6-3244-CFE9-38E1B1A43A5F}"/>
                    </a:ext>
                  </a:extLst>
                </p:cNvPr>
                <p:cNvPicPr/>
                <p:nvPr/>
              </p:nvPicPr>
              <p:blipFill>
                <a:blip r:embed="rId112"/>
                <a:stretch>
                  <a:fillRect/>
                </a:stretch>
              </p:blipFill>
              <p:spPr>
                <a:xfrm>
                  <a:off x="4579132" y="2508862"/>
                  <a:ext cx="19836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0" name="Ink 69">
                  <a:extLst>
                    <a:ext uri="{FF2B5EF4-FFF2-40B4-BE49-F238E27FC236}">
                      <a16:creationId xmlns:a16="http://schemas.microsoft.com/office/drawing/2014/main" id="{9ABD4880-5EAD-7E17-4ADD-D788F498B0F8}"/>
                    </a:ext>
                  </a:extLst>
                </p14:cNvPr>
                <p14:cNvContentPartPr/>
                <p14:nvPr/>
              </p14:nvContentPartPr>
              <p14:xfrm>
                <a:off x="4463212" y="2433262"/>
                <a:ext cx="369720" cy="253080"/>
              </p14:xfrm>
            </p:contentPart>
          </mc:Choice>
          <mc:Fallback>
            <p:pic>
              <p:nvPicPr>
                <p:cNvPr id="70" name="Ink 69">
                  <a:extLst>
                    <a:ext uri="{FF2B5EF4-FFF2-40B4-BE49-F238E27FC236}">
                      <a16:creationId xmlns:a16="http://schemas.microsoft.com/office/drawing/2014/main" id="{9ABD4880-5EAD-7E17-4ADD-D788F498B0F8}"/>
                    </a:ext>
                  </a:extLst>
                </p:cNvPr>
                <p:cNvPicPr/>
                <p:nvPr/>
              </p:nvPicPr>
              <p:blipFill>
                <a:blip r:embed="rId114"/>
                <a:stretch>
                  <a:fillRect/>
                </a:stretch>
              </p:blipFill>
              <p:spPr>
                <a:xfrm>
                  <a:off x="4445572" y="2415622"/>
                  <a:ext cx="40536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1" name="Ink 70">
                  <a:extLst>
                    <a:ext uri="{FF2B5EF4-FFF2-40B4-BE49-F238E27FC236}">
                      <a16:creationId xmlns:a16="http://schemas.microsoft.com/office/drawing/2014/main" id="{71B5E9D4-CA7C-5CA2-DBE6-CDAF56F6872F}"/>
                    </a:ext>
                  </a:extLst>
                </p14:cNvPr>
                <p14:cNvContentPartPr/>
                <p14:nvPr/>
              </p14:nvContentPartPr>
              <p14:xfrm>
                <a:off x="4223812" y="2670142"/>
                <a:ext cx="786960" cy="308160"/>
              </p14:xfrm>
            </p:contentPart>
          </mc:Choice>
          <mc:Fallback>
            <p:pic>
              <p:nvPicPr>
                <p:cNvPr id="71" name="Ink 70">
                  <a:extLst>
                    <a:ext uri="{FF2B5EF4-FFF2-40B4-BE49-F238E27FC236}">
                      <a16:creationId xmlns:a16="http://schemas.microsoft.com/office/drawing/2014/main" id="{71B5E9D4-CA7C-5CA2-DBE6-CDAF56F6872F}"/>
                    </a:ext>
                  </a:extLst>
                </p:cNvPr>
                <p:cNvPicPr/>
                <p:nvPr/>
              </p:nvPicPr>
              <p:blipFill>
                <a:blip r:embed="rId116"/>
                <a:stretch>
                  <a:fillRect/>
                </a:stretch>
              </p:blipFill>
              <p:spPr>
                <a:xfrm>
                  <a:off x="4206172" y="2652502"/>
                  <a:ext cx="822600" cy="343800"/>
                </a:xfrm>
                <a:prstGeom prst="rect">
                  <a:avLst/>
                </a:prstGeom>
              </p:spPr>
            </p:pic>
          </mc:Fallback>
        </mc:AlternateContent>
      </p:grpSp>
      <p:grpSp>
        <p:nvGrpSpPr>
          <p:cNvPr id="75" name="Group 74">
            <a:extLst>
              <a:ext uri="{FF2B5EF4-FFF2-40B4-BE49-F238E27FC236}">
                <a16:creationId xmlns:a16="http://schemas.microsoft.com/office/drawing/2014/main" id="{2A160AEC-33EE-AE9D-77DE-5F23410D455D}"/>
              </a:ext>
            </a:extLst>
          </p:cNvPr>
          <p:cNvGrpSpPr/>
          <p:nvPr/>
        </p:nvGrpSpPr>
        <p:grpSpPr>
          <a:xfrm>
            <a:off x="8204692" y="2390422"/>
            <a:ext cx="459360" cy="561240"/>
            <a:chOff x="8204692" y="2390422"/>
            <a:chExt cx="459360" cy="561240"/>
          </a:xfrm>
        </p:grpSpPr>
        <mc:AlternateContent xmlns:mc="http://schemas.openxmlformats.org/markup-compatibility/2006">
          <mc:Choice xmlns:p14="http://schemas.microsoft.com/office/powerpoint/2010/main" Requires="p14">
            <p:contentPart p14:bwMode="auto" r:id="rId117">
              <p14:nvContentPartPr>
                <p14:cNvPr id="72" name="Ink 71">
                  <a:extLst>
                    <a:ext uri="{FF2B5EF4-FFF2-40B4-BE49-F238E27FC236}">
                      <a16:creationId xmlns:a16="http://schemas.microsoft.com/office/drawing/2014/main" id="{6B2DEE04-10DA-39DA-8B67-A1CB9BB35EC1}"/>
                    </a:ext>
                  </a:extLst>
                </p14:cNvPr>
                <p14:cNvContentPartPr/>
                <p14:nvPr/>
              </p14:nvContentPartPr>
              <p14:xfrm>
                <a:off x="8383252" y="2474662"/>
                <a:ext cx="140400" cy="126360"/>
              </p14:xfrm>
            </p:contentPart>
          </mc:Choice>
          <mc:Fallback>
            <p:pic>
              <p:nvPicPr>
                <p:cNvPr id="72" name="Ink 71">
                  <a:extLst>
                    <a:ext uri="{FF2B5EF4-FFF2-40B4-BE49-F238E27FC236}">
                      <a16:creationId xmlns:a16="http://schemas.microsoft.com/office/drawing/2014/main" id="{6B2DEE04-10DA-39DA-8B67-A1CB9BB35EC1}"/>
                    </a:ext>
                  </a:extLst>
                </p:cNvPr>
                <p:cNvPicPr/>
                <p:nvPr/>
              </p:nvPicPr>
              <p:blipFill>
                <a:blip r:embed="rId118"/>
                <a:stretch>
                  <a:fillRect/>
                </a:stretch>
              </p:blipFill>
              <p:spPr>
                <a:xfrm>
                  <a:off x="8365252" y="2457022"/>
                  <a:ext cx="17604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3" name="Ink 72">
                  <a:extLst>
                    <a:ext uri="{FF2B5EF4-FFF2-40B4-BE49-F238E27FC236}">
                      <a16:creationId xmlns:a16="http://schemas.microsoft.com/office/drawing/2014/main" id="{BB16A9D4-8B9C-C498-2DEE-2A7E0566E033}"/>
                    </a:ext>
                  </a:extLst>
                </p14:cNvPr>
                <p14:cNvContentPartPr/>
                <p14:nvPr/>
              </p14:nvContentPartPr>
              <p14:xfrm>
                <a:off x="8324572" y="2390422"/>
                <a:ext cx="318960" cy="273600"/>
              </p14:xfrm>
            </p:contentPart>
          </mc:Choice>
          <mc:Fallback>
            <p:pic>
              <p:nvPicPr>
                <p:cNvPr id="73" name="Ink 72">
                  <a:extLst>
                    <a:ext uri="{FF2B5EF4-FFF2-40B4-BE49-F238E27FC236}">
                      <a16:creationId xmlns:a16="http://schemas.microsoft.com/office/drawing/2014/main" id="{BB16A9D4-8B9C-C498-2DEE-2A7E0566E033}"/>
                    </a:ext>
                  </a:extLst>
                </p:cNvPr>
                <p:cNvPicPr/>
                <p:nvPr/>
              </p:nvPicPr>
              <p:blipFill>
                <a:blip r:embed="rId120"/>
                <a:stretch>
                  <a:fillRect/>
                </a:stretch>
              </p:blipFill>
              <p:spPr>
                <a:xfrm>
                  <a:off x="8306932" y="2372782"/>
                  <a:ext cx="35460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4" name="Ink 73">
                  <a:extLst>
                    <a:ext uri="{FF2B5EF4-FFF2-40B4-BE49-F238E27FC236}">
                      <a16:creationId xmlns:a16="http://schemas.microsoft.com/office/drawing/2014/main" id="{DF6760C4-F8BA-A170-775A-6F762062E894}"/>
                    </a:ext>
                  </a:extLst>
                </p14:cNvPr>
                <p14:cNvContentPartPr/>
                <p14:nvPr/>
              </p14:nvContentPartPr>
              <p14:xfrm>
                <a:off x="8204692" y="2665102"/>
                <a:ext cx="459360" cy="286560"/>
              </p14:xfrm>
            </p:contentPart>
          </mc:Choice>
          <mc:Fallback>
            <p:pic>
              <p:nvPicPr>
                <p:cNvPr id="74" name="Ink 73">
                  <a:extLst>
                    <a:ext uri="{FF2B5EF4-FFF2-40B4-BE49-F238E27FC236}">
                      <a16:creationId xmlns:a16="http://schemas.microsoft.com/office/drawing/2014/main" id="{DF6760C4-F8BA-A170-775A-6F762062E894}"/>
                    </a:ext>
                  </a:extLst>
                </p:cNvPr>
                <p:cNvPicPr/>
                <p:nvPr/>
              </p:nvPicPr>
              <p:blipFill>
                <a:blip r:embed="rId122"/>
                <a:stretch>
                  <a:fillRect/>
                </a:stretch>
              </p:blipFill>
              <p:spPr>
                <a:xfrm>
                  <a:off x="8186692" y="2647462"/>
                  <a:ext cx="495000" cy="322200"/>
                </a:xfrm>
                <a:prstGeom prst="rect">
                  <a:avLst/>
                </a:prstGeom>
              </p:spPr>
            </p:pic>
          </mc:Fallback>
        </mc:AlternateContent>
      </p:grpSp>
      <p:grpSp>
        <p:nvGrpSpPr>
          <p:cNvPr id="101" name="Group 100">
            <a:extLst>
              <a:ext uri="{FF2B5EF4-FFF2-40B4-BE49-F238E27FC236}">
                <a16:creationId xmlns:a16="http://schemas.microsoft.com/office/drawing/2014/main" id="{D3AD1386-4E1A-7C60-2C88-C72B4F5AD179}"/>
              </a:ext>
            </a:extLst>
          </p:cNvPr>
          <p:cNvGrpSpPr/>
          <p:nvPr/>
        </p:nvGrpSpPr>
        <p:grpSpPr>
          <a:xfrm>
            <a:off x="20452" y="3046342"/>
            <a:ext cx="2322720" cy="1780920"/>
            <a:chOff x="20452" y="3046342"/>
            <a:chExt cx="2322720" cy="1780920"/>
          </a:xfrm>
        </p:grpSpPr>
        <mc:AlternateContent xmlns:mc="http://schemas.openxmlformats.org/markup-compatibility/2006">
          <mc:Choice xmlns:p14="http://schemas.microsoft.com/office/powerpoint/2010/main" Requires="p14">
            <p:contentPart p14:bwMode="auto" r:id="rId123">
              <p14:nvContentPartPr>
                <p14:cNvPr id="78" name="Ink 77">
                  <a:extLst>
                    <a:ext uri="{FF2B5EF4-FFF2-40B4-BE49-F238E27FC236}">
                      <a16:creationId xmlns:a16="http://schemas.microsoft.com/office/drawing/2014/main" id="{AD4D8664-716B-2821-E730-066CA4EC0283}"/>
                    </a:ext>
                  </a:extLst>
                </p14:cNvPr>
                <p14:cNvContentPartPr/>
                <p14:nvPr/>
              </p14:nvContentPartPr>
              <p14:xfrm>
                <a:off x="295852" y="3175582"/>
                <a:ext cx="121320" cy="133200"/>
              </p14:xfrm>
            </p:contentPart>
          </mc:Choice>
          <mc:Fallback>
            <p:pic>
              <p:nvPicPr>
                <p:cNvPr id="78" name="Ink 77">
                  <a:extLst>
                    <a:ext uri="{FF2B5EF4-FFF2-40B4-BE49-F238E27FC236}">
                      <a16:creationId xmlns:a16="http://schemas.microsoft.com/office/drawing/2014/main" id="{AD4D8664-716B-2821-E730-066CA4EC0283}"/>
                    </a:ext>
                  </a:extLst>
                </p:cNvPr>
                <p:cNvPicPr/>
                <p:nvPr/>
              </p:nvPicPr>
              <p:blipFill>
                <a:blip r:embed="rId124"/>
                <a:stretch>
                  <a:fillRect/>
                </a:stretch>
              </p:blipFill>
              <p:spPr>
                <a:xfrm>
                  <a:off x="278212" y="3157582"/>
                  <a:ext cx="15696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9" name="Ink 78">
                  <a:extLst>
                    <a:ext uri="{FF2B5EF4-FFF2-40B4-BE49-F238E27FC236}">
                      <a16:creationId xmlns:a16="http://schemas.microsoft.com/office/drawing/2014/main" id="{4D4FA7A9-E916-63AA-97B0-68B4D2FA7152}"/>
                    </a:ext>
                  </a:extLst>
                </p14:cNvPr>
                <p14:cNvContentPartPr/>
                <p14:nvPr/>
              </p14:nvContentPartPr>
              <p14:xfrm>
                <a:off x="334372" y="3622342"/>
                <a:ext cx="98280" cy="140040"/>
              </p14:xfrm>
            </p:contentPart>
          </mc:Choice>
          <mc:Fallback>
            <p:pic>
              <p:nvPicPr>
                <p:cNvPr id="79" name="Ink 78">
                  <a:extLst>
                    <a:ext uri="{FF2B5EF4-FFF2-40B4-BE49-F238E27FC236}">
                      <a16:creationId xmlns:a16="http://schemas.microsoft.com/office/drawing/2014/main" id="{4D4FA7A9-E916-63AA-97B0-68B4D2FA7152}"/>
                    </a:ext>
                  </a:extLst>
                </p:cNvPr>
                <p:cNvPicPr/>
                <p:nvPr/>
              </p:nvPicPr>
              <p:blipFill>
                <a:blip r:embed="rId126"/>
                <a:stretch>
                  <a:fillRect/>
                </a:stretch>
              </p:blipFill>
              <p:spPr>
                <a:xfrm>
                  <a:off x="316732" y="3604702"/>
                  <a:ext cx="1339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0" name="Ink 79">
                  <a:extLst>
                    <a:ext uri="{FF2B5EF4-FFF2-40B4-BE49-F238E27FC236}">
                      <a16:creationId xmlns:a16="http://schemas.microsoft.com/office/drawing/2014/main" id="{15A7489A-4EF9-B3B4-2AF9-D79677D9E6F7}"/>
                    </a:ext>
                  </a:extLst>
                </p14:cNvPr>
                <p14:cNvContentPartPr/>
                <p14:nvPr/>
              </p14:nvContentPartPr>
              <p14:xfrm>
                <a:off x="2202772" y="3115462"/>
                <a:ext cx="140400" cy="136440"/>
              </p14:xfrm>
            </p:contentPart>
          </mc:Choice>
          <mc:Fallback>
            <p:pic>
              <p:nvPicPr>
                <p:cNvPr id="80" name="Ink 79">
                  <a:extLst>
                    <a:ext uri="{FF2B5EF4-FFF2-40B4-BE49-F238E27FC236}">
                      <a16:creationId xmlns:a16="http://schemas.microsoft.com/office/drawing/2014/main" id="{15A7489A-4EF9-B3B4-2AF9-D79677D9E6F7}"/>
                    </a:ext>
                  </a:extLst>
                </p:cNvPr>
                <p:cNvPicPr/>
                <p:nvPr/>
              </p:nvPicPr>
              <p:blipFill>
                <a:blip r:embed="rId128"/>
                <a:stretch>
                  <a:fillRect/>
                </a:stretch>
              </p:blipFill>
              <p:spPr>
                <a:xfrm>
                  <a:off x="2185132" y="3097462"/>
                  <a:ext cx="17604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1" name="Ink 80">
                  <a:extLst>
                    <a:ext uri="{FF2B5EF4-FFF2-40B4-BE49-F238E27FC236}">
                      <a16:creationId xmlns:a16="http://schemas.microsoft.com/office/drawing/2014/main" id="{05874D58-3FB1-57E8-3628-5DEF18664AF2}"/>
                    </a:ext>
                  </a:extLst>
                </p14:cNvPr>
                <p14:cNvContentPartPr/>
                <p14:nvPr/>
              </p14:nvContentPartPr>
              <p14:xfrm>
                <a:off x="169132" y="3046342"/>
                <a:ext cx="203400" cy="912960"/>
              </p14:xfrm>
            </p:contentPart>
          </mc:Choice>
          <mc:Fallback>
            <p:pic>
              <p:nvPicPr>
                <p:cNvPr id="81" name="Ink 80">
                  <a:extLst>
                    <a:ext uri="{FF2B5EF4-FFF2-40B4-BE49-F238E27FC236}">
                      <a16:creationId xmlns:a16="http://schemas.microsoft.com/office/drawing/2014/main" id="{05874D58-3FB1-57E8-3628-5DEF18664AF2}"/>
                    </a:ext>
                  </a:extLst>
                </p:cNvPr>
                <p:cNvPicPr/>
                <p:nvPr/>
              </p:nvPicPr>
              <p:blipFill>
                <a:blip r:embed="rId130"/>
                <a:stretch>
                  <a:fillRect/>
                </a:stretch>
              </p:blipFill>
              <p:spPr>
                <a:xfrm>
                  <a:off x="151492" y="3028702"/>
                  <a:ext cx="239040" cy="9486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2" name="Ink 81">
                  <a:extLst>
                    <a:ext uri="{FF2B5EF4-FFF2-40B4-BE49-F238E27FC236}">
                      <a16:creationId xmlns:a16="http://schemas.microsoft.com/office/drawing/2014/main" id="{BFC8E471-FD74-5540-0324-001D5D6B5D60}"/>
                    </a:ext>
                  </a:extLst>
                </p14:cNvPr>
                <p14:cNvContentPartPr/>
                <p14:nvPr/>
              </p14:nvContentPartPr>
              <p14:xfrm>
                <a:off x="20452" y="3545662"/>
                <a:ext cx="162720" cy="629640"/>
              </p14:xfrm>
            </p:contentPart>
          </mc:Choice>
          <mc:Fallback>
            <p:pic>
              <p:nvPicPr>
                <p:cNvPr id="82" name="Ink 81">
                  <a:extLst>
                    <a:ext uri="{FF2B5EF4-FFF2-40B4-BE49-F238E27FC236}">
                      <a16:creationId xmlns:a16="http://schemas.microsoft.com/office/drawing/2014/main" id="{BFC8E471-FD74-5540-0324-001D5D6B5D60}"/>
                    </a:ext>
                  </a:extLst>
                </p:cNvPr>
                <p:cNvPicPr/>
                <p:nvPr/>
              </p:nvPicPr>
              <p:blipFill>
                <a:blip r:embed="rId132"/>
                <a:stretch>
                  <a:fillRect/>
                </a:stretch>
              </p:blipFill>
              <p:spPr>
                <a:xfrm>
                  <a:off x="2812" y="3528022"/>
                  <a:ext cx="198360" cy="6652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3" name="Ink 82">
                  <a:extLst>
                    <a:ext uri="{FF2B5EF4-FFF2-40B4-BE49-F238E27FC236}">
                      <a16:creationId xmlns:a16="http://schemas.microsoft.com/office/drawing/2014/main" id="{89589113-5BDE-FC1A-F9B3-C3C9B66A472A}"/>
                    </a:ext>
                  </a:extLst>
                </p14:cNvPr>
                <p14:cNvContentPartPr/>
                <p14:nvPr/>
              </p14:nvContentPartPr>
              <p14:xfrm>
                <a:off x="240052" y="4326142"/>
                <a:ext cx="108720" cy="270360"/>
              </p14:xfrm>
            </p:contentPart>
          </mc:Choice>
          <mc:Fallback>
            <p:pic>
              <p:nvPicPr>
                <p:cNvPr id="83" name="Ink 82">
                  <a:extLst>
                    <a:ext uri="{FF2B5EF4-FFF2-40B4-BE49-F238E27FC236}">
                      <a16:creationId xmlns:a16="http://schemas.microsoft.com/office/drawing/2014/main" id="{89589113-5BDE-FC1A-F9B3-C3C9B66A472A}"/>
                    </a:ext>
                  </a:extLst>
                </p:cNvPr>
                <p:cNvPicPr/>
                <p:nvPr/>
              </p:nvPicPr>
              <p:blipFill>
                <a:blip r:embed="rId134"/>
                <a:stretch>
                  <a:fillRect/>
                </a:stretch>
              </p:blipFill>
              <p:spPr>
                <a:xfrm>
                  <a:off x="222412" y="4308502"/>
                  <a:ext cx="14436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4" name="Ink 83">
                  <a:extLst>
                    <a:ext uri="{FF2B5EF4-FFF2-40B4-BE49-F238E27FC236}">
                      <a16:creationId xmlns:a16="http://schemas.microsoft.com/office/drawing/2014/main" id="{2DCDEFEA-5FB0-2BFE-9C5E-C3E9BE63E904}"/>
                    </a:ext>
                  </a:extLst>
                </p14:cNvPr>
                <p14:cNvContentPartPr/>
                <p14:nvPr/>
              </p14:nvContentPartPr>
              <p14:xfrm>
                <a:off x="201532" y="4622422"/>
                <a:ext cx="61200" cy="25560"/>
              </p14:xfrm>
            </p:contentPart>
          </mc:Choice>
          <mc:Fallback>
            <p:pic>
              <p:nvPicPr>
                <p:cNvPr id="84" name="Ink 83">
                  <a:extLst>
                    <a:ext uri="{FF2B5EF4-FFF2-40B4-BE49-F238E27FC236}">
                      <a16:creationId xmlns:a16="http://schemas.microsoft.com/office/drawing/2014/main" id="{2DCDEFEA-5FB0-2BFE-9C5E-C3E9BE63E904}"/>
                    </a:ext>
                  </a:extLst>
                </p:cNvPr>
                <p:cNvPicPr/>
                <p:nvPr/>
              </p:nvPicPr>
              <p:blipFill>
                <a:blip r:embed="rId136"/>
                <a:stretch>
                  <a:fillRect/>
                </a:stretch>
              </p:blipFill>
              <p:spPr>
                <a:xfrm>
                  <a:off x="183892" y="4604422"/>
                  <a:ext cx="9684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5" name="Ink 84">
                  <a:extLst>
                    <a:ext uri="{FF2B5EF4-FFF2-40B4-BE49-F238E27FC236}">
                      <a16:creationId xmlns:a16="http://schemas.microsoft.com/office/drawing/2014/main" id="{D1C1F9F8-180A-250E-96D3-FFFD1E0BBB47}"/>
                    </a:ext>
                  </a:extLst>
                </p14:cNvPr>
                <p14:cNvContentPartPr/>
                <p14:nvPr/>
              </p14:nvContentPartPr>
              <p14:xfrm>
                <a:off x="252292" y="4560142"/>
                <a:ext cx="118800" cy="46440"/>
              </p14:xfrm>
            </p:contentPart>
          </mc:Choice>
          <mc:Fallback>
            <p:pic>
              <p:nvPicPr>
                <p:cNvPr id="85" name="Ink 84">
                  <a:extLst>
                    <a:ext uri="{FF2B5EF4-FFF2-40B4-BE49-F238E27FC236}">
                      <a16:creationId xmlns:a16="http://schemas.microsoft.com/office/drawing/2014/main" id="{D1C1F9F8-180A-250E-96D3-FFFD1E0BBB47}"/>
                    </a:ext>
                  </a:extLst>
                </p:cNvPr>
                <p:cNvPicPr/>
                <p:nvPr/>
              </p:nvPicPr>
              <p:blipFill>
                <a:blip r:embed="rId138"/>
                <a:stretch>
                  <a:fillRect/>
                </a:stretch>
              </p:blipFill>
              <p:spPr>
                <a:xfrm>
                  <a:off x="234652" y="4542142"/>
                  <a:ext cx="15444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6" name="Ink 85">
                  <a:extLst>
                    <a:ext uri="{FF2B5EF4-FFF2-40B4-BE49-F238E27FC236}">
                      <a16:creationId xmlns:a16="http://schemas.microsoft.com/office/drawing/2014/main" id="{808804AF-BF4D-9F0E-4371-8221CB1BBEB5}"/>
                    </a:ext>
                  </a:extLst>
                </p14:cNvPr>
                <p14:cNvContentPartPr/>
                <p14:nvPr/>
              </p14:nvContentPartPr>
              <p14:xfrm>
                <a:off x="426892" y="4355302"/>
                <a:ext cx="137160" cy="207360"/>
              </p14:xfrm>
            </p:contentPart>
          </mc:Choice>
          <mc:Fallback>
            <p:pic>
              <p:nvPicPr>
                <p:cNvPr id="86" name="Ink 85">
                  <a:extLst>
                    <a:ext uri="{FF2B5EF4-FFF2-40B4-BE49-F238E27FC236}">
                      <a16:creationId xmlns:a16="http://schemas.microsoft.com/office/drawing/2014/main" id="{808804AF-BF4D-9F0E-4371-8221CB1BBEB5}"/>
                    </a:ext>
                  </a:extLst>
                </p:cNvPr>
                <p:cNvPicPr/>
                <p:nvPr/>
              </p:nvPicPr>
              <p:blipFill>
                <a:blip r:embed="rId140"/>
                <a:stretch>
                  <a:fillRect/>
                </a:stretch>
              </p:blipFill>
              <p:spPr>
                <a:xfrm>
                  <a:off x="409252" y="4337662"/>
                  <a:ext cx="17280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7" name="Ink 86">
                  <a:extLst>
                    <a:ext uri="{FF2B5EF4-FFF2-40B4-BE49-F238E27FC236}">
                      <a16:creationId xmlns:a16="http://schemas.microsoft.com/office/drawing/2014/main" id="{D7F14747-005C-8A49-AFE0-C8515DE5D920}"/>
                    </a:ext>
                  </a:extLst>
                </p14:cNvPr>
                <p14:cNvContentPartPr/>
                <p14:nvPr/>
              </p14:nvContentPartPr>
              <p14:xfrm>
                <a:off x="580252" y="4406422"/>
                <a:ext cx="123120" cy="113040"/>
              </p14:xfrm>
            </p:contentPart>
          </mc:Choice>
          <mc:Fallback>
            <p:pic>
              <p:nvPicPr>
                <p:cNvPr id="87" name="Ink 86">
                  <a:extLst>
                    <a:ext uri="{FF2B5EF4-FFF2-40B4-BE49-F238E27FC236}">
                      <a16:creationId xmlns:a16="http://schemas.microsoft.com/office/drawing/2014/main" id="{D7F14747-005C-8A49-AFE0-C8515DE5D920}"/>
                    </a:ext>
                  </a:extLst>
                </p:cNvPr>
                <p:cNvPicPr/>
                <p:nvPr/>
              </p:nvPicPr>
              <p:blipFill>
                <a:blip r:embed="rId142"/>
                <a:stretch>
                  <a:fillRect/>
                </a:stretch>
              </p:blipFill>
              <p:spPr>
                <a:xfrm>
                  <a:off x="562252" y="4388782"/>
                  <a:ext cx="15876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8" name="Ink 87">
                  <a:extLst>
                    <a:ext uri="{FF2B5EF4-FFF2-40B4-BE49-F238E27FC236}">
                      <a16:creationId xmlns:a16="http://schemas.microsoft.com/office/drawing/2014/main" id="{229AA6A5-BA06-A8CC-B5A5-B707A53C3733}"/>
                    </a:ext>
                  </a:extLst>
                </p14:cNvPr>
                <p14:cNvContentPartPr/>
                <p14:nvPr/>
              </p14:nvContentPartPr>
              <p14:xfrm>
                <a:off x="700132" y="4384102"/>
                <a:ext cx="139320" cy="83160"/>
              </p14:xfrm>
            </p:contentPart>
          </mc:Choice>
          <mc:Fallback>
            <p:pic>
              <p:nvPicPr>
                <p:cNvPr id="88" name="Ink 87">
                  <a:extLst>
                    <a:ext uri="{FF2B5EF4-FFF2-40B4-BE49-F238E27FC236}">
                      <a16:creationId xmlns:a16="http://schemas.microsoft.com/office/drawing/2014/main" id="{229AA6A5-BA06-A8CC-B5A5-B707A53C3733}"/>
                    </a:ext>
                  </a:extLst>
                </p:cNvPr>
                <p:cNvPicPr/>
                <p:nvPr/>
              </p:nvPicPr>
              <p:blipFill>
                <a:blip r:embed="rId144"/>
                <a:stretch>
                  <a:fillRect/>
                </a:stretch>
              </p:blipFill>
              <p:spPr>
                <a:xfrm>
                  <a:off x="682132" y="4366462"/>
                  <a:ext cx="1749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9" name="Ink 88">
                  <a:extLst>
                    <a:ext uri="{FF2B5EF4-FFF2-40B4-BE49-F238E27FC236}">
                      <a16:creationId xmlns:a16="http://schemas.microsoft.com/office/drawing/2014/main" id="{68F59888-F0E7-08E1-F600-5B29B8175EB9}"/>
                    </a:ext>
                  </a:extLst>
                </p14:cNvPr>
                <p14:cNvContentPartPr/>
                <p14:nvPr/>
              </p14:nvContentPartPr>
              <p14:xfrm>
                <a:off x="841612" y="4260262"/>
                <a:ext cx="86040" cy="197280"/>
              </p14:xfrm>
            </p:contentPart>
          </mc:Choice>
          <mc:Fallback>
            <p:pic>
              <p:nvPicPr>
                <p:cNvPr id="89" name="Ink 88">
                  <a:extLst>
                    <a:ext uri="{FF2B5EF4-FFF2-40B4-BE49-F238E27FC236}">
                      <a16:creationId xmlns:a16="http://schemas.microsoft.com/office/drawing/2014/main" id="{68F59888-F0E7-08E1-F600-5B29B8175EB9}"/>
                    </a:ext>
                  </a:extLst>
                </p:cNvPr>
                <p:cNvPicPr/>
                <p:nvPr/>
              </p:nvPicPr>
              <p:blipFill>
                <a:blip r:embed="rId146"/>
                <a:stretch>
                  <a:fillRect/>
                </a:stretch>
              </p:blipFill>
              <p:spPr>
                <a:xfrm>
                  <a:off x="823612" y="4242622"/>
                  <a:ext cx="12168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90" name="Ink 89">
                  <a:extLst>
                    <a:ext uri="{FF2B5EF4-FFF2-40B4-BE49-F238E27FC236}">
                      <a16:creationId xmlns:a16="http://schemas.microsoft.com/office/drawing/2014/main" id="{C7E7EE24-A65F-E444-F61F-0B4AE68DD1A9}"/>
                    </a:ext>
                  </a:extLst>
                </p14:cNvPr>
                <p14:cNvContentPartPr/>
                <p14:nvPr/>
              </p14:nvContentPartPr>
              <p14:xfrm>
                <a:off x="840892" y="4356742"/>
                <a:ext cx="198720" cy="66600"/>
              </p14:xfrm>
            </p:contentPart>
          </mc:Choice>
          <mc:Fallback>
            <p:pic>
              <p:nvPicPr>
                <p:cNvPr id="90" name="Ink 89">
                  <a:extLst>
                    <a:ext uri="{FF2B5EF4-FFF2-40B4-BE49-F238E27FC236}">
                      <a16:creationId xmlns:a16="http://schemas.microsoft.com/office/drawing/2014/main" id="{C7E7EE24-A65F-E444-F61F-0B4AE68DD1A9}"/>
                    </a:ext>
                  </a:extLst>
                </p:cNvPr>
                <p:cNvPicPr/>
                <p:nvPr/>
              </p:nvPicPr>
              <p:blipFill>
                <a:blip r:embed="rId148"/>
                <a:stretch>
                  <a:fillRect/>
                </a:stretch>
              </p:blipFill>
              <p:spPr>
                <a:xfrm>
                  <a:off x="822892" y="4338742"/>
                  <a:ext cx="23436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91" name="Ink 90">
                  <a:extLst>
                    <a:ext uri="{FF2B5EF4-FFF2-40B4-BE49-F238E27FC236}">
                      <a16:creationId xmlns:a16="http://schemas.microsoft.com/office/drawing/2014/main" id="{78B824D1-C41A-9AA4-C490-2777FA22AC19}"/>
                    </a:ext>
                  </a:extLst>
                </p14:cNvPr>
                <p14:cNvContentPartPr/>
                <p14:nvPr/>
              </p14:nvContentPartPr>
              <p14:xfrm>
                <a:off x="984532" y="4158742"/>
                <a:ext cx="187560" cy="361080"/>
              </p14:xfrm>
            </p:contentPart>
          </mc:Choice>
          <mc:Fallback>
            <p:pic>
              <p:nvPicPr>
                <p:cNvPr id="91" name="Ink 90">
                  <a:extLst>
                    <a:ext uri="{FF2B5EF4-FFF2-40B4-BE49-F238E27FC236}">
                      <a16:creationId xmlns:a16="http://schemas.microsoft.com/office/drawing/2014/main" id="{78B824D1-C41A-9AA4-C490-2777FA22AC19}"/>
                    </a:ext>
                  </a:extLst>
                </p:cNvPr>
                <p:cNvPicPr/>
                <p:nvPr/>
              </p:nvPicPr>
              <p:blipFill>
                <a:blip r:embed="rId150"/>
                <a:stretch>
                  <a:fillRect/>
                </a:stretch>
              </p:blipFill>
              <p:spPr>
                <a:xfrm>
                  <a:off x="966532" y="4140742"/>
                  <a:ext cx="223200" cy="3967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2" name="Ink 91">
                  <a:extLst>
                    <a:ext uri="{FF2B5EF4-FFF2-40B4-BE49-F238E27FC236}">
                      <a16:creationId xmlns:a16="http://schemas.microsoft.com/office/drawing/2014/main" id="{30BB39C3-21DD-4532-089F-9E32FB2C654C}"/>
                    </a:ext>
                  </a:extLst>
                </p14:cNvPr>
                <p14:cNvContentPartPr/>
                <p14:nvPr/>
              </p14:nvContentPartPr>
              <p14:xfrm>
                <a:off x="1077052" y="4291942"/>
                <a:ext cx="166680" cy="77040"/>
              </p14:xfrm>
            </p:contentPart>
          </mc:Choice>
          <mc:Fallback>
            <p:pic>
              <p:nvPicPr>
                <p:cNvPr id="92" name="Ink 91">
                  <a:extLst>
                    <a:ext uri="{FF2B5EF4-FFF2-40B4-BE49-F238E27FC236}">
                      <a16:creationId xmlns:a16="http://schemas.microsoft.com/office/drawing/2014/main" id="{30BB39C3-21DD-4532-089F-9E32FB2C654C}"/>
                    </a:ext>
                  </a:extLst>
                </p:cNvPr>
                <p:cNvPicPr/>
                <p:nvPr/>
              </p:nvPicPr>
              <p:blipFill>
                <a:blip r:embed="rId152"/>
                <a:stretch>
                  <a:fillRect/>
                </a:stretch>
              </p:blipFill>
              <p:spPr>
                <a:xfrm>
                  <a:off x="1059412" y="4274302"/>
                  <a:ext cx="20232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93" name="Ink 92">
                  <a:extLst>
                    <a:ext uri="{FF2B5EF4-FFF2-40B4-BE49-F238E27FC236}">
                      <a16:creationId xmlns:a16="http://schemas.microsoft.com/office/drawing/2014/main" id="{AE2FDA95-D220-B4FF-9575-6F1665274C73}"/>
                    </a:ext>
                  </a:extLst>
                </p14:cNvPr>
                <p14:cNvContentPartPr/>
                <p14:nvPr/>
              </p14:nvContentPartPr>
              <p14:xfrm>
                <a:off x="1190092" y="4209862"/>
                <a:ext cx="17280" cy="39600"/>
              </p14:xfrm>
            </p:contentPart>
          </mc:Choice>
          <mc:Fallback>
            <p:pic>
              <p:nvPicPr>
                <p:cNvPr id="93" name="Ink 92">
                  <a:extLst>
                    <a:ext uri="{FF2B5EF4-FFF2-40B4-BE49-F238E27FC236}">
                      <a16:creationId xmlns:a16="http://schemas.microsoft.com/office/drawing/2014/main" id="{AE2FDA95-D220-B4FF-9575-6F1665274C73}"/>
                    </a:ext>
                  </a:extLst>
                </p:cNvPr>
                <p:cNvPicPr/>
                <p:nvPr/>
              </p:nvPicPr>
              <p:blipFill>
                <a:blip r:embed="rId154"/>
                <a:stretch>
                  <a:fillRect/>
                </a:stretch>
              </p:blipFill>
              <p:spPr>
                <a:xfrm>
                  <a:off x="1172452" y="4191862"/>
                  <a:ext cx="5292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94" name="Ink 93">
                  <a:extLst>
                    <a:ext uri="{FF2B5EF4-FFF2-40B4-BE49-F238E27FC236}">
                      <a16:creationId xmlns:a16="http://schemas.microsoft.com/office/drawing/2014/main" id="{AA899E3B-02F7-4275-F7F7-E8B18A4873A3}"/>
                    </a:ext>
                  </a:extLst>
                </p14:cNvPr>
                <p14:cNvContentPartPr/>
                <p14:nvPr/>
              </p14:nvContentPartPr>
              <p14:xfrm>
                <a:off x="1271812" y="4000342"/>
                <a:ext cx="315360" cy="312480"/>
              </p14:xfrm>
            </p:contentPart>
          </mc:Choice>
          <mc:Fallback>
            <p:pic>
              <p:nvPicPr>
                <p:cNvPr id="94" name="Ink 93">
                  <a:extLst>
                    <a:ext uri="{FF2B5EF4-FFF2-40B4-BE49-F238E27FC236}">
                      <a16:creationId xmlns:a16="http://schemas.microsoft.com/office/drawing/2014/main" id="{AA899E3B-02F7-4275-F7F7-E8B18A4873A3}"/>
                    </a:ext>
                  </a:extLst>
                </p:cNvPr>
                <p:cNvPicPr/>
                <p:nvPr/>
              </p:nvPicPr>
              <p:blipFill>
                <a:blip r:embed="rId156"/>
                <a:stretch>
                  <a:fillRect/>
                </a:stretch>
              </p:blipFill>
              <p:spPr>
                <a:xfrm>
                  <a:off x="1253812" y="3982342"/>
                  <a:ext cx="35100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5" name="Ink 94">
                  <a:extLst>
                    <a:ext uri="{FF2B5EF4-FFF2-40B4-BE49-F238E27FC236}">
                      <a16:creationId xmlns:a16="http://schemas.microsoft.com/office/drawing/2014/main" id="{A804F8D2-6917-AC0F-6447-63C95C8AE68C}"/>
                    </a:ext>
                  </a:extLst>
                </p14:cNvPr>
                <p14:cNvContentPartPr/>
                <p14:nvPr/>
              </p14:nvContentPartPr>
              <p14:xfrm>
                <a:off x="1516972" y="4105822"/>
                <a:ext cx="153360" cy="80640"/>
              </p14:xfrm>
            </p:contentPart>
          </mc:Choice>
          <mc:Fallback>
            <p:pic>
              <p:nvPicPr>
                <p:cNvPr id="95" name="Ink 94">
                  <a:extLst>
                    <a:ext uri="{FF2B5EF4-FFF2-40B4-BE49-F238E27FC236}">
                      <a16:creationId xmlns:a16="http://schemas.microsoft.com/office/drawing/2014/main" id="{A804F8D2-6917-AC0F-6447-63C95C8AE68C}"/>
                    </a:ext>
                  </a:extLst>
                </p:cNvPr>
                <p:cNvPicPr/>
                <p:nvPr/>
              </p:nvPicPr>
              <p:blipFill>
                <a:blip r:embed="rId158"/>
                <a:stretch>
                  <a:fillRect/>
                </a:stretch>
              </p:blipFill>
              <p:spPr>
                <a:xfrm>
                  <a:off x="1499332" y="4087822"/>
                  <a:ext cx="18900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6" name="Ink 95">
                  <a:extLst>
                    <a:ext uri="{FF2B5EF4-FFF2-40B4-BE49-F238E27FC236}">
                      <a16:creationId xmlns:a16="http://schemas.microsoft.com/office/drawing/2014/main" id="{13DF035E-A041-F538-39A9-F275D54C02B0}"/>
                    </a:ext>
                  </a:extLst>
                </p14:cNvPr>
                <p14:cNvContentPartPr/>
                <p14:nvPr/>
              </p14:nvContentPartPr>
              <p14:xfrm>
                <a:off x="1660972" y="4024822"/>
                <a:ext cx="16560" cy="51120"/>
              </p14:xfrm>
            </p:contentPart>
          </mc:Choice>
          <mc:Fallback>
            <p:pic>
              <p:nvPicPr>
                <p:cNvPr id="96" name="Ink 95">
                  <a:extLst>
                    <a:ext uri="{FF2B5EF4-FFF2-40B4-BE49-F238E27FC236}">
                      <a16:creationId xmlns:a16="http://schemas.microsoft.com/office/drawing/2014/main" id="{13DF035E-A041-F538-39A9-F275D54C02B0}"/>
                    </a:ext>
                  </a:extLst>
                </p:cNvPr>
                <p:cNvPicPr/>
                <p:nvPr/>
              </p:nvPicPr>
              <p:blipFill>
                <a:blip r:embed="rId160"/>
                <a:stretch>
                  <a:fillRect/>
                </a:stretch>
              </p:blipFill>
              <p:spPr>
                <a:xfrm>
                  <a:off x="1642972" y="4006822"/>
                  <a:ext cx="5220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7" name="Ink 96">
                  <a:extLst>
                    <a:ext uri="{FF2B5EF4-FFF2-40B4-BE49-F238E27FC236}">
                      <a16:creationId xmlns:a16="http://schemas.microsoft.com/office/drawing/2014/main" id="{60F4FC77-1C96-A321-506F-5B71DC38F8A6}"/>
                    </a:ext>
                  </a:extLst>
                </p14:cNvPr>
                <p14:cNvContentPartPr/>
                <p14:nvPr/>
              </p14:nvContentPartPr>
              <p14:xfrm>
                <a:off x="1735852" y="4024102"/>
                <a:ext cx="341280" cy="155880"/>
              </p14:xfrm>
            </p:contentPart>
          </mc:Choice>
          <mc:Fallback>
            <p:pic>
              <p:nvPicPr>
                <p:cNvPr id="97" name="Ink 96">
                  <a:extLst>
                    <a:ext uri="{FF2B5EF4-FFF2-40B4-BE49-F238E27FC236}">
                      <a16:creationId xmlns:a16="http://schemas.microsoft.com/office/drawing/2014/main" id="{60F4FC77-1C96-A321-506F-5B71DC38F8A6}"/>
                    </a:ext>
                  </a:extLst>
                </p:cNvPr>
                <p:cNvPicPr/>
                <p:nvPr/>
              </p:nvPicPr>
              <p:blipFill>
                <a:blip r:embed="rId162"/>
                <a:stretch>
                  <a:fillRect/>
                </a:stretch>
              </p:blipFill>
              <p:spPr>
                <a:xfrm>
                  <a:off x="1718212" y="4006462"/>
                  <a:ext cx="37692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99" name="Ink 98">
                  <a:extLst>
                    <a:ext uri="{FF2B5EF4-FFF2-40B4-BE49-F238E27FC236}">
                      <a16:creationId xmlns:a16="http://schemas.microsoft.com/office/drawing/2014/main" id="{89A5B894-B566-23B8-A0ED-C7C5D8EABA44}"/>
                    </a:ext>
                  </a:extLst>
                </p14:cNvPr>
                <p14:cNvContentPartPr/>
                <p14:nvPr/>
              </p14:nvContentPartPr>
              <p14:xfrm>
                <a:off x="172372" y="4299142"/>
                <a:ext cx="1889640" cy="492120"/>
              </p14:xfrm>
            </p:contentPart>
          </mc:Choice>
          <mc:Fallback>
            <p:pic>
              <p:nvPicPr>
                <p:cNvPr id="99" name="Ink 98">
                  <a:extLst>
                    <a:ext uri="{FF2B5EF4-FFF2-40B4-BE49-F238E27FC236}">
                      <a16:creationId xmlns:a16="http://schemas.microsoft.com/office/drawing/2014/main" id="{89A5B894-B566-23B8-A0ED-C7C5D8EABA44}"/>
                    </a:ext>
                  </a:extLst>
                </p:cNvPr>
                <p:cNvPicPr/>
                <p:nvPr/>
              </p:nvPicPr>
              <p:blipFill>
                <a:blip r:embed="rId164"/>
                <a:stretch>
                  <a:fillRect/>
                </a:stretch>
              </p:blipFill>
              <p:spPr>
                <a:xfrm>
                  <a:off x="154372" y="4281142"/>
                  <a:ext cx="1925280" cy="5277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00" name="Ink 99">
                  <a:extLst>
                    <a:ext uri="{FF2B5EF4-FFF2-40B4-BE49-F238E27FC236}">
                      <a16:creationId xmlns:a16="http://schemas.microsoft.com/office/drawing/2014/main" id="{11F4E0FB-D1F7-DB67-BD2E-CC1F956F8D1D}"/>
                    </a:ext>
                  </a:extLst>
                </p14:cNvPr>
                <p14:cNvContentPartPr/>
                <p14:nvPr/>
              </p14:nvContentPartPr>
              <p14:xfrm>
                <a:off x="304852" y="4375462"/>
                <a:ext cx="1656000" cy="451800"/>
              </p14:xfrm>
            </p:contentPart>
          </mc:Choice>
          <mc:Fallback>
            <p:pic>
              <p:nvPicPr>
                <p:cNvPr id="100" name="Ink 99">
                  <a:extLst>
                    <a:ext uri="{FF2B5EF4-FFF2-40B4-BE49-F238E27FC236}">
                      <a16:creationId xmlns:a16="http://schemas.microsoft.com/office/drawing/2014/main" id="{11F4E0FB-D1F7-DB67-BD2E-CC1F956F8D1D}"/>
                    </a:ext>
                  </a:extLst>
                </p:cNvPr>
                <p:cNvPicPr/>
                <p:nvPr/>
              </p:nvPicPr>
              <p:blipFill>
                <a:blip r:embed="rId166"/>
                <a:stretch>
                  <a:fillRect/>
                </a:stretch>
              </p:blipFill>
              <p:spPr>
                <a:xfrm>
                  <a:off x="286852" y="4357822"/>
                  <a:ext cx="1691640" cy="487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7">
            <p14:nvContentPartPr>
              <p14:cNvPr id="102" name="Ink 101">
                <a:extLst>
                  <a:ext uri="{FF2B5EF4-FFF2-40B4-BE49-F238E27FC236}">
                    <a16:creationId xmlns:a16="http://schemas.microsoft.com/office/drawing/2014/main" id="{A9215CBD-3869-F0A0-D8EE-45974AD14223}"/>
                  </a:ext>
                </a:extLst>
              </p14:cNvPr>
              <p14:cNvContentPartPr/>
              <p14:nvPr/>
            </p14:nvContentPartPr>
            <p14:xfrm>
              <a:off x="8155372" y="2975062"/>
              <a:ext cx="150120" cy="184680"/>
            </p14:xfrm>
          </p:contentPart>
        </mc:Choice>
        <mc:Fallback>
          <p:pic>
            <p:nvPicPr>
              <p:cNvPr id="102" name="Ink 101">
                <a:extLst>
                  <a:ext uri="{FF2B5EF4-FFF2-40B4-BE49-F238E27FC236}">
                    <a16:creationId xmlns:a16="http://schemas.microsoft.com/office/drawing/2014/main" id="{A9215CBD-3869-F0A0-D8EE-45974AD14223}"/>
                  </a:ext>
                </a:extLst>
              </p:cNvPr>
              <p:cNvPicPr/>
              <p:nvPr/>
            </p:nvPicPr>
            <p:blipFill>
              <a:blip r:embed="rId168"/>
              <a:stretch>
                <a:fillRect/>
              </a:stretch>
            </p:blipFill>
            <p:spPr>
              <a:xfrm>
                <a:off x="8137372" y="2957422"/>
                <a:ext cx="18576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03" name="Ink 102">
                <a:extLst>
                  <a:ext uri="{FF2B5EF4-FFF2-40B4-BE49-F238E27FC236}">
                    <a16:creationId xmlns:a16="http://schemas.microsoft.com/office/drawing/2014/main" id="{7CAC5280-005D-F884-CA1D-DD21A964FDEA}"/>
                  </a:ext>
                </a:extLst>
              </p14:cNvPr>
              <p14:cNvContentPartPr/>
              <p14:nvPr/>
            </p14:nvContentPartPr>
            <p14:xfrm>
              <a:off x="8149612" y="3448102"/>
              <a:ext cx="143280" cy="138960"/>
            </p14:xfrm>
          </p:contentPart>
        </mc:Choice>
        <mc:Fallback>
          <p:pic>
            <p:nvPicPr>
              <p:cNvPr id="103" name="Ink 102">
                <a:extLst>
                  <a:ext uri="{FF2B5EF4-FFF2-40B4-BE49-F238E27FC236}">
                    <a16:creationId xmlns:a16="http://schemas.microsoft.com/office/drawing/2014/main" id="{7CAC5280-005D-F884-CA1D-DD21A964FDEA}"/>
                  </a:ext>
                </a:extLst>
              </p:cNvPr>
              <p:cNvPicPr/>
              <p:nvPr/>
            </p:nvPicPr>
            <p:blipFill>
              <a:blip r:embed="rId170"/>
              <a:stretch>
                <a:fillRect/>
              </a:stretch>
            </p:blipFill>
            <p:spPr>
              <a:xfrm>
                <a:off x="8131972" y="3430462"/>
                <a:ext cx="17892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04" name="Ink 103">
                <a:extLst>
                  <a:ext uri="{FF2B5EF4-FFF2-40B4-BE49-F238E27FC236}">
                    <a16:creationId xmlns:a16="http://schemas.microsoft.com/office/drawing/2014/main" id="{60A79568-7DD7-0922-26D3-8A028A3C0541}"/>
                  </a:ext>
                </a:extLst>
              </p14:cNvPr>
              <p14:cNvContentPartPr/>
              <p14:nvPr/>
            </p14:nvContentPartPr>
            <p14:xfrm>
              <a:off x="10104052" y="2932942"/>
              <a:ext cx="177840" cy="158400"/>
            </p14:xfrm>
          </p:contentPart>
        </mc:Choice>
        <mc:Fallback>
          <p:pic>
            <p:nvPicPr>
              <p:cNvPr id="104" name="Ink 103">
                <a:extLst>
                  <a:ext uri="{FF2B5EF4-FFF2-40B4-BE49-F238E27FC236}">
                    <a16:creationId xmlns:a16="http://schemas.microsoft.com/office/drawing/2014/main" id="{60A79568-7DD7-0922-26D3-8A028A3C0541}"/>
                  </a:ext>
                </a:extLst>
              </p:cNvPr>
              <p:cNvPicPr/>
              <p:nvPr/>
            </p:nvPicPr>
            <p:blipFill>
              <a:blip r:embed="rId172"/>
              <a:stretch>
                <a:fillRect/>
              </a:stretch>
            </p:blipFill>
            <p:spPr>
              <a:xfrm>
                <a:off x="10086412" y="2915302"/>
                <a:ext cx="21348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05" name="Ink 104">
                <a:extLst>
                  <a:ext uri="{FF2B5EF4-FFF2-40B4-BE49-F238E27FC236}">
                    <a16:creationId xmlns:a16="http://schemas.microsoft.com/office/drawing/2014/main" id="{A5A13770-8BF4-AA12-3F4B-EB8E53075E18}"/>
                  </a:ext>
                </a:extLst>
              </p14:cNvPr>
              <p14:cNvContentPartPr/>
              <p14:nvPr/>
            </p14:nvContentPartPr>
            <p14:xfrm>
              <a:off x="4272412" y="3064702"/>
              <a:ext cx="147960" cy="116280"/>
            </p14:xfrm>
          </p:contentPart>
        </mc:Choice>
        <mc:Fallback>
          <p:pic>
            <p:nvPicPr>
              <p:cNvPr id="105" name="Ink 104">
                <a:extLst>
                  <a:ext uri="{FF2B5EF4-FFF2-40B4-BE49-F238E27FC236}">
                    <a16:creationId xmlns:a16="http://schemas.microsoft.com/office/drawing/2014/main" id="{A5A13770-8BF4-AA12-3F4B-EB8E53075E18}"/>
                  </a:ext>
                </a:extLst>
              </p:cNvPr>
              <p:cNvPicPr/>
              <p:nvPr/>
            </p:nvPicPr>
            <p:blipFill>
              <a:blip r:embed="rId174"/>
              <a:stretch>
                <a:fillRect/>
              </a:stretch>
            </p:blipFill>
            <p:spPr>
              <a:xfrm>
                <a:off x="4254772" y="3047062"/>
                <a:ext cx="18360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06" name="Ink 105">
                <a:extLst>
                  <a:ext uri="{FF2B5EF4-FFF2-40B4-BE49-F238E27FC236}">
                    <a16:creationId xmlns:a16="http://schemas.microsoft.com/office/drawing/2014/main" id="{78536F81-045D-6264-FE4F-0182B86F7032}"/>
                  </a:ext>
                </a:extLst>
              </p14:cNvPr>
              <p14:cNvContentPartPr/>
              <p14:nvPr/>
            </p14:nvContentPartPr>
            <p14:xfrm>
              <a:off x="4284292" y="3438382"/>
              <a:ext cx="203760" cy="164520"/>
            </p14:xfrm>
          </p:contentPart>
        </mc:Choice>
        <mc:Fallback>
          <p:pic>
            <p:nvPicPr>
              <p:cNvPr id="106" name="Ink 105">
                <a:extLst>
                  <a:ext uri="{FF2B5EF4-FFF2-40B4-BE49-F238E27FC236}">
                    <a16:creationId xmlns:a16="http://schemas.microsoft.com/office/drawing/2014/main" id="{78536F81-045D-6264-FE4F-0182B86F7032}"/>
                  </a:ext>
                </a:extLst>
              </p:cNvPr>
              <p:cNvPicPr/>
              <p:nvPr/>
            </p:nvPicPr>
            <p:blipFill>
              <a:blip r:embed="rId176"/>
              <a:stretch>
                <a:fillRect/>
              </a:stretch>
            </p:blipFill>
            <p:spPr>
              <a:xfrm>
                <a:off x="4266292" y="3420742"/>
                <a:ext cx="23940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07" name="Ink 106">
                <a:extLst>
                  <a:ext uri="{FF2B5EF4-FFF2-40B4-BE49-F238E27FC236}">
                    <a16:creationId xmlns:a16="http://schemas.microsoft.com/office/drawing/2014/main" id="{F5BC7DFC-DBD4-FE01-C6C5-A5A38FBC1884}"/>
                  </a:ext>
                </a:extLst>
              </p14:cNvPr>
              <p14:cNvContentPartPr/>
              <p14:nvPr/>
            </p14:nvContentPartPr>
            <p14:xfrm>
              <a:off x="6242332" y="3008542"/>
              <a:ext cx="174240" cy="141480"/>
            </p14:xfrm>
          </p:contentPart>
        </mc:Choice>
        <mc:Fallback>
          <p:pic>
            <p:nvPicPr>
              <p:cNvPr id="107" name="Ink 106">
                <a:extLst>
                  <a:ext uri="{FF2B5EF4-FFF2-40B4-BE49-F238E27FC236}">
                    <a16:creationId xmlns:a16="http://schemas.microsoft.com/office/drawing/2014/main" id="{F5BC7DFC-DBD4-FE01-C6C5-A5A38FBC1884}"/>
                  </a:ext>
                </a:extLst>
              </p:cNvPr>
              <p:cNvPicPr/>
              <p:nvPr/>
            </p:nvPicPr>
            <p:blipFill>
              <a:blip r:embed="rId178"/>
              <a:stretch>
                <a:fillRect/>
              </a:stretch>
            </p:blipFill>
            <p:spPr>
              <a:xfrm>
                <a:off x="6224692" y="2990542"/>
                <a:ext cx="209880" cy="177120"/>
              </a:xfrm>
              <a:prstGeom prst="rect">
                <a:avLst/>
              </a:prstGeom>
            </p:spPr>
          </p:pic>
        </mc:Fallback>
      </mc:AlternateContent>
    </p:spTree>
    <p:extLst>
      <p:ext uri="{BB962C8B-B14F-4D97-AF65-F5344CB8AC3E}">
        <p14:creationId xmlns:p14="http://schemas.microsoft.com/office/powerpoint/2010/main" val="3168373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66"/>
          <p:cNvSpPr txBox="1">
            <a:spLocks noGrp="1"/>
          </p:cNvSpPr>
          <p:nvPr>
            <p:ph type="title"/>
          </p:nvPr>
        </p:nvSpPr>
        <p:spPr>
          <a:xfrm>
            <a:off x="193610" y="138229"/>
            <a:ext cx="9421946" cy="5282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33C0B"/>
              </a:buClr>
              <a:buSzPct val="100000"/>
              <a:buFont typeface="Corben"/>
              <a:buNone/>
            </a:pPr>
            <a:r>
              <a:rPr lang="en-US" sz="3600" dirty="0">
                <a:solidFill>
                  <a:srgbClr val="FFC000"/>
                </a:solidFill>
                <a:latin typeface="Cooper Black" panose="0208090404030B020404" pitchFamily="18" charset="0"/>
                <a:ea typeface="Corben"/>
                <a:cs typeface="Corben"/>
                <a:sym typeface="Corben"/>
              </a:rPr>
              <a:t>Annotation Documentation</a:t>
            </a:r>
            <a:endParaRPr sz="3600" dirty="0">
              <a:solidFill>
                <a:srgbClr val="FFC000"/>
              </a:solidFill>
              <a:latin typeface="Cooper Black" panose="0208090404030B020404" pitchFamily="18" charset="0"/>
              <a:ea typeface="Corben"/>
              <a:cs typeface="Corben"/>
              <a:sym typeface="Corben"/>
            </a:endParaRPr>
          </a:p>
        </p:txBody>
      </p:sp>
      <p:sp>
        <p:nvSpPr>
          <p:cNvPr id="1448" name="Google Shape;1448;p66"/>
          <p:cNvSpPr txBox="1"/>
          <p:nvPr/>
        </p:nvSpPr>
        <p:spPr>
          <a:xfrm>
            <a:off x="323766" y="781740"/>
            <a:ext cx="11503204" cy="440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99" u="sng">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https://help.sap.com/doc/saphelp_nw75/7.5.5/en-US/63/0ce9b386b84e80bfade96779fbaeec/content.htm?no_cache=true</a:t>
            </a:r>
            <a:endParaRPr sz="2399">
              <a:solidFill>
                <a:srgbClr val="000000"/>
              </a:solidFill>
              <a:latin typeface="Calibri"/>
              <a:ea typeface="Calibri"/>
              <a:cs typeface="Calibri"/>
              <a:sym typeface="Calibri"/>
            </a:endParaRPr>
          </a:p>
          <a:p>
            <a:pPr marL="0" marR="0" lvl="0" indent="0" algn="l" rtl="0">
              <a:spcBef>
                <a:spcPts val="0"/>
              </a:spcBef>
              <a:spcAft>
                <a:spcPts val="0"/>
              </a:spcAft>
              <a:buNone/>
            </a:pPr>
            <a:endParaRPr sz="2399">
              <a:solidFill>
                <a:srgbClr val="000000"/>
              </a:solidFill>
              <a:latin typeface="Calibri"/>
              <a:ea typeface="Calibri"/>
              <a:cs typeface="Calibri"/>
              <a:sym typeface="Calibri"/>
            </a:endParaRPr>
          </a:p>
          <a:p>
            <a:pPr marL="0" marR="0" lvl="0" indent="0" algn="l" rtl="0">
              <a:spcBef>
                <a:spcPts val="0"/>
              </a:spcBef>
              <a:spcAft>
                <a:spcPts val="0"/>
              </a:spcAft>
              <a:buNone/>
            </a:pPr>
            <a:r>
              <a:rPr lang="en-US" sz="2399" u="sng">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https://ui5.sap.com/#/topic/1cf5c7f5b81c4cb3ba98fd14314d4504</a:t>
            </a:r>
            <a:endParaRPr sz="2399">
              <a:solidFill>
                <a:srgbClr val="000000"/>
              </a:solidFill>
              <a:latin typeface="Calibri"/>
              <a:ea typeface="Calibri"/>
              <a:cs typeface="Calibri"/>
              <a:sym typeface="Calibri"/>
            </a:endParaRPr>
          </a:p>
          <a:p>
            <a:pPr marL="0" marR="0" lvl="0" indent="0" algn="l" rtl="0">
              <a:spcBef>
                <a:spcPts val="0"/>
              </a:spcBef>
              <a:spcAft>
                <a:spcPts val="0"/>
              </a:spcAft>
              <a:buNone/>
            </a:pPr>
            <a:endParaRPr sz="2399">
              <a:solidFill>
                <a:srgbClr val="000000"/>
              </a:solidFill>
              <a:latin typeface="Calibri"/>
              <a:ea typeface="Calibri"/>
              <a:cs typeface="Calibri"/>
              <a:sym typeface="Calibri"/>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@UI.SelectionField – Create filter fields on screen 1 (List Report)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@UI.LineItem – Create Columns on first Screen (Table area on list report)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@UI.HeaderInfo – Provide title to the table and arrange header for the object page (second screen)</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@UI.Facets – To create tabs on the object page</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@UI.Identification – can only be one, Configure default fields on object page (inside facet)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@UI.FieldGroup – To create field groups (group of fields) in a block with label and text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@UI.datapoint – to create a single value to be displayed in a chart or on top of page</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@UI.Chart – to create a chart with a particular chart type</a:t>
            </a:r>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2" name="Google Shape;1472;p69"/>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Behavior definition describes the behavior of the business object in terms of what operations are allowed for our entire BO. If the BO consists of multiple entities (e.g. Travel, Booking, Booking </a:t>
            </a:r>
            <a:r>
              <a:rPr lang="en-US" sz="1800" dirty="0" err="1">
                <a:solidFill>
                  <a:schemeClr val="dk1"/>
                </a:solidFill>
                <a:latin typeface="Calibri"/>
                <a:ea typeface="Calibri"/>
                <a:cs typeface="Calibri"/>
                <a:sym typeface="Calibri"/>
              </a:rPr>
              <a:t>Suppl</a:t>
            </a:r>
            <a:r>
              <a:rPr lang="en-US" sz="1800" dirty="0">
                <a:solidFill>
                  <a:schemeClr val="dk1"/>
                </a:solidFill>
                <a:latin typeface="Calibri"/>
                <a:ea typeface="Calibri"/>
                <a:cs typeface="Calibri"/>
                <a:sym typeface="Calibri"/>
              </a:rPr>
              <a:t>), there is exactly one BDEF which exist for this business object.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BDEF will have exactly same name as your root entity, you are not allowed to change the name. We can test our business object once the behavior definition is created. The RAP framework will auto generate all the necessary code behind the scenes to handle the CURD (Create, Update, Read, and Delete) operations on our BO.</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Based on the BDEF, the RAP framework will decide whether it’s a managed or unmanaged scenario. In addition to CURD, we can also maintain the actions, determinations, </a:t>
            </a:r>
            <a:r>
              <a:rPr lang="en-US" sz="1800" dirty="0" err="1">
                <a:solidFill>
                  <a:schemeClr val="dk1"/>
                </a:solidFill>
                <a:latin typeface="Calibri"/>
                <a:ea typeface="Calibri"/>
                <a:cs typeface="Calibri"/>
                <a:sym typeface="Calibri"/>
              </a:rPr>
              <a:t>prechecks</a:t>
            </a:r>
            <a:r>
              <a:rPr lang="en-US" sz="1800" dirty="0">
                <a:solidFill>
                  <a:schemeClr val="dk1"/>
                </a:solidFill>
                <a:latin typeface="Calibri"/>
                <a:ea typeface="Calibri"/>
                <a:cs typeface="Calibri"/>
                <a:sym typeface="Calibri"/>
              </a:rPr>
              <a:t>, validations, draft availability, draft actions etc. as part of </a:t>
            </a:r>
            <a:r>
              <a:rPr lang="en-US" sz="1800" dirty="0" err="1">
                <a:solidFill>
                  <a:schemeClr val="dk1"/>
                </a:solidFill>
                <a:latin typeface="Calibri"/>
                <a:ea typeface="Calibri"/>
                <a:cs typeface="Calibri"/>
                <a:sym typeface="Calibri"/>
              </a:rPr>
              <a:t>behaviour</a:t>
            </a:r>
            <a:r>
              <a:rPr lang="en-US" sz="1800" dirty="0">
                <a:solidFill>
                  <a:schemeClr val="dk1"/>
                </a:solidFill>
                <a:latin typeface="Calibri"/>
                <a:ea typeface="Calibri"/>
                <a:cs typeface="Calibri"/>
                <a:sym typeface="Calibri"/>
              </a:rPr>
              <a:t> definition.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name of BDEF is always same name as your BO.</a:t>
            </a:r>
            <a:endParaRPr dirty="0"/>
          </a:p>
          <a:p>
            <a:pPr marL="0" marR="0" lvl="0" indent="0" algn="l" rtl="0">
              <a:spcBef>
                <a:spcPts val="0"/>
              </a:spcBef>
              <a:spcAft>
                <a:spcPts val="0"/>
              </a:spcAft>
              <a:buNone/>
            </a:pPr>
            <a:r>
              <a:rPr lang="en-US" sz="18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https://help.sap.com/docs/ABAP_PLATFORM_NEW/fc4c71aa50014fd1b43721701471913d/761d389302e8463a9c3509907f22f22f.html?q=behavior%20definition#loio761d389302e8463a9c3509907f22f22f__impl_strict_transAct</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473" name="Google Shape;1473;p6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Behavior Definition (BDEF)</a:t>
            </a:r>
            <a:endParaRPr sz="3599" dirty="0">
              <a:solidFill>
                <a:srgbClr val="FFC000"/>
              </a:solidFill>
              <a:latin typeface="Cooper Black" panose="0208090404030B020404" pitchFamily="18" charset="0"/>
              <a:ea typeface="Corben"/>
              <a:cs typeface="Corben"/>
              <a:sym typeface="Corben"/>
            </a:endParaRPr>
          </a:p>
        </p:txBody>
      </p:sp>
      <p:sp>
        <p:nvSpPr>
          <p:cNvPr id="1476" name="Google Shape;1476;p69"/>
          <p:cNvSpPr/>
          <p:nvPr/>
        </p:nvSpPr>
        <p:spPr>
          <a:xfrm>
            <a:off x="989883"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Business Object</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Travel(root)+Booking+Booking Suppl</a:t>
            </a:r>
            <a:endParaRPr sz="1400">
              <a:solidFill>
                <a:schemeClr val="lt1"/>
              </a:solidFill>
              <a:latin typeface="Calibri"/>
              <a:ea typeface="Calibri"/>
              <a:cs typeface="Calibri"/>
              <a:sym typeface="Calibri"/>
            </a:endParaRPr>
          </a:p>
        </p:txBody>
      </p:sp>
      <p:sp>
        <p:nvSpPr>
          <p:cNvPr id="1477" name="Google Shape;1477;p69"/>
          <p:cNvSpPr/>
          <p:nvPr/>
        </p:nvSpPr>
        <p:spPr>
          <a:xfrm>
            <a:off x="7542611"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Behaviour Definition</a:t>
            </a:r>
            <a:endParaRPr sz="1400">
              <a:solidFill>
                <a:schemeClr val="lt1"/>
              </a:solidFill>
              <a:latin typeface="Calibri"/>
              <a:ea typeface="Calibri"/>
              <a:cs typeface="Calibri"/>
              <a:sym typeface="Calibri"/>
            </a:endParaRPr>
          </a:p>
        </p:txBody>
      </p:sp>
      <p:cxnSp>
        <p:nvCxnSpPr>
          <p:cNvPr id="1478" name="Google Shape;1478;p69"/>
          <p:cNvCxnSpPr>
            <a:stCxn id="1476" idx="3"/>
            <a:endCxn id="1477" idx="1"/>
          </p:cNvCxnSpPr>
          <p:nvPr/>
        </p:nvCxnSpPr>
        <p:spPr>
          <a:xfrm>
            <a:off x="3870203" y="5489133"/>
            <a:ext cx="3672300" cy="0"/>
          </a:xfrm>
          <a:prstGeom prst="straightConnector1">
            <a:avLst/>
          </a:prstGeom>
          <a:noFill/>
          <a:ln w="9525" cap="flat" cmpd="sng">
            <a:solidFill>
              <a:schemeClr val="accent1"/>
            </a:solidFill>
            <a:prstDash val="solid"/>
            <a:miter lim="800000"/>
            <a:headEnd type="none" w="sm" len="sm"/>
            <a:tailEnd type="none" w="sm" len="sm"/>
          </a:ln>
        </p:spPr>
      </p:cxnSp>
      <p:sp>
        <p:nvSpPr>
          <p:cNvPr id="1479" name="Google Shape;1479;p69"/>
          <p:cNvSpPr txBox="1"/>
          <p:nvPr/>
        </p:nvSpPr>
        <p:spPr>
          <a:xfrm>
            <a:off x="3942211" y="4949073"/>
            <a:ext cx="3600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		      0..1</a:t>
            </a:r>
            <a:endParaRPr/>
          </a:p>
        </p:txBody>
      </p:sp>
      <p:sp>
        <p:nvSpPr>
          <p:cNvPr id="11"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12"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4ECFCD82-596B-CA2A-3087-0390153D361A}"/>
                  </a:ext>
                </a:extLst>
              </p14:cNvPr>
              <p14:cNvContentPartPr/>
              <p14:nvPr/>
            </p14:nvContentPartPr>
            <p14:xfrm>
              <a:off x="738000" y="66600"/>
              <a:ext cx="11251080" cy="5946840"/>
            </p14:xfrm>
          </p:contentPart>
        </mc:Choice>
        <mc:Fallback>
          <p:pic>
            <p:nvPicPr>
              <p:cNvPr id="2" name="Ink 1">
                <a:extLst>
                  <a:ext uri="{FF2B5EF4-FFF2-40B4-BE49-F238E27FC236}">
                    <a16:creationId xmlns:a16="http://schemas.microsoft.com/office/drawing/2014/main" id="{4ECFCD82-596B-CA2A-3087-0390153D361A}"/>
                  </a:ext>
                </a:extLst>
              </p:cNvPr>
              <p:cNvPicPr/>
              <p:nvPr/>
            </p:nvPicPr>
            <p:blipFill>
              <a:blip r:embed="rId6"/>
              <a:stretch>
                <a:fillRect/>
              </a:stretch>
            </p:blipFill>
            <p:spPr>
              <a:xfrm>
                <a:off x="728640" y="57240"/>
                <a:ext cx="11269800" cy="596556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2" name="Google Shape;1512;p73"/>
          <p:cNvSpPr txBox="1"/>
          <p:nvPr/>
        </p:nvSpPr>
        <p:spPr>
          <a:xfrm>
            <a:off x="224979" y="788088"/>
            <a:ext cx="11806237"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RAP framework will contain multiple framework generated values when data comes to us in our ABAP code or when we process the BO instance. All the framework generated parameters starts with %</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%CID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During create mode the primary key of BO instance is not generated, until the save sequence is execute (like late numbering) like in our case the travel id is created after all the validations are passed. We have %CID also known as content id and is used in the OData request to bind the result operation to a name so that it can be referenced in another operation later. I sent a call from my laptop, one of the browser session, so if there is a issue, I only should get the error on my screen.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It is like a temporary primary key which is given by the RAP framework kept in the transaction buffer to track the user session or our BO instance. Later on once the actual key is generated, the %CID will act like a foreign key to associate with session and will sent back to RAP by us to inform RAP that which session does this operation belongs to.</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t>
            </a:r>
            <a:r>
              <a:rPr lang="en-US" sz="1800" b="1" dirty="0" err="1">
                <a:solidFill>
                  <a:schemeClr val="dk1"/>
                </a:solidFill>
                <a:latin typeface="Calibri"/>
                <a:ea typeface="Calibri"/>
                <a:cs typeface="Calibri"/>
                <a:sym typeface="Calibri"/>
              </a:rPr>
              <a:t>tkey</a:t>
            </a: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When we apply operations on our table like a action. We also receive a table key in our code, and based on that we will reply the RAP that a particular operation on the table was completed. If something goes wrong we will also inform the error to the RAP framework using this table key.</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a single operation like Edit, Delete inside the object page, we will also receive the key of the object which we are editing or deleting.</a:t>
            </a:r>
            <a:endParaRPr sz="1800" dirty="0">
              <a:solidFill>
                <a:schemeClr val="dk1"/>
              </a:solidFill>
              <a:latin typeface="Calibri"/>
              <a:ea typeface="Calibri"/>
              <a:cs typeface="Calibri"/>
              <a:sym typeface="Calibri"/>
            </a:endParaRPr>
          </a:p>
        </p:txBody>
      </p:sp>
      <p:sp>
        <p:nvSpPr>
          <p:cNvPr id="1513" name="Google Shape;1513;p7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b="1" dirty="0">
                <a:solidFill>
                  <a:srgbClr val="FFC000"/>
                </a:solidFill>
                <a:latin typeface="Cooper Black" panose="0208090404030B020404" pitchFamily="18" charset="0"/>
                <a:ea typeface="Corben"/>
                <a:cs typeface="Corben"/>
                <a:sym typeface="Corben"/>
              </a:rPr>
              <a:t>Framework Generated IDs</a:t>
            </a:r>
            <a:endParaRPr sz="3599" b="1"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1" name="Google Shape;1521;p74"/>
          <p:cNvSpPr txBox="1"/>
          <p:nvPr/>
        </p:nvSpPr>
        <p:spPr>
          <a:xfrm>
            <a:off x="224979" y="788088"/>
            <a:ext cx="11806237"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EML is part of ABAP language that access to RAP BO. Because the consumption of business object via odata protocol requires a Fiori UI or Web API, the EML enables a type-safe access to business object directly. EML interacts with the business object entities (single entity – travel) to perform all the entity operations.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EML can be used to provide behaviour for business object. For example, we can implement an action that first triggers a create and then a update using the EML. It is one of the best way to consume our RAP framework and Business object using plain ABAP code w/o creating any special API or service.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Use cases: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Consumption of RAP functionality in Plain ABAP</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Testing purpose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Build special business logic</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Generate test data</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 integration with classic code</a:t>
            </a:r>
            <a:endParaRPr sz="1800">
              <a:solidFill>
                <a:schemeClr val="dk1"/>
              </a:solidFill>
              <a:latin typeface="Calibri"/>
              <a:ea typeface="Calibri"/>
              <a:cs typeface="Calibri"/>
              <a:sym typeface="Calibri"/>
            </a:endParaRPr>
          </a:p>
        </p:txBody>
      </p:sp>
      <p:sp>
        <p:nvSpPr>
          <p:cNvPr id="1522" name="Google Shape;1522;p7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EML – Entity Manipulation Language</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30" name="Google Shape;1530;p75"/>
          <p:cNvSpPr txBox="1"/>
          <p:nvPr/>
        </p:nvSpPr>
        <p:spPr>
          <a:xfrm>
            <a:off x="224979" y="788088"/>
            <a:ext cx="11806237" cy="48013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Read operation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from Root entity and by the key</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the root entity with its composition child (travel and booking together)</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 read operation always either returns a RESULT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OR returns an error table called as FAILED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AND returns an table of messages as REPORTED 🡺 capture in a internal table (other messages)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If we use second option we can specify the associated entity using \_AssociationName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READ ENTITIES OF </a:t>
            </a:r>
            <a:r>
              <a:rPr lang="en-US" sz="1800" b="1">
                <a:solidFill>
                  <a:schemeClr val="dk1"/>
                </a:solidFill>
                <a:latin typeface="Calibri"/>
                <a:ea typeface="Calibri"/>
                <a:cs typeface="Calibri"/>
                <a:sym typeface="Calibri"/>
              </a:rPr>
              <a:t>RootEntityName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ENTITY </a:t>
            </a:r>
            <a:r>
              <a:rPr lang="en-US" sz="1800" b="1">
                <a:solidFill>
                  <a:schemeClr val="dk1"/>
                </a:solidFill>
                <a:latin typeface="Calibri"/>
                <a:ea typeface="Calibri"/>
                <a:cs typeface="Calibri"/>
                <a:sym typeface="Calibri"/>
              </a:rPr>
              <a:t>EntityAlias </a:t>
            </a:r>
            <a:r>
              <a:rPr lang="en-US" sz="1800">
                <a:solidFill>
                  <a:schemeClr val="dk1"/>
                </a:solidFill>
                <a:latin typeface="Calibri"/>
                <a:ea typeface="Calibri"/>
                <a:cs typeface="Calibri"/>
                <a:sym typeface="Calibri"/>
              </a:rPr>
              <a:t>FROM keys ---(primary key value)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BY </a:t>
            </a:r>
            <a:r>
              <a:rPr lang="en-US" sz="1800" b="1">
                <a:solidFill>
                  <a:schemeClr val="dk1"/>
                </a:solidFill>
                <a:latin typeface="Calibri"/>
                <a:ea typeface="Calibri"/>
                <a:cs typeface="Calibri"/>
                <a:sym typeface="Calibri"/>
              </a:rPr>
              <a:t>\_Composition </a:t>
            </a:r>
            <a:r>
              <a:rPr lang="en-US" sz="1800">
                <a:solidFill>
                  <a:schemeClr val="dk1"/>
                </a:solidFill>
                <a:latin typeface="Calibri"/>
                <a:ea typeface="Calibri"/>
                <a:cs typeface="Calibri"/>
                <a:sym typeface="Calibri"/>
              </a:rPr>
              <a:t>FROM child_keys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lt_result_child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FAILED lt_failed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REPORTED lt_reported.</a:t>
            </a:r>
            <a:endParaRPr sz="1800">
              <a:solidFill>
                <a:schemeClr val="dk1"/>
              </a:solidFill>
              <a:latin typeface="Calibri"/>
              <a:ea typeface="Calibri"/>
              <a:cs typeface="Calibri"/>
              <a:sym typeface="Calibri"/>
            </a:endParaRPr>
          </a:p>
        </p:txBody>
      </p:sp>
      <p:sp>
        <p:nvSpPr>
          <p:cNvPr id="1531" name="Google Shape;1531;p7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Syntax for EML</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9" name="Google Shape;1539;p76"/>
          <p:cNvSpPr txBox="1"/>
          <p:nvPr/>
        </p:nvSpPr>
        <p:spPr>
          <a:xfrm>
            <a:off x="224979" y="836712"/>
            <a:ext cx="11806237"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MODIFY ENTITY OF </a:t>
            </a:r>
            <a:r>
              <a:rPr lang="en-US" sz="2800" b="1">
                <a:solidFill>
                  <a:schemeClr val="dk1"/>
                </a:solidFill>
                <a:latin typeface="Calibri"/>
                <a:ea typeface="Calibri"/>
                <a:cs typeface="Calibri"/>
                <a:sym typeface="Calibri"/>
              </a:rPr>
              <a:t>EntityName</a:t>
            </a:r>
            <a:r>
              <a:rPr lang="en-US" sz="2800">
                <a:solidFill>
                  <a:schemeClr val="dk1"/>
                </a:solidFill>
                <a:latin typeface="Calibri"/>
                <a:ea typeface="Calibri"/>
                <a:cs typeface="Calibri"/>
                <a:sym typeface="Calibri"/>
              </a:rPr>
              <a:t> AS alias_name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ENTITY </a:t>
            </a:r>
            <a:r>
              <a:rPr lang="en-US" sz="2800" b="1">
                <a:solidFill>
                  <a:schemeClr val="dk1"/>
                </a:solidFill>
                <a:latin typeface="Calibri"/>
                <a:ea typeface="Calibri"/>
                <a:cs typeface="Calibri"/>
                <a:sym typeface="Calibri"/>
              </a:rPr>
              <a:t>EntityName</a:t>
            </a:r>
            <a:endParaRPr sz="2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FROM lt_create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UPDATE FROM lt_update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DELETE FROM lt_delete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BY </a:t>
            </a:r>
            <a:r>
              <a:rPr lang="en-US" sz="2800" b="1">
                <a:solidFill>
                  <a:schemeClr val="dk1"/>
                </a:solidFill>
                <a:latin typeface="Calibri"/>
                <a:ea typeface="Calibri"/>
                <a:cs typeface="Calibri"/>
                <a:sym typeface="Calibri"/>
              </a:rPr>
              <a:t>\_AssociationName</a:t>
            </a:r>
            <a:r>
              <a:rPr lang="en-US" sz="2800">
                <a:solidFill>
                  <a:schemeClr val="dk1"/>
                </a:solidFill>
                <a:latin typeface="Calibri"/>
                <a:ea typeface="Calibri"/>
                <a:cs typeface="Calibri"/>
                <a:sym typeface="Calibri"/>
              </a:rPr>
              <a:t> FROM lt_instance_cba</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RESULT lt_result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FAILED lt_failed</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REPORTED lt_messages</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MAPPED lt_mapped. </a:t>
            </a:r>
            <a:endParaRPr/>
          </a:p>
        </p:txBody>
      </p:sp>
      <p:sp>
        <p:nvSpPr>
          <p:cNvPr id="1540" name="Google Shape;1540;p7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Update and Delete operations</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4</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6" name="Group 45">
            <a:extLst>
              <a:ext uri="{FF2B5EF4-FFF2-40B4-BE49-F238E27FC236}">
                <a16:creationId xmlns:a16="http://schemas.microsoft.com/office/drawing/2014/main" id="{B3155E1E-EB45-42B6-B07E-C23358DA10AA}"/>
              </a:ext>
            </a:extLst>
          </p:cNvPr>
          <p:cNvGrpSpPr/>
          <p:nvPr/>
        </p:nvGrpSpPr>
        <p:grpSpPr>
          <a:xfrm>
            <a:off x="7255772" y="1076224"/>
            <a:ext cx="2597506" cy="898390"/>
            <a:chOff x="7185683" y="1017588"/>
            <a:chExt cx="2597506" cy="898390"/>
          </a:xfrm>
        </p:grpSpPr>
        <p:sp>
          <p:nvSpPr>
            <p:cNvPr id="40" name="Rectangle 39">
              <a:extLst>
                <a:ext uri="{FF2B5EF4-FFF2-40B4-BE49-F238E27FC236}">
                  <a16:creationId xmlns:a16="http://schemas.microsoft.com/office/drawing/2014/main" id="{1DFA8C6F-CF3A-4578-B613-2250B6DE52AE}"/>
                </a:ext>
              </a:extLst>
            </p:cNvPr>
            <p:cNvSpPr/>
            <p:nvPr/>
          </p:nvSpPr>
          <p:spPr>
            <a:xfrm>
              <a:off x="7185683" y="1392758"/>
              <a:ext cx="2597506" cy="523220"/>
            </a:xfrm>
            <a:prstGeom prst="rect">
              <a:avLst/>
            </a:prstGeom>
          </p:spPr>
          <p:txBody>
            <a:bodyPr wrap="square" lIns="0" rIns="0" anchor="ctr">
              <a:spAutoFit/>
            </a:bodyPr>
            <a:lstStyle/>
            <a:p>
              <a:r>
                <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Approach for the Implementation</a:t>
              </a:r>
            </a:p>
          </p:txBody>
        </p:sp>
        <p:sp>
          <p:nvSpPr>
            <p:cNvPr id="45" name="Rectangle 44">
              <a:extLst>
                <a:ext uri="{FF2B5EF4-FFF2-40B4-BE49-F238E27FC236}">
                  <a16:creationId xmlns:a16="http://schemas.microsoft.com/office/drawing/2014/main" id="{8D598D36-C5FC-4900-B880-D9AEBB01296E}"/>
                </a:ext>
              </a:extLst>
            </p:cNvPr>
            <p:cNvSpPr/>
            <p:nvPr/>
          </p:nvSpPr>
          <p:spPr>
            <a:xfrm>
              <a:off x="7185683" y="1017588"/>
              <a:ext cx="2597506" cy="369332"/>
            </a:xfrm>
            <a:prstGeom prst="rect">
              <a:avLst/>
            </a:prstGeom>
          </p:spPr>
          <p:txBody>
            <a:bodyPr wrap="square" lIns="0" rIns="0" anchor="ctr">
              <a:spAutoFit/>
            </a:bodyPr>
            <a:lstStyle/>
            <a:p>
              <a:r>
                <a:rPr lang="en-IN" sz="18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The Approach</a:t>
              </a:r>
            </a:p>
          </p:txBody>
        </p:sp>
      </p:grpSp>
      <p:grpSp>
        <p:nvGrpSpPr>
          <p:cNvPr id="47" name="Group 46">
            <a:extLst>
              <a:ext uri="{FF2B5EF4-FFF2-40B4-BE49-F238E27FC236}">
                <a16:creationId xmlns:a16="http://schemas.microsoft.com/office/drawing/2014/main" id="{1D927D5A-E4D3-46B8-9875-1811113ACA91}"/>
              </a:ext>
            </a:extLst>
          </p:cNvPr>
          <p:cNvGrpSpPr/>
          <p:nvPr/>
        </p:nvGrpSpPr>
        <p:grpSpPr>
          <a:xfrm>
            <a:off x="7712975" y="2373010"/>
            <a:ext cx="4254005" cy="790668"/>
            <a:chOff x="7185682" y="1017588"/>
            <a:chExt cx="4254005" cy="790668"/>
          </a:xfrm>
        </p:grpSpPr>
        <p:sp>
          <p:nvSpPr>
            <p:cNvPr id="48" name="Rectangle 47">
              <a:extLst>
                <a:ext uri="{FF2B5EF4-FFF2-40B4-BE49-F238E27FC236}">
                  <a16:creationId xmlns:a16="http://schemas.microsoft.com/office/drawing/2014/main" id="{217B2D8D-BBE3-4C18-AD84-13239D31B398}"/>
                </a:ext>
              </a:extLst>
            </p:cNvPr>
            <p:cNvSpPr/>
            <p:nvPr/>
          </p:nvSpPr>
          <p:spPr>
            <a:xfrm>
              <a:off x="7185682" y="1500479"/>
              <a:ext cx="4076033" cy="307777"/>
            </a:xfrm>
            <a:prstGeom prst="rect">
              <a:avLst/>
            </a:prstGeom>
          </p:spPr>
          <p:txBody>
            <a:bodyPr wrap="square" lIns="0" rIns="0" anchor="ctr">
              <a:spAutoFit/>
            </a:bodyPr>
            <a:lstStyle/>
            <a:p>
              <a:r>
                <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SAP Fiori Elements implementation</a:t>
              </a:r>
            </a:p>
          </p:txBody>
        </p:sp>
        <p:sp>
          <p:nvSpPr>
            <p:cNvPr id="49" name="Rectangle 48">
              <a:extLst>
                <a:ext uri="{FF2B5EF4-FFF2-40B4-BE49-F238E27FC236}">
                  <a16:creationId xmlns:a16="http://schemas.microsoft.com/office/drawing/2014/main" id="{C0874C99-87AF-460C-9044-B8539EAC1769}"/>
                </a:ext>
              </a:extLst>
            </p:cNvPr>
            <p:cNvSpPr/>
            <p:nvPr/>
          </p:nvSpPr>
          <p:spPr>
            <a:xfrm>
              <a:off x="7185683" y="1017588"/>
              <a:ext cx="4254004"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Fiori Elements</a:t>
              </a:r>
            </a:p>
          </p:txBody>
        </p:sp>
      </p:grpSp>
      <p:grpSp>
        <p:nvGrpSpPr>
          <p:cNvPr id="50" name="Group 49">
            <a:extLst>
              <a:ext uri="{FF2B5EF4-FFF2-40B4-BE49-F238E27FC236}">
                <a16:creationId xmlns:a16="http://schemas.microsoft.com/office/drawing/2014/main" id="{13AECD8D-19D4-4552-9152-D3067AB9B8CE}"/>
              </a:ext>
            </a:extLst>
          </p:cNvPr>
          <p:cNvGrpSpPr/>
          <p:nvPr/>
        </p:nvGrpSpPr>
        <p:grpSpPr>
          <a:xfrm>
            <a:off x="8211738" y="3578356"/>
            <a:ext cx="3620229" cy="790668"/>
            <a:chOff x="7185683" y="1017588"/>
            <a:chExt cx="2597506" cy="790668"/>
          </a:xfrm>
        </p:grpSpPr>
        <p:sp>
          <p:nvSpPr>
            <p:cNvPr id="51" name="Rectangle 50">
              <a:extLst>
                <a:ext uri="{FF2B5EF4-FFF2-40B4-BE49-F238E27FC236}">
                  <a16:creationId xmlns:a16="http://schemas.microsoft.com/office/drawing/2014/main" id="{D838B753-BCA5-4AB5-BE05-5511E485C438}"/>
                </a:ext>
              </a:extLst>
            </p:cNvPr>
            <p:cNvSpPr/>
            <p:nvPr/>
          </p:nvSpPr>
          <p:spPr>
            <a:xfrm>
              <a:off x="7185683" y="1500479"/>
              <a:ext cx="2597506" cy="307777"/>
            </a:xfrm>
            <a:prstGeom prst="rect">
              <a:avLst/>
            </a:prstGeom>
          </p:spPr>
          <p:txBody>
            <a:bodyPr wrap="square" lIns="0" rIns="0" anchor="ctr">
              <a:spAutoFit/>
            </a:bodyPr>
            <a:lstStyle/>
            <a:p>
              <a:r>
                <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Understanding BDEF for Scenario</a:t>
              </a:r>
            </a:p>
          </p:txBody>
        </p:sp>
        <p:sp>
          <p:nvSpPr>
            <p:cNvPr id="52" name="Rectangle 51">
              <a:extLst>
                <a:ext uri="{FF2B5EF4-FFF2-40B4-BE49-F238E27FC236}">
                  <a16:creationId xmlns:a16="http://schemas.microsoft.com/office/drawing/2014/main" id="{20C13AF4-68B6-4226-9401-EDB6ED0540C2}"/>
                </a:ext>
              </a:extLst>
            </p:cNvPr>
            <p:cNvSpPr/>
            <p:nvPr/>
          </p:nvSpPr>
          <p:spPr>
            <a:xfrm>
              <a:off x="7185683" y="1017588"/>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Behavior Definition</a:t>
              </a:r>
            </a:p>
          </p:txBody>
        </p:sp>
      </p:grpSp>
      <p:grpSp>
        <p:nvGrpSpPr>
          <p:cNvPr id="53" name="Group 52">
            <a:extLst>
              <a:ext uri="{FF2B5EF4-FFF2-40B4-BE49-F238E27FC236}">
                <a16:creationId xmlns:a16="http://schemas.microsoft.com/office/drawing/2014/main" id="{E3CAE706-F340-4298-AA1E-34DDAF41629B}"/>
              </a:ext>
            </a:extLst>
          </p:cNvPr>
          <p:cNvGrpSpPr/>
          <p:nvPr/>
        </p:nvGrpSpPr>
        <p:grpSpPr>
          <a:xfrm>
            <a:off x="8544248" y="4833578"/>
            <a:ext cx="2597506" cy="790668"/>
            <a:chOff x="7185683" y="1017588"/>
            <a:chExt cx="2597506" cy="790668"/>
          </a:xfrm>
        </p:grpSpPr>
        <p:sp>
          <p:nvSpPr>
            <p:cNvPr id="54" name="Rectangle 53">
              <a:extLst>
                <a:ext uri="{FF2B5EF4-FFF2-40B4-BE49-F238E27FC236}">
                  <a16:creationId xmlns:a16="http://schemas.microsoft.com/office/drawing/2014/main" id="{CCE86282-05F9-4BB3-90C3-C3F2F3C7D1C7}"/>
                </a:ext>
              </a:extLst>
            </p:cNvPr>
            <p:cNvSpPr/>
            <p:nvPr/>
          </p:nvSpPr>
          <p:spPr>
            <a:xfrm>
              <a:off x="7185683" y="1500479"/>
              <a:ext cx="2597506" cy="307777"/>
            </a:xfrm>
            <a:prstGeom prst="rect">
              <a:avLst/>
            </a:prstGeom>
          </p:spPr>
          <p:txBody>
            <a:bodyPr wrap="square" lIns="0" rIns="0" anchor="ctr">
              <a:spAutoFit/>
            </a:bodyPr>
            <a:lstStyle/>
            <a:p>
              <a:r>
                <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Entity Manipulation Language</a:t>
              </a:r>
            </a:p>
          </p:txBody>
        </p:sp>
        <p:sp>
          <p:nvSpPr>
            <p:cNvPr id="55" name="Rectangle 54">
              <a:extLst>
                <a:ext uri="{FF2B5EF4-FFF2-40B4-BE49-F238E27FC236}">
                  <a16:creationId xmlns:a16="http://schemas.microsoft.com/office/drawing/2014/main" id="{C08D0B4E-C408-458A-9E80-98D57A618BD5}"/>
                </a:ext>
              </a:extLst>
            </p:cNvPr>
            <p:cNvSpPr/>
            <p:nvPr/>
          </p:nvSpPr>
          <p:spPr>
            <a:xfrm>
              <a:off x="7185683" y="1017588"/>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EML</a:t>
              </a:r>
            </a:p>
          </p:txBody>
        </p:sp>
      </p:gr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41784" y="486916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a:off x="3466120" y="5409220"/>
            <a:ext cx="972108"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36004" cy="2016224"/>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err="1">
                <a:solidFill>
                  <a:schemeClr val="lt1"/>
                </a:solidFill>
                <a:latin typeface="Calibri"/>
                <a:ea typeface="Calibri"/>
                <a:cs typeface="Calibri"/>
                <a:sym typeface="Calibri"/>
              </a:rPr>
              <a:t>Behaviour</a:t>
            </a:r>
            <a:r>
              <a:rPr lang="en-US" sz="1600" dirty="0">
                <a:solidFill>
                  <a:schemeClr val="lt1"/>
                </a:solidFill>
                <a:latin typeface="Calibri"/>
                <a:ea typeface="Calibri"/>
                <a:cs typeface="Calibri"/>
                <a:sym typeface="Calibri"/>
              </a:rPr>
              <a:t>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58722A95-9A7C-848A-7D8B-BCF460853769}"/>
              </a:ext>
            </a:extLst>
          </p:cNvPr>
          <p:cNvPicPr preferRelativeResize="0"/>
          <p:nvPr/>
        </p:nvPicPr>
        <p:blipFill rotWithShape="1">
          <a:blip r:embed="rId3">
            <a:alphaModFix/>
          </a:blip>
          <a:srcRect/>
          <a:stretch/>
        </p:blipFill>
        <p:spPr>
          <a:xfrm>
            <a:off x="4320529" y="5654736"/>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B80E352F-28C3-EA78-FABE-BC755296168B}"/>
              </a:ext>
            </a:extLst>
          </p:cNvPr>
          <p:cNvPicPr preferRelativeResize="0"/>
          <p:nvPr/>
        </p:nvPicPr>
        <p:blipFill rotWithShape="1">
          <a:blip r:embed="rId3">
            <a:alphaModFix/>
          </a:blip>
          <a:srcRect/>
          <a:stretch/>
        </p:blipFill>
        <p:spPr>
          <a:xfrm>
            <a:off x="295316" y="5654736"/>
            <a:ext cx="457206" cy="457206"/>
          </a:xfrm>
          <a:prstGeom prst="rect">
            <a:avLst/>
          </a:prstGeom>
          <a:noFill/>
          <a:ln>
            <a:noFill/>
          </a:ln>
        </p:spPr>
      </p:pic>
      <p:pic>
        <p:nvPicPr>
          <p:cNvPr id="26" name="Google Shape;1332;p59" descr="A green circle with a white tick in it&#10;&#10;Description automatically generated">
            <a:extLst>
              <a:ext uri="{FF2B5EF4-FFF2-40B4-BE49-F238E27FC236}">
                <a16:creationId xmlns:a16="http://schemas.microsoft.com/office/drawing/2014/main" id="{A4559F03-6526-EDAE-01E0-5D46584E40B6}"/>
              </a:ext>
            </a:extLst>
          </p:cNvPr>
          <p:cNvPicPr preferRelativeResize="0"/>
          <p:nvPr/>
        </p:nvPicPr>
        <p:blipFill rotWithShape="1">
          <a:blip r:embed="rId3">
            <a:alphaModFix/>
          </a:blip>
          <a:srcRect/>
          <a:stretch/>
        </p:blipFill>
        <p:spPr>
          <a:xfrm>
            <a:off x="4215048" y="3284822"/>
            <a:ext cx="457206" cy="457206"/>
          </a:xfrm>
          <a:prstGeom prst="rect">
            <a:avLst/>
          </a:prstGeom>
          <a:noFill/>
          <a:ln>
            <a:noFill/>
          </a:ln>
        </p:spPr>
      </p:pic>
      <p:pic>
        <p:nvPicPr>
          <p:cNvPr id="27" name="Google Shape;1332;p59" descr="A green circle with a white tick in it&#10;&#10;Description automatically generated">
            <a:extLst>
              <a:ext uri="{FF2B5EF4-FFF2-40B4-BE49-F238E27FC236}">
                <a16:creationId xmlns:a16="http://schemas.microsoft.com/office/drawing/2014/main" id="{5251CD91-3F7F-6188-142E-438EDBC76A08}"/>
              </a:ext>
            </a:extLst>
          </p:cNvPr>
          <p:cNvPicPr preferRelativeResize="0"/>
          <p:nvPr/>
        </p:nvPicPr>
        <p:blipFill rotWithShape="1">
          <a:blip r:embed="rId3">
            <a:alphaModFix/>
          </a:blip>
          <a:srcRect/>
          <a:stretch/>
        </p:blipFill>
        <p:spPr>
          <a:xfrm>
            <a:off x="295316" y="3322276"/>
            <a:ext cx="457206" cy="457206"/>
          </a:xfrm>
          <a:prstGeom prst="rect">
            <a:avLst/>
          </a:prstGeom>
          <a:noFill/>
          <a:ln>
            <a:noFill/>
          </a:ln>
        </p:spPr>
      </p:pic>
      <p:pic>
        <p:nvPicPr>
          <p:cNvPr id="28" name="Google Shape;1332;p59" descr="A green circle with a white tick in it&#10;&#10;Description automatically generated">
            <a:extLst>
              <a:ext uri="{FF2B5EF4-FFF2-40B4-BE49-F238E27FC236}">
                <a16:creationId xmlns:a16="http://schemas.microsoft.com/office/drawing/2014/main" id="{59A7957E-EC77-DE76-1272-D87C27B07F3A}"/>
              </a:ext>
            </a:extLst>
          </p:cNvPr>
          <p:cNvPicPr preferRelativeResize="0"/>
          <p:nvPr/>
        </p:nvPicPr>
        <p:blipFill rotWithShape="1">
          <a:blip r:embed="rId3">
            <a:alphaModFix/>
          </a:blip>
          <a:srcRect/>
          <a:stretch/>
        </p:blipFill>
        <p:spPr>
          <a:xfrm>
            <a:off x="191294" y="2058250"/>
            <a:ext cx="457206" cy="457206"/>
          </a:xfrm>
          <a:prstGeom prst="rect">
            <a:avLst/>
          </a:prstGeom>
          <a:noFill/>
          <a:ln>
            <a:noFill/>
          </a:ln>
        </p:spPr>
      </p:pic>
      <p:pic>
        <p:nvPicPr>
          <p:cNvPr id="29" name="Google Shape;1332;p59" descr="A green circle with a white tick in it&#10;&#10;Description automatically generated">
            <a:extLst>
              <a:ext uri="{FF2B5EF4-FFF2-40B4-BE49-F238E27FC236}">
                <a16:creationId xmlns:a16="http://schemas.microsoft.com/office/drawing/2014/main" id="{ACE0590D-AB63-22D0-92EE-68DBE028BFE6}"/>
              </a:ext>
            </a:extLst>
          </p:cNvPr>
          <p:cNvPicPr preferRelativeResize="0"/>
          <p:nvPr/>
        </p:nvPicPr>
        <p:blipFill rotWithShape="1">
          <a:blip r:embed="rId3">
            <a:alphaModFix/>
          </a:blip>
          <a:srcRect/>
          <a:stretch/>
        </p:blipFill>
        <p:spPr>
          <a:xfrm>
            <a:off x="237455" y="1413259"/>
            <a:ext cx="457206" cy="457206"/>
          </a:xfrm>
          <a:prstGeom prst="rect">
            <a:avLst/>
          </a:prstGeom>
          <a:noFill/>
          <a:ln>
            <a:noFill/>
          </a:ln>
        </p:spPr>
      </p:pic>
      <p:pic>
        <p:nvPicPr>
          <p:cNvPr id="30" name="Google Shape;1332;p59" descr="A green circle with a white tick in it&#10;&#10;Description automatically generated">
            <a:extLst>
              <a:ext uri="{FF2B5EF4-FFF2-40B4-BE49-F238E27FC236}">
                <a16:creationId xmlns:a16="http://schemas.microsoft.com/office/drawing/2014/main" id="{67C8E69D-805C-2789-F250-13F150A8BA56}"/>
              </a:ext>
            </a:extLst>
          </p:cNvPr>
          <p:cNvPicPr preferRelativeResize="0"/>
          <p:nvPr/>
        </p:nvPicPr>
        <p:blipFill rotWithShape="1">
          <a:blip r:embed="rId3">
            <a:alphaModFix/>
          </a:blip>
          <a:srcRect/>
          <a:stretch/>
        </p:blipFill>
        <p:spPr>
          <a:xfrm>
            <a:off x="3331481" y="1334727"/>
            <a:ext cx="457206" cy="4572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1F6BB4B-9285-7CC7-0A91-ED1B4082988E}"/>
                  </a:ext>
                </a:extLst>
              </p14:cNvPr>
              <p14:cNvContentPartPr/>
              <p14:nvPr/>
            </p14:nvContentPartPr>
            <p14:xfrm>
              <a:off x="1012252" y="601222"/>
              <a:ext cx="360" cy="360"/>
            </p14:xfrm>
          </p:contentPart>
        </mc:Choice>
        <mc:Fallback>
          <p:pic>
            <p:nvPicPr>
              <p:cNvPr id="4" name="Ink 3">
                <a:extLst>
                  <a:ext uri="{FF2B5EF4-FFF2-40B4-BE49-F238E27FC236}">
                    <a16:creationId xmlns:a16="http://schemas.microsoft.com/office/drawing/2014/main" id="{11F6BB4B-9285-7CC7-0A91-ED1B4082988E}"/>
                  </a:ext>
                </a:extLst>
              </p:cNvPr>
              <p:cNvPicPr/>
              <p:nvPr/>
            </p:nvPicPr>
            <p:blipFill>
              <a:blip r:embed="rId3"/>
              <a:stretch>
                <a:fillRect/>
              </a:stretch>
            </p:blipFill>
            <p:spPr>
              <a:xfrm>
                <a:off x="994612" y="583222"/>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7" name="Ink 76">
                <a:extLst>
                  <a:ext uri="{FF2B5EF4-FFF2-40B4-BE49-F238E27FC236}">
                    <a16:creationId xmlns:a16="http://schemas.microsoft.com/office/drawing/2014/main" id="{21F066E7-6A84-3EE4-CBCC-9DBCD5E8E8EC}"/>
                  </a:ext>
                </a:extLst>
              </p14:cNvPr>
              <p14:cNvContentPartPr/>
              <p14:nvPr/>
            </p14:nvContentPartPr>
            <p14:xfrm>
              <a:off x="4437652" y="813262"/>
              <a:ext cx="1055880" cy="1085400"/>
            </p14:xfrm>
          </p:contentPart>
        </mc:Choice>
        <mc:Fallback>
          <p:pic>
            <p:nvPicPr>
              <p:cNvPr id="77" name="Ink 76">
                <a:extLst>
                  <a:ext uri="{FF2B5EF4-FFF2-40B4-BE49-F238E27FC236}">
                    <a16:creationId xmlns:a16="http://schemas.microsoft.com/office/drawing/2014/main" id="{21F066E7-6A84-3EE4-CBCC-9DBCD5E8E8EC}"/>
                  </a:ext>
                </a:extLst>
              </p:cNvPr>
              <p:cNvPicPr/>
              <p:nvPr/>
            </p:nvPicPr>
            <p:blipFill>
              <a:blip r:embed="rId5"/>
              <a:stretch>
                <a:fillRect/>
              </a:stretch>
            </p:blipFill>
            <p:spPr>
              <a:xfrm>
                <a:off x="4419652" y="795262"/>
                <a:ext cx="1091520" cy="1121040"/>
              </a:xfrm>
              <a:prstGeom prst="rect">
                <a:avLst/>
              </a:prstGeom>
            </p:spPr>
          </p:pic>
        </mc:Fallback>
      </mc:AlternateContent>
      <p:grpSp>
        <p:nvGrpSpPr>
          <p:cNvPr id="156" name="Group 155">
            <a:extLst>
              <a:ext uri="{FF2B5EF4-FFF2-40B4-BE49-F238E27FC236}">
                <a16:creationId xmlns:a16="http://schemas.microsoft.com/office/drawing/2014/main" id="{96E8C07F-3BF5-613B-210A-180A56E0412D}"/>
              </a:ext>
            </a:extLst>
          </p:cNvPr>
          <p:cNvGrpSpPr/>
          <p:nvPr/>
        </p:nvGrpSpPr>
        <p:grpSpPr>
          <a:xfrm>
            <a:off x="546412" y="476302"/>
            <a:ext cx="11161440" cy="5381640"/>
            <a:chOff x="546412" y="476302"/>
            <a:chExt cx="11161440" cy="5381640"/>
          </a:xfrm>
        </p:grpSpPr>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D7A87C52-1B4B-7142-070E-9FC6ACC0E801}"/>
                    </a:ext>
                  </a:extLst>
                </p14:cNvPr>
                <p14:cNvContentPartPr/>
                <p14:nvPr/>
              </p14:nvContentPartPr>
              <p14:xfrm>
                <a:off x="873292" y="582862"/>
                <a:ext cx="1955160" cy="1176480"/>
              </p14:xfrm>
            </p:contentPart>
          </mc:Choice>
          <mc:Fallback>
            <p:pic>
              <p:nvPicPr>
                <p:cNvPr id="5" name="Ink 4">
                  <a:extLst>
                    <a:ext uri="{FF2B5EF4-FFF2-40B4-BE49-F238E27FC236}">
                      <a16:creationId xmlns:a16="http://schemas.microsoft.com/office/drawing/2014/main" id="{D7A87C52-1B4B-7142-070E-9FC6ACC0E801}"/>
                    </a:ext>
                  </a:extLst>
                </p:cNvPr>
                <p:cNvPicPr/>
                <p:nvPr/>
              </p:nvPicPr>
              <p:blipFill>
                <a:blip r:embed="rId7"/>
                <a:stretch>
                  <a:fillRect/>
                </a:stretch>
              </p:blipFill>
              <p:spPr>
                <a:xfrm>
                  <a:off x="855292" y="565222"/>
                  <a:ext cx="1990800" cy="1212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65488B40-B828-2A30-A72D-DCEAE15D9C8C}"/>
                    </a:ext>
                  </a:extLst>
                </p14:cNvPr>
                <p14:cNvContentPartPr/>
                <p14:nvPr/>
              </p14:nvContentPartPr>
              <p14:xfrm>
                <a:off x="1138252" y="586462"/>
                <a:ext cx="2230200" cy="1136520"/>
              </p14:xfrm>
            </p:contentPart>
          </mc:Choice>
          <mc:Fallback>
            <p:pic>
              <p:nvPicPr>
                <p:cNvPr id="6" name="Ink 5">
                  <a:extLst>
                    <a:ext uri="{FF2B5EF4-FFF2-40B4-BE49-F238E27FC236}">
                      <a16:creationId xmlns:a16="http://schemas.microsoft.com/office/drawing/2014/main" id="{65488B40-B828-2A30-A72D-DCEAE15D9C8C}"/>
                    </a:ext>
                  </a:extLst>
                </p:cNvPr>
                <p:cNvPicPr/>
                <p:nvPr/>
              </p:nvPicPr>
              <p:blipFill>
                <a:blip r:embed="rId9"/>
                <a:stretch>
                  <a:fillRect/>
                </a:stretch>
              </p:blipFill>
              <p:spPr>
                <a:xfrm>
                  <a:off x="1120252" y="568822"/>
                  <a:ext cx="2265840" cy="1172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D07629A3-1A11-4B22-2964-763B2AAE1F65}"/>
                    </a:ext>
                  </a:extLst>
                </p14:cNvPr>
                <p14:cNvContentPartPr/>
                <p14:nvPr/>
              </p14:nvContentPartPr>
              <p14:xfrm>
                <a:off x="1284772" y="917302"/>
                <a:ext cx="261720" cy="308160"/>
              </p14:xfrm>
            </p:contentPart>
          </mc:Choice>
          <mc:Fallback>
            <p:pic>
              <p:nvPicPr>
                <p:cNvPr id="8" name="Ink 7">
                  <a:extLst>
                    <a:ext uri="{FF2B5EF4-FFF2-40B4-BE49-F238E27FC236}">
                      <a16:creationId xmlns:a16="http://schemas.microsoft.com/office/drawing/2014/main" id="{D07629A3-1A11-4B22-2964-763B2AAE1F65}"/>
                    </a:ext>
                  </a:extLst>
                </p:cNvPr>
                <p:cNvPicPr/>
                <p:nvPr/>
              </p:nvPicPr>
              <p:blipFill>
                <a:blip r:embed="rId11"/>
                <a:stretch>
                  <a:fillRect/>
                </a:stretch>
              </p:blipFill>
              <p:spPr>
                <a:xfrm>
                  <a:off x="1267132" y="899662"/>
                  <a:ext cx="29736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1C8B002F-8FF4-8F78-4329-06A4B7F00454}"/>
                    </a:ext>
                  </a:extLst>
                </p14:cNvPr>
                <p14:cNvContentPartPr/>
                <p14:nvPr/>
              </p14:nvContentPartPr>
              <p14:xfrm>
                <a:off x="1574212" y="934582"/>
                <a:ext cx="154440" cy="286560"/>
              </p14:xfrm>
            </p:contentPart>
          </mc:Choice>
          <mc:Fallback>
            <p:pic>
              <p:nvPicPr>
                <p:cNvPr id="9" name="Ink 8">
                  <a:extLst>
                    <a:ext uri="{FF2B5EF4-FFF2-40B4-BE49-F238E27FC236}">
                      <a16:creationId xmlns:a16="http://schemas.microsoft.com/office/drawing/2014/main" id="{1C8B002F-8FF4-8F78-4329-06A4B7F00454}"/>
                    </a:ext>
                  </a:extLst>
                </p:cNvPr>
                <p:cNvPicPr/>
                <p:nvPr/>
              </p:nvPicPr>
              <p:blipFill>
                <a:blip r:embed="rId13"/>
                <a:stretch>
                  <a:fillRect/>
                </a:stretch>
              </p:blipFill>
              <p:spPr>
                <a:xfrm>
                  <a:off x="1556212" y="916942"/>
                  <a:ext cx="19008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D3563096-3F91-A75F-2241-B75C14FBC30D}"/>
                    </a:ext>
                  </a:extLst>
                </p14:cNvPr>
                <p14:cNvContentPartPr/>
                <p14:nvPr/>
              </p14:nvContentPartPr>
              <p14:xfrm>
                <a:off x="1840972" y="1057702"/>
                <a:ext cx="164880" cy="7560"/>
              </p14:xfrm>
            </p:contentPart>
          </mc:Choice>
          <mc:Fallback>
            <p:pic>
              <p:nvPicPr>
                <p:cNvPr id="10" name="Ink 9">
                  <a:extLst>
                    <a:ext uri="{FF2B5EF4-FFF2-40B4-BE49-F238E27FC236}">
                      <a16:creationId xmlns:a16="http://schemas.microsoft.com/office/drawing/2014/main" id="{D3563096-3F91-A75F-2241-B75C14FBC30D}"/>
                    </a:ext>
                  </a:extLst>
                </p:cNvPr>
                <p:cNvPicPr/>
                <p:nvPr/>
              </p:nvPicPr>
              <p:blipFill>
                <a:blip r:embed="rId15"/>
                <a:stretch>
                  <a:fillRect/>
                </a:stretch>
              </p:blipFill>
              <p:spPr>
                <a:xfrm>
                  <a:off x="1822972" y="1040062"/>
                  <a:ext cx="2005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FE32C18B-34E7-65D9-741E-BB6669F3CE8A}"/>
                    </a:ext>
                  </a:extLst>
                </p14:cNvPr>
                <p14:cNvContentPartPr/>
                <p14:nvPr/>
              </p14:nvContentPartPr>
              <p14:xfrm>
                <a:off x="2194132" y="902902"/>
                <a:ext cx="279000" cy="275040"/>
              </p14:xfrm>
            </p:contentPart>
          </mc:Choice>
          <mc:Fallback>
            <p:pic>
              <p:nvPicPr>
                <p:cNvPr id="11" name="Ink 10">
                  <a:extLst>
                    <a:ext uri="{FF2B5EF4-FFF2-40B4-BE49-F238E27FC236}">
                      <a16:creationId xmlns:a16="http://schemas.microsoft.com/office/drawing/2014/main" id="{FE32C18B-34E7-65D9-741E-BB6669F3CE8A}"/>
                    </a:ext>
                  </a:extLst>
                </p:cNvPr>
                <p:cNvPicPr/>
                <p:nvPr/>
              </p:nvPicPr>
              <p:blipFill>
                <a:blip r:embed="rId17"/>
                <a:stretch>
                  <a:fillRect/>
                </a:stretch>
              </p:blipFill>
              <p:spPr>
                <a:xfrm>
                  <a:off x="2176492" y="885262"/>
                  <a:ext cx="31464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5B00F6AA-AB15-EB5B-45F4-4BC82E6A0901}"/>
                    </a:ext>
                  </a:extLst>
                </p14:cNvPr>
                <p14:cNvContentPartPr/>
                <p14:nvPr/>
              </p14:nvContentPartPr>
              <p14:xfrm>
                <a:off x="2551972" y="962662"/>
                <a:ext cx="166680" cy="200520"/>
              </p14:xfrm>
            </p:contentPart>
          </mc:Choice>
          <mc:Fallback>
            <p:pic>
              <p:nvPicPr>
                <p:cNvPr id="12" name="Ink 11">
                  <a:extLst>
                    <a:ext uri="{FF2B5EF4-FFF2-40B4-BE49-F238E27FC236}">
                      <a16:creationId xmlns:a16="http://schemas.microsoft.com/office/drawing/2014/main" id="{5B00F6AA-AB15-EB5B-45F4-4BC82E6A0901}"/>
                    </a:ext>
                  </a:extLst>
                </p:cNvPr>
                <p:cNvPicPr/>
                <p:nvPr/>
              </p:nvPicPr>
              <p:blipFill>
                <a:blip r:embed="rId19"/>
                <a:stretch>
                  <a:fillRect/>
                </a:stretch>
              </p:blipFill>
              <p:spPr>
                <a:xfrm>
                  <a:off x="2534332" y="944662"/>
                  <a:ext cx="20232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A0113DF7-77A4-332D-6220-E3BF37BF7019}"/>
                    </a:ext>
                  </a:extLst>
                </p14:cNvPr>
                <p14:cNvContentPartPr/>
                <p14:nvPr/>
              </p14:nvContentPartPr>
              <p14:xfrm>
                <a:off x="2793892" y="950782"/>
                <a:ext cx="239760" cy="241920"/>
              </p14:xfrm>
            </p:contentPart>
          </mc:Choice>
          <mc:Fallback>
            <p:pic>
              <p:nvPicPr>
                <p:cNvPr id="13" name="Ink 12">
                  <a:extLst>
                    <a:ext uri="{FF2B5EF4-FFF2-40B4-BE49-F238E27FC236}">
                      <a16:creationId xmlns:a16="http://schemas.microsoft.com/office/drawing/2014/main" id="{A0113DF7-77A4-332D-6220-E3BF37BF7019}"/>
                    </a:ext>
                  </a:extLst>
                </p:cNvPr>
                <p:cNvPicPr/>
                <p:nvPr/>
              </p:nvPicPr>
              <p:blipFill>
                <a:blip r:embed="rId21"/>
                <a:stretch>
                  <a:fillRect/>
                </a:stretch>
              </p:blipFill>
              <p:spPr>
                <a:xfrm>
                  <a:off x="2775892" y="932782"/>
                  <a:ext cx="27540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FED6B4B6-4212-42DC-2E67-CD8FE79727D8}"/>
                    </a:ext>
                  </a:extLst>
                </p14:cNvPr>
                <p14:cNvContentPartPr/>
                <p14:nvPr/>
              </p14:nvContentPartPr>
              <p14:xfrm>
                <a:off x="1965532" y="1281622"/>
                <a:ext cx="185040" cy="249120"/>
              </p14:xfrm>
            </p:contentPart>
          </mc:Choice>
          <mc:Fallback>
            <p:pic>
              <p:nvPicPr>
                <p:cNvPr id="15" name="Ink 14">
                  <a:extLst>
                    <a:ext uri="{FF2B5EF4-FFF2-40B4-BE49-F238E27FC236}">
                      <a16:creationId xmlns:a16="http://schemas.microsoft.com/office/drawing/2014/main" id="{FED6B4B6-4212-42DC-2E67-CD8FE79727D8}"/>
                    </a:ext>
                  </a:extLst>
                </p:cNvPr>
                <p:cNvPicPr/>
                <p:nvPr/>
              </p:nvPicPr>
              <p:blipFill>
                <a:blip r:embed="rId23"/>
                <a:stretch>
                  <a:fillRect/>
                </a:stretch>
              </p:blipFill>
              <p:spPr>
                <a:xfrm>
                  <a:off x="1947892" y="1263622"/>
                  <a:ext cx="22068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9C9C76F9-E1CB-C3FE-6F4D-3052DCD55051}"/>
                    </a:ext>
                  </a:extLst>
                </p14:cNvPr>
                <p14:cNvContentPartPr/>
                <p14:nvPr/>
              </p14:nvContentPartPr>
              <p14:xfrm>
                <a:off x="2193052" y="1356142"/>
                <a:ext cx="116640" cy="167760"/>
              </p14:xfrm>
            </p:contentPart>
          </mc:Choice>
          <mc:Fallback>
            <p:pic>
              <p:nvPicPr>
                <p:cNvPr id="16" name="Ink 15">
                  <a:extLst>
                    <a:ext uri="{FF2B5EF4-FFF2-40B4-BE49-F238E27FC236}">
                      <a16:creationId xmlns:a16="http://schemas.microsoft.com/office/drawing/2014/main" id="{9C9C76F9-E1CB-C3FE-6F4D-3052DCD55051}"/>
                    </a:ext>
                  </a:extLst>
                </p:cNvPr>
                <p:cNvPicPr/>
                <p:nvPr/>
              </p:nvPicPr>
              <p:blipFill>
                <a:blip r:embed="rId25"/>
                <a:stretch>
                  <a:fillRect/>
                </a:stretch>
              </p:blipFill>
              <p:spPr>
                <a:xfrm>
                  <a:off x="2175412" y="1338502"/>
                  <a:ext cx="15228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8A47D622-5915-6894-D9FF-24EC9F996F6F}"/>
                    </a:ext>
                  </a:extLst>
                </p14:cNvPr>
                <p14:cNvContentPartPr/>
                <p14:nvPr/>
              </p14:nvContentPartPr>
              <p14:xfrm>
                <a:off x="2367652" y="1433902"/>
                <a:ext cx="114480" cy="13680"/>
              </p14:xfrm>
            </p:contentPart>
          </mc:Choice>
          <mc:Fallback>
            <p:pic>
              <p:nvPicPr>
                <p:cNvPr id="17" name="Ink 16">
                  <a:extLst>
                    <a:ext uri="{FF2B5EF4-FFF2-40B4-BE49-F238E27FC236}">
                      <a16:creationId xmlns:a16="http://schemas.microsoft.com/office/drawing/2014/main" id="{8A47D622-5915-6894-D9FF-24EC9F996F6F}"/>
                    </a:ext>
                  </a:extLst>
                </p:cNvPr>
                <p:cNvPicPr/>
                <p:nvPr/>
              </p:nvPicPr>
              <p:blipFill>
                <a:blip r:embed="rId27"/>
                <a:stretch>
                  <a:fillRect/>
                </a:stretch>
              </p:blipFill>
              <p:spPr>
                <a:xfrm>
                  <a:off x="2350012" y="1416262"/>
                  <a:ext cx="15012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3061D588-7973-A3E3-5FF0-271ED96C2F8A}"/>
                    </a:ext>
                  </a:extLst>
                </p14:cNvPr>
                <p14:cNvContentPartPr/>
                <p14:nvPr/>
              </p14:nvContentPartPr>
              <p14:xfrm>
                <a:off x="2542252" y="1336342"/>
                <a:ext cx="125280" cy="191160"/>
              </p14:xfrm>
            </p:contentPart>
          </mc:Choice>
          <mc:Fallback>
            <p:pic>
              <p:nvPicPr>
                <p:cNvPr id="18" name="Ink 17">
                  <a:extLst>
                    <a:ext uri="{FF2B5EF4-FFF2-40B4-BE49-F238E27FC236}">
                      <a16:creationId xmlns:a16="http://schemas.microsoft.com/office/drawing/2014/main" id="{3061D588-7973-A3E3-5FF0-271ED96C2F8A}"/>
                    </a:ext>
                  </a:extLst>
                </p:cNvPr>
                <p:cNvPicPr/>
                <p:nvPr/>
              </p:nvPicPr>
              <p:blipFill>
                <a:blip r:embed="rId29"/>
                <a:stretch>
                  <a:fillRect/>
                </a:stretch>
              </p:blipFill>
              <p:spPr>
                <a:xfrm>
                  <a:off x="2524612" y="1318342"/>
                  <a:ext cx="16092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CD1FA86F-02A0-33CE-D8F8-3FCAAFFC5FA8}"/>
                    </a:ext>
                  </a:extLst>
                </p14:cNvPr>
                <p14:cNvContentPartPr/>
                <p14:nvPr/>
              </p14:nvContentPartPr>
              <p14:xfrm>
                <a:off x="2728732" y="1325182"/>
                <a:ext cx="103320" cy="205560"/>
              </p14:xfrm>
            </p:contentPart>
          </mc:Choice>
          <mc:Fallback>
            <p:pic>
              <p:nvPicPr>
                <p:cNvPr id="19" name="Ink 18">
                  <a:extLst>
                    <a:ext uri="{FF2B5EF4-FFF2-40B4-BE49-F238E27FC236}">
                      <a16:creationId xmlns:a16="http://schemas.microsoft.com/office/drawing/2014/main" id="{CD1FA86F-02A0-33CE-D8F8-3FCAAFFC5FA8}"/>
                    </a:ext>
                  </a:extLst>
                </p:cNvPr>
                <p:cNvPicPr/>
                <p:nvPr/>
              </p:nvPicPr>
              <p:blipFill>
                <a:blip r:embed="rId31"/>
                <a:stretch>
                  <a:fillRect/>
                </a:stretch>
              </p:blipFill>
              <p:spPr>
                <a:xfrm>
                  <a:off x="2710732" y="1307542"/>
                  <a:ext cx="13896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5" name="Ink 24">
                  <a:extLst>
                    <a:ext uri="{FF2B5EF4-FFF2-40B4-BE49-F238E27FC236}">
                      <a16:creationId xmlns:a16="http://schemas.microsoft.com/office/drawing/2014/main" id="{54BDFFCD-90DD-A9CC-1BE2-51C7120D191A}"/>
                    </a:ext>
                  </a:extLst>
                </p14:cNvPr>
                <p14:cNvContentPartPr/>
                <p14:nvPr/>
              </p14:nvContentPartPr>
              <p14:xfrm>
                <a:off x="580972" y="3289342"/>
                <a:ext cx="276120" cy="320400"/>
              </p14:xfrm>
            </p:contentPart>
          </mc:Choice>
          <mc:Fallback>
            <p:pic>
              <p:nvPicPr>
                <p:cNvPr id="25" name="Ink 24">
                  <a:extLst>
                    <a:ext uri="{FF2B5EF4-FFF2-40B4-BE49-F238E27FC236}">
                      <a16:creationId xmlns:a16="http://schemas.microsoft.com/office/drawing/2014/main" id="{54BDFFCD-90DD-A9CC-1BE2-51C7120D191A}"/>
                    </a:ext>
                  </a:extLst>
                </p:cNvPr>
                <p:cNvPicPr/>
                <p:nvPr/>
              </p:nvPicPr>
              <p:blipFill>
                <a:blip r:embed="rId33"/>
                <a:stretch>
                  <a:fillRect/>
                </a:stretch>
              </p:blipFill>
              <p:spPr>
                <a:xfrm>
                  <a:off x="563332" y="3271342"/>
                  <a:ext cx="31176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6" name="Ink 25">
                  <a:extLst>
                    <a:ext uri="{FF2B5EF4-FFF2-40B4-BE49-F238E27FC236}">
                      <a16:creationId xmlns:a16="http://schemas.microsoft.com/office/drawing/2014/main" id="{8935A039-4FB1-C7CD-DCE2-1494E6D42D37}"/>
                    </a:ext>
                  </a:extLst>
                </p14:cNvPr>
                <p14:cNvContentPartPr/>
                <p14:nvPr/>
              </p14:nvContentPartPr>
              <p14:xfrm>
                <a:off x="546412" y="3642862"/>
                <a:ext cx="308160" cy="268200"/>
              </p14:xfrm>
            </p:contentPart>
          </mc:Choice>
          <mc:Fallback>
            <p:pic>
              <p:nvPicPr>
                <p:cNvPr id="26" name="Ink 25">
                  <a:extLst>
                    <a:ext uri="{FF2B5EF4-FFF2-40B4-BE49-F238E27FC236}">
                      <a16:creationId xmlns:a16="http://schemas.microsoft.com/office/drawing/2014/main" id="{8935A039-4FB1-C7CD-DCE2-1494E6D42D37}"/>
                    </a:ext>
                  </a:extLst>
                </p:cNvPr>
                <p:cNvPicPr/>
                <p:nvPr/>
              </p:nvPicPr>
              <p:blipFill>
                <a:blip r:embed="rId35"/>
                <a:stretch>
                  <a:fillRect/>
                </a:stretch>
              </p:blipFill>
              <p:spPr>
                <a:xfrm>
                  <a:off x="528772" y="3624862"/>
                  <a:ext cx="34380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7" name="Ink 26">
                  <a:extLst>
                    <a:ext uri="{FF2B5EF4-FFF2-40B4-BE49-F238E27FC236}">
                      <a16:creationId xmlns:a16="http://schemas.microsoft.com/office/drawing/2014/main" id="{B42C2E55-15E4-BB96-4F74-5E1549FAA24A}"/>
                    </a:ext>
                  </a:extLst>
                </p14:cNvPr>
                <p14:cNvContentPartPr/>
                <p14:nvPr/>
              </p14:nvContentPartPr>
              <p14:xfrm>
                <a:off x="1153372" y="1900462"/>
                <a:ext cx="565920" cy="1480680"/>
              </p14:xfrm>
            </p:contentPart>
          </mc:Choice>
          <mc:Fallback>
            <p:pic>
              <p:nvPicPr>
                <p:cNvPr id="27" name="Ink 26">
                  <a:extLst>
                    <a:ext uri="{FF2B5EF4-FFF2-40B4-BE49-F238E27FC236}">
                      <a16:creationId xmlns:a16="http://schemas.microsoft.com/office/drawing/2014/main" id="{B42C2E55-15E4-BB96-4F74-5E1549FAA24A}"/>
                    </a:ext>
                  </a:extLst>
                </p:cNvPr>
                <p:cNvPicPr/>
                <p:nvPr/>
              </p:nvPicPr>
              <p:blipFill>
                <a:blip r:embed="rId37"/>
                <a:stretch>
                  <a:fillRect/>
                </a:stretch>
              </p:blipFill>
              <p:spPr>
                <a:xfrm>
                  <a:off x="1135372" y="1882822"/>
                  <a:ext cx="601560" cy="1516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 name="Ink 27">
                  <a:extLst>
                    <a:ext uri="{FF2B5EF4-FFF2-40B4-BE49-F238E27FC236}">
                      <a16:creationId xmlns:a16="http://schemas.microsoft.com/office/drawing/2014/main" id="{13881C03-5867-94A8-E759-4D6D741783F9}"/>
                    </a:ext>
                  </a:extLst>
                </p14:cNvPr>
                <p14:cNvContentPartPr/>
                <p14:nvPr/>
              </p14:nvContentPartPr>
              <p14:xfrm>
                <a:off x="1578892" y="1842502"/>
                <a:ext cx="277200" cy="218880"/>
              </p14:xfrm>
            </p:contentPart>
          </mc:Choice>
          <mc:Fallback>
            <p:pic>
              <p:nvPicPr>
                <p:cNvPr id="28" name="Ink 27">
                  <a:extLst>
                    <a:ext uri="{FF2B5EF4-FFF2-40B4-BE49-F238E27FC236}">
                      <a16:creationId xmlns:a16="http://schemas.microsoft.com/office/drawing/2014/main" id="{13881C03-5867-94A8-E759-4D6D741783F9}"/>
                    </a:ext>
                  </a:extLst>
                </p:cNvPr>
                <p:cNvPicPr/>
                <p:nvPr/>
              </p:nvPicPr>
              <p:blipFill>
                <a:blip r:embed="rId39"/>
                <a:stretch>
                  <a:fillRect/>
                </a:stretch>
              </p:blipFill>
              <p:spPr>
                <a:xfrm>
                  <a:off x="1560892" y="1824502"/>
                  <a:ext cx="31284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0" name="Ink 29">
                  <a:extLst>
                    <a:ext uri="{FF2B5EF4-FFF2-40B4-BE49-F238E27FC236}">
                      <a16:creationId xmlns:a16="http://schemas.microsoft.com/office/drawing/2014/main" id="{BE94D19A-3DF4-4230-5E5F-2AA305F145D8}"/>
                    </a:ext>
                  </a:extLst>
                </p14:cNvPr>
                <p14:cNvContentPartPr/>
                <p14:nvPr/>
              </p14:nvContentPartPr>
              <p14:xfrm>
                <a:off x="2900452" y="3157582"/>
                <a:ext cx="255960" cy="273960"/>
              </p14:xfrm>
            </p:contentPart>
          </mc:Choice>
          <mc:Fallback>
            <p:pic>
              <p:nvPicPr>
                <p:cNvPr id="30" name="Ink 29">
                  <a:extLst>
                    <a:ext uri="{FF2B5EF4-FFF2-40B4-BE49-F238E27FC236}">
                      <a16:creationId xmlns:a16="http://schemas.microsoft.com/office/drawing/2014/main" id="{BE94D19A-3DF4-4230-5E5F-2AA305F145D8}"/>
                    </a:ext>
                  </a:extLst>
                </p:cNvPr>
                <p:cNvPicPr/>
                <p:nvPr/>
              </p:nvPicPr>
              <p:blipFill>
                <a:blip r:embed="rId41"/>
                <a:stretch>
                  <a:fillRect/>
                </a:stretch>
              </p:blipFill>
              <p:spPr>
                <a:xfrm>
                  <a:off x="2882452" y="3139942"/>
                  <a:ext cx="29160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1" name="Ink 30">
                  <a:extLst>
                    <a:ext uri="{FF2B5EF4-FFF2-40B4-BE49-F238E27FC236}">
                      <a16:creationId xmlns:a16="http://schemas.microsoft.com/office/drawing/2014/main" id="{9AA5199D-CC26-CE94-ABC8-B1126CEF504D}"/>
                    </a:ext>
                  </a:extLst>
                </p14:cNvPr>
                <p14:cNvContentPartPr/>
                <p14:nvPr/>
              </p14:nvContentPartPr>
              <p14:xfrm>
                <a:off x="2886412" y="3463222"/>
                <a:ext cx="309960" cy="316440"/>
              </p14:xfrm>
            </p:contentPart>
          </mc:Choice>
          <mc:Fallback>
            <p:pic>
              <p:nvPicPr>
                <p:cNvPr id="31" name="Ink 30">
                  <a:extLst>
                    <a:ext uri="{FF2B5EF4-FFF2-40B4-BE49-F238E27FC236}">
                      <a16:creationId xmlns:a16="http://schemas.microsoft.com/office/drawing/2014/main" id="{9AA5199D-CC26-CE94-ABC8-B1126CEF504D}"/>
                    </a:ext>
                  </a:extLst>
                </p:cNvPr>
                <p:cNvPicPr/>
                <p:nvPr/>
              </p:nvPicPr>
              <p:blipFill>
                <a:blip r:embed="rId43"/>
                <a:stretch>
                  <a:fillRect/>
                </a:stretch>
              </p:blipFill>
              <p:spPr>
                <a:xfrm>
                  <a:off x="2868412" y="3445582"/>
                  <a:ext cx="34560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2" name="Ink 31">
                  <a:extLst>
                    <a:ext uri="{FF2B5EF4-FFF2-40B4-BE49-F238E27FC236}">
                      <a16:creationId xmlns:a16="http://schemas.microsoft.com/office/drawing/2014/main" id="{C61F1029-894E-4621-FB08-E3B640A988B9}"/>
                    </a:ext>
                  </a:extLst>
                </p14:cNvPr>
                <p14:cNvContentPartPr/>
                <p14:nvPr/>
              </p14:nvContentPartPr>
              <p14:xfrm>
                <a:off x="2386012" y="1891822"/>
                <a:ext cx="565920" cy="1636920"/>
              </p14:xfrm>
            </p:contentPart>
          </mc:Choice>
          <mc:Fallback>
            <p:pic>
              <p:nvPicPr>
                <p:cNvPr id="32" name="Ink 31">
                  <a:extLst>
                    <a:ext uri="{FF2B5EF4-FFF2-40B4-BE49-F238E27FC236}">
                      <a16:creationId xmlns:a16="http://schemas.microsoft.com/office/drawing/2014/main" id="{C61F1029-894E-4621-FB08-E3B640A988B9}"/>
                    </a:ext>
                  </a:extLst>
                </p:cNvPr>
                <p:cNvPicPr/>
                <p:nvPr/>
              </p:nvPicPr>
              <p:blipFill>
                <a:blip r:embed="rId45"/>
                <a:stretch>
                  <a:fillRect/>
                </a:stretch>
              </p:blipFill>
              <p:spPr>
                <a:xfrm>
                  <a:off x="2368012" y="1874182"/>
                  <a:ext cx="601560" cy="1672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3" name="Ink 32">
                  <a:extLst>
                    <a:ext uri="{FF2B5EF4-FFF2-40B4-BE49-F238E27FC236}">
                      <a16:creationId xmlns:a16="http://schemas.microsoft.com/office/drawing/2014/main" id="{328443EC-A1A3-13C7-A607-4232304F90F0}"/>
                    </a:ext>
                  </a:extLst>
                </p14:cNvPr>
                <p14:cNvContentPartPr/>
                <p14:nvPr/>
              </p14:nvContentPartPr>
              <p14:xfrm>
                <a:off x="2274772" y="1874182"/>
                <a:ext cx="248400" cy="196560"/>
              </p14:xfrm>
            </p:contentPart>
          </mc:Choice>
          <mc:Fallback>
            <p:pic>
              <p:nvPicPr>
                <p:cNvPr id="33" name="Ink 32">
                  <a:extLst>
                    <a:ext uri="{FF2B5EF4-FFF2-40B4-BE49-F238E27FC236}">
                      <a16:creationId xmlns:a16="http://schemas.microsoft.com/office/drawing/2014/main" id="{328443EC-A1A3-13C7-A607-4232304F90F0}"/>
                    </a:ext>
                  </a:extLst>
                </p:cNvPr>
                <p:cNvPicPr/>
                <p:nvPr/>
              </p:nvPicPr>
              <p:blipFill>
                <a:blip r:embed="rId47"/>
                <a:stretch>
                  <a:fillRect/>
                </a:stretch>
              </p:blipFill>
              <p:spPr>
                <a:xfrm>
                  <a:off x="2257132" y="1856182"/>
                  <a:ext cx="2840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0" name="Ink 19">
                  <a:extLst>
                    <a:ext uri="{FF2B5EF4-FFF2-40B4-BE49-F238E27FC236}">
                      <a16:creationId xmlns:a16="http://schemas.microsoft.com/office/drawing/2014/main" id="{09151E67-1FE0-165E-F1AD-88102FD2F194}"/>
                    </a:ext>
                  </a:extLst>
                </p14:cNvPr>
                <p14:cNvContentPartPr/>
                <p14:nvPr/>
              </p14:nvContentPartPr>
              <p14:xfrm>
                <a:off x="3379252" y="1347502"/>
                <a:ext cx="51840" cy="208800"/>
              </p14:xfrm>
            </p:contentPart>
          </mc:Choice>
          <mc:Fallback>
            <p:pic>
              <p:nvPicPr>
                <p:cNvPr id="20" name="Ink 19">
                  <a:extLst>
                    <a:ext uri="{FF2B5EF4-FFF2-40B4-BE49-F238E27FC236}">
                      <a16:creationId xmlns:a16="http://schemas.microsoft.com/office/drawing/2014/main" id="{09151E67-1FE0-165E-F1AD-88102FD2F194}"/>
                    </a:ext>
                  </a:extLst>
                </p:cNvPr>
                <p:cNvPicPr/>
                <p:nvPr/>
              </p:nvPicPr>
              <p:blipFill>
                <a:blip r:embed="rId49"/>
                <a:stretch>
                  <a:fillRect/>
                </a:stretch>
              </p:blipFill>
              <p:spPr>
                <a:xfrm>
                  <a:off x="3361612" y="1329862"/>
                  <a:ext cx="8748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1" name="Ink 20">
                  <a:extLst>
                    <a:ext uri="{FF2B5EF4-FFF2-40B4-BE49-F238E27FC236}">
                      <a16:creationId xmlns:a16="http://schemas.microsoft.com/office/drawing/2014/main" id="{18B76EC0-3E34-4EA5-792C-C8A766E4CBEB}"/>
                    </a:ext>
                  </a:extLst>
                </p14:cNvPr>
                <p14:cNvContentPartPr/>
                <p14:nvPr/>
              </p14:nvContentPartPr>
              <p14:xfrm>
                <a:off x="3484732" y="1329142"/>
                <a:ext cx="122760" cy="217800"/>
              </p14:xfrm>
            </p:contentPart>
          </mc:Choice>
          <mc:Fallback>
            <p:pic>
              <p:nvPicPr>
                <p:cNvPr id="21" name="Ink 20">
                  <a:extLst>
                    <a:ext uri="{FF2B5EF4-FFF2-40B4-BE49-F238E27FC236}">
                      <a16:creationId xmlns:a16="http://schemas.microsoft.com/office/drawing/2014/main" id="{18B76EC0-3E34-4EA5-792C-C8A766E4CBEB}"/>
                    </a:ext>
                  </a:extLst>
                </p:cNvPr>
                <p:cNvPicPr/>
                <p:nvPr/>
              </p:nvPicPr>
              <p:blipFill>
                <a:blip r:embed="rId51"/>
                <a:stretch>
                  <a:fillRect/>
                </a:stretch>
              </p:blipFill>
              <p:spPr>
                <a:xfrm>
                  <a:off x="3466732" y="1311502"/>
                  <a:ext cx="15840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2" name="Ink 21">
                  <a:extLst>
                    <a:ext uri="{FF2B5EF4-FFF2-40B4-BE49-F238E27FC236}">
                      <a16:creationId xmlns:a16="http://schemas.microsoft.com/office/drawing/2014/main" id="{04819C77-6120-C746-B329-658E1B294B7D}"/>
                    </a:ext>
                  </a:extLst>
                </p14:cNvPr>
                <p14:cNvContentPartPr/>
                <p14:nvPr/>
              </p14:nvContentPartPr>
              <p14:xfrm>
                <a:off x="3595252" y="1331662"/>
                <a:ext cx="122760" cy="274320"/>
              </p14:xfrm>
            </p:contentPart>
          </mc:Choice>
          <mc:Fallback>
            <p:pic>
              <p:nvPicPr>
                <p:cNvPr id="22" name="Ink 21">
                  <a:extLst>
                    <a:ext uri="{FF2B5EF4-FFF2-40B4-BE49-F238E27FC236}">
                      <a16:creationId xmlns:a16="http://schemas.microsoft.com/office/drawing/2014/main" id="{04819C77-6120-C746-B329-658E1B294B7D}"/>
                    </a:ext>
                  </a:extLst>
                </p:cNvPr>
                <p:cNvPicPr/>
                <p:nvPr/>
              </p:nvPicPr>
              <p:blipFill>
                <a:blip r:embed="rId53"/>
                <a:stretch>
                  <a:fillRect/>
                </a:stretch>
              </p:blipFill>
              <p:spPr>
                <a:xfrm>
                  <a:off x="3577612" y="1313662"/>
                  <a:ext cx="15840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3" name="Ink 42">
                  <a:extLst>
                    <a:ext uri="{FF2B5EF4-FFF2-40B4-BE49-F238E27FC236}">
                      <a16:creationId xmlns:a16="http://schemas.microsoft.com/office/drawing/2014/main" id="{434938CB-652E-DB90-0EF0-62427FF3E985}"/>
                    </a:ext>
                  </a:extLst>
                </p14:cNvPr>
                <p14:cNvContentPartPr/>
                <p14:nvPr/>
              </p14:nvContentPartPr>
              <p14:xfrm>
                <a:off x="3402652" y="1671502"/>
                <a:ext cx="217080" cy="9000"/>
              </p14:xfrm>
            </p:contentPart>
          </mc:Choice>
          <mc:Fallback>
            <p:pic>
              <p:nvPicPr>
                <p:cNvPr id="43" name="Ink 42">
                  <a:extLst>
                    <a:ext uri="{FF2B5EF4-FFF2-40B4-BE49-F238E27FC236}">
                      <a16:creationId xmlns:a16="http://schemas.microsoft.com/office/drawing/2014/main" id="{434938CB-652E-DB90-0EF0-62427FF3E985}"/>
                    </a:ext>
                  </a:extLst>
                </p:cNvPr>
                <p:cNvPicPr/>
                <p:nvPr/>
              </p:nvPicPr>
              <p:blipFill>
                <a:blip r:embed="rId55"/>
                <a:stretch>
                  <a:fillRect/>
                </a:stretch>
              </p:blipFill>
              <p:spPr>
                <a:xfrm>
                  <a:off x="3384652" y="1653502"/>
                  <a:ext cx="2527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4" name="Ink 43">
                  <a:extLst>
                    <a:ext uri="{FF2B5EF4-FFF2-40B4-BE49-F238E27FC236}">
                      <a16:creationId xmlns:a16="http://schemas.microsoft.com/office/drawing/2014/main" id="{89A7F121-20BC-E05D-EA80-856B99BB99BC}"/>
                    </a:ext>
                  </a:extLst>
                </p14:cNvPr>
                <p14:cNvContentPartPr/>
                <p14:nvPr/>
              </p14:nvContentPartPr>
              <p14:xfrm>
                <a:off x="3441892" y="1716502"/>
                <a:ext cx="219240" cy="34200"/>
              </p14:xfrm>
            </p:contentPart>
          </mc:Choice>
          <mc:Fallback>
            <p:pic>
              <p:nvPicPr>
                <p:cNvPr id="44" name="Ink 43">
                  <a:extLst>
                    <a:ext uri="{FF2B5EF4-FFF2-40B4-BE49-F238E27FC236}">
                      <a16:creationId xmlns:a16="http://schemas.microsoft.com/office/drawing/2014/main" id="{89A7F121-20BC-E05D-EA80-856B99BB99BC}"/>
                    </a:ext>
                  </a:extLst>
                </p:cNvPr>
                <p:cNvPicPr/>
                <p:nvPr/>
              </p:nvPicPr>
              <p:blipFill>
                <a:blip r:embed="rId57"/>
                <a:stretch>
                  <a:fillRect/>
                </a:stretch>
              </p:blipFill>
              <p:spPr>
                <a:xfrm>
                  <a:off x="3423892" y="1698502"/>
                  <a:ext cx="25488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6" name="Ink 45">
                  <a:extLst>
                    <a:ext uri="{FF2B5EF4-FFF2-40B4-BE49-F238E27FC236}">
                      <a16:creationId xmlns:a16="http://schemas.microsoft.com/office/drawing/2014/main" id="{A0A7551D-7F2E-4E36-1BE4-31868D9D240B}"/>
                    </a:ext>
                  </a:extLst>
                </p14:cNvPr>
                <p14:cNvContentPartPr/>
                <p14:nvPr/>
              </p14:nvContentPartPr>
              <p14:xfrm>
                <a:off x="3211132" y="1252822"/>
                <a:ext cx="1358640" cy="516240"/>
              </p14:xfrm>
            </p:contentPart>
          </mc:Choice>
          <mc:Fallback>
            <p:pic>
              <p:nvPicPr>
                <p:cNvPr id="46" name="Ink 45">
                  <a:extLst>
                    <a:ext uri="{FF2B5EF4-FFF2-40B4-BE49-F238E27FC236}">
                      <a16:creationId xmlns:a16="http://schemas.microsoft.com/office/drawing/2014/main" id="{A0A7551D-7F2E-4E36-1BE4-31868D9D240B}"/>
                    </a:ext>
                  </a:extLst>
                </p:cNvPr>
                <p:cNvPicPr/>
                <p:nvPr/>
              </p:nvPicPr>
              <p:blipFill>
                <a:blip r:embed="rId59"/>
                <a:stretch>
                  <a:fillRect/>
                </a:stretch>
              </p:blipFill>
              <p:spPr>
                <a:xfrm>
                  <a:off x="3193492" y="1234822"/>
                  <a:ext cx="1394280" cy="5518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7" name="Ink 46">
                  <a:extLst>
                    <a:ext uri="{FF2B5EF4-FFF2-40B4-BE49-F238E27FC236}">
                      <a16:creationId xmlns:a16="http://schemas.microsoft.com/office/drawing/2014/main" id="{E784D31B-6E08-63E5-BA5A-7279A6088397}"/>
                    </a:ext>
                  </a:extLst>
                </p14:cNvPr>
                <p14:cNvContentPartPr/>
                <p14:nvPr/>
              </p14:nvContentPartPr>
              <p14:xfrm>
                <a:off x="3315532" y="1241302"/>
                <a:ext cx="1133640" cy="47880"/>
              </p14:xfrm>
            </p:contentPart>
          </mc:Choice>
          <mc:Fallback>
            <p:pic>
              <p:nvPicPr>
                <p:cNvPr id="47" name="Ink 46">
                  <a:extLst>
                    <a:ext uri="{FF2B5EF4-FFF2-40B4-BE49-F238E27FC236}">
                      <a16:creationId xmlns:a16="http://schemas.microsoft.com/office/drawing/2014/main" id="{E784D31B-6E08-63E5-BA5A-7279A6088397}"/>
                    </a:ext>
                  </a:extLst>
                </p:cNvPr>
                <p:cNvPicPr/>
                <p:nvPr/>
              </p:nvPicPr>
              <p:blipFill>
                <a:blip r:embed="rId61"/>
                <a:stretch>
                  <a:fillRect/>
                </a:stretch>
              </p:blipFill>
              <p:spPr>
                <a:xfrm>
                  <a:off x="3297892" y="1223662"/>
                  <a:ext cx="116928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8" name="Ink 47">
                  <a:extLst>
                    <a:ext uri="{FF2B5EF4-FFF2-40B4-BE49-F238E27FC236}">
                      <a16:creationId xmlns:a16="http://schemas.microsoft.com/office/drawing/2014/main" id="{DB52584A-C9A6-270D-C787-5FA442842DAF}"/>
                    </a:ext>
                  </a:extLst>
                </p14:cNvPr>
                <p14:cNvContentPartPr/>
                <p14:nvPr/>
              </p14:nvContentPartPr>
              <p14:xfrm>
                <a:off x="4719172" y="1326982"/>
                <a:ext cx="323280" cy="337680"/>
              </p14:xfrm>
            </p:contentPart>
          </mc:Choice>
          <mc:Fallback>
            <p:pic>
              <p:nvPicPr>
                <p:cNvPr id="48" name="Ink 47">
                  <a:extLst>
                    <a:ext uri="{FF2B5EF4-FFF2-40B4-BE49-F238E27FC236}">
                      <a16:creationId xmlns:a16="http://schemas.microsoft.com/office/drawing/2014/main" id="{DB52584A-C9A6-270D-C787-5FA442842DAF}"/>
                    </a:ext>
                  </a:extLst>
                </p:cNvPr>
                <p:cNvPicPr/>
                <p:nvPr/>
              </p:nvPicPr>
              <p:blipFill>
                <a:blip r:embed="rId63"/>
                <a:stretch>
                  <a:fillRect/>
                </a:stretch>
              </p:blipFill>
              <p:spPr>
                <a:xfrm>
                  <a:off x="4701532" y="1308982"/>
                  <a:ext cx="35892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9" name="Ink 48">
                  <a:extLst>
                    <a:ext uri="{FF2B5EF4-FFF2-40B4-BE49-F238E27FC236}">
                      <a16:creationId xmlns:a16="http://schemas.microsoft.com/office/drawing/2014/main" id="{77314A09-5424-DF86-0420-734F924FF264}"/>
                    </a:ext>
                  </a:extLst>
                </p14:cNvPr>
                <p14:cNvContentPartPr/>
                <p14:nvPr/>
              </p14:nvContentPartPr>
              <p14:xfrm>
                <a:off x="4835812" y="1463782"/>
                <a:ext cx="102600" cy="96480"/>
              </p14:xfrm>
            </p:contentPart>
          </mc:Choice>
          <mc:Fallback>
            <p:pic>
              <p:nvPicPr>
                <p:cNvPr id="49" name="Ink 48">
                  <a:extLst>
                    <a:ext uri="{FF2B5EF4-FFF2-40B4-BE49-F238E27FC236}">
                      <a16:creationId xmlns:a16="http://schemas.microsoft.com/office/drawing/2014/main" id="{77314A09-5424-DF86-0420-734F924FF264}"/>
                    </a:ext>
                  </a:extLst>
                </p:cNvPr>
                <p:cNvPicPr/>
                <p:nvPr/>
              </p:nvPicPr>
              <p:blipFill>
                <a:blip r:embed="rId65"/>
                <a:stretch>
                  <a:fillRect/>
                </a:stretch>
              </p:blipFill>
              <p:spPr>
                <a:xfrm>
                  <a:off x="4817812" y="1445782"/>
                  <a:ext cx="13824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0" name="Ink 49">
                  <a:extLst>
                    <a:ext uri="{FF2B5EF4-FFF2-40B4-BE49-F238E27FC236}">
                      <a16:creationId xmlns:a16="http://schemas.microsoft.com/office/drawing/2014/main" id="{5582BE2D-DEA3-546D-2983-7F269A73E63E}"/>
                    </a:ext>
                  </a:extLst>
                </p14:cNvPr>
                <p14:cNvContentPartPr/>
                <p14:nvPr/>
              </p14:nvContentPartPr>
              <p14:xfrm>
                <a:off x="4743652" y="1032862"/>
                <a:ext cx="312840" cy="307440"/>
              </p14:xfrm>
            </p:contentPart>
          </mc:Choice>
          <mc:Fallback>
            <p:pic>
              <p:nvPicPr>
                <p:cNvPr id="50" name="Ink 49">
                  <a:extLst>
                    <a:ext uri="{FF2B5EF4-FFF2-40B4-BE49-F238E27FC236}">
                      <a16:creationId xmlns:a16="http://schemas.microsoft.com/office/drawing/2014/main" id="{5582BE2D-DEA3-546D-2983-7F269A73E63E}"/>
                    </a:ext>
                  </a:extLst>
                </p:cNvPr>
                <p:cNvPicPr/>
                <p:nvPr/>
              </p:nvPicPr>
              <p:blipFill>
                <a:blip r:embed="rId67"/>
                <a:stretch>
                  <a:fillRect/>
                </a:stretch>
              </p:blipFill>
              <p:spPr>
                <a:xfrm>
                  <a:off x="4726012" y="1015222"/>
                  <a:ext cx="34848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2" name="Ink 51">
                  <a:extLst>
                    <a:ext uri="{FF2B5EF4-FFF2-40B4-BE49-F238E27FC236}">
                      <a16:creationId xmlns:a16="http://schemas.microsoft.com/office/drawing/2014/main" id="{B58E19EC-7C32-3140-144B-0266853A8297}"/>
                    </a:ext>
                  </a:extLst>
                </p14:cNvPr>
                <p14:cNvContentPartPr/>
                <p14:nvPr/>
              </p14:nvContentPartPr>
              <p14:xfrm>
                <a:off x="4387612" y="1279102"/>
                <a:ext cx="263160" cy="360"/>
              </p14:xfrm>
            </p:contentPart>
          </mc:Choice>
          <mc:Fallback>
            <p:pic>
              <p:nvPicPr>
                <p:cNvPr id="52" name="Ink 51">
                  <a:extLst>
                    <a:ext uri="{FF2B5EF4-FFF2-40B4-BE49-F238E27FC236}">
                      <a16:creationId xmlns:a16="http://schemas.microsoft.com/office/drawing/2014/main" id="{B58E19EC-7C32-3140-144B-0266853A8297}"/>
                    </a:ext>
                  </a:extLst>
                </p:cNvPr>
                <p:cNvPicPr/>
                <p:nvPr/>
              </p:nvPicPr>
              <p:blipFill>
                <a:blip r:embed="rId69"/>
                <a:stretch>
                  <a:fillRect/>
                </a:stretch>
              </p:blipFill>
              <p:spPr>
                <a:xfrm>
                  <a:off x="4369972" y="1261462"/>
                  <a:ext cx="2988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3" name="Ink 52">
                  <a:extLst>
                    <a:ext uri="{FF2B5EF4-FFF2-40B4-BE49-F238E27FC236}">
                      <a16:creationId xmlns:a16="http://schemas.microsoft.com/office/drawing/2014/main" id="{6F4F1105-76F3-9BF7-E2E1-0C93BA6B20F2}"/>
                    </a:ext>
                  </a:extLst>
                </p14:cNvPr>
                <p14:cNvContentPartPr/>
                <p14:nvPr/>
              </p14:nvContentPartPr>
              <p14:xfrm>
                <a:off x="4504612" y="1779142"/>
                <a:ext cx="447840" cy="35640"/>
              </p14:xfrm>
            </p:contentPart>
          </mc:Choice>
          <mc:Fallback>
            <p:pic>
              <p:nvPicPr>
                <p:cNvPr id="53" name="Ink 52">
                  <a:extLst>
                    <a:ext uri="{FF2B5EF4-FFF2-40B4-BE49-F238E27FC236}">
                      <a16:creationId xmlns:a16="http://schemas.microsoft.com/office/drawing/2014/main" id="{6F4F1105-76F3-9BF7-E2E1-0C93BA6B20F2}"/>
                    </a:ext>
                  </a:extLst>
                </p:cNvPr>
                <p:cNvPicPr/>
                <p:nvPr/>
              </p:nvPicPr>
              <p:blipFill>
                <a:blip r:embed="rId71"/>
                <a:stretch>
                  <a:fillRect/>
                </a:stretch>
              </p:blipFill>
              <p:spPr>
                <a:xfrm>
                  <a:off x="4486612" y="1761142"/>
                  <a:ext cx="4834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5" name="Ink 34">
                  <a:extLst>
                    <a:ext uri="{FF2B5EF4-FFF2-40B4-BE49-F238E27FC236}">
                      <a16:creationId xmlns:a16="http://schemas.microsoft.com/office/drawing/2014/main" id="{1D92FF77-D98A-7FFA-33CB-183A2D601AE8}"/>
                    </a:ext>
                  </a:extLst>
                </p14:cNvPr>
                <p14:cNvContentPartPr/>
                <p14:nvPr/>
              </p14:nvContentPartPr>
              <p14:xfrm>
                <a:off x="668452" y="4030582"/>
                <a:ext cx="75240" cy="248760"/>
              </p14:xfrm>
            </p:contentPart>
          </mc:Choice>
          <mc:Fallback>
            <p:pic>
              <p:nvPicPr>
                <p:cNvPr id="35" name="Ink 34">
                  <a:extLst>
                    <a:ext uri="{FF2B5EF4-FFF2-40B4-BE49-F238E27FC236}">
                      <a16:creationId xmlns:a16="http://schemas.microsoft.com/office/drawing/2014/main" id="{1D92FF77-D98A-7FFA-33CB-183A2D601AE8}"/>
                    </a:ext>
                  </a:extLst>
                </p:cNvPr>
                <p:cNvPicPr/>
                <p:nvPr/>
              </p:nvPicPr>
              <p:blipFill>
                <a:blip r:embed="rId73"/>
                <a:stretch>
                  <a:fillRect/>
                </a:stretch>
              </p:blipFill>
              <p:spPr>
                <a:xfrm>
                  <a:off x="650452" y="4012582"/>
                  <a:ext cx="11088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6" name="Ink 35">
                  <a:extLst>
                    <a:ext uri="{FF2B5EF4-FFF2-40B4-BE49-F238E27FC236}">
                      <a16:creationId xmlns:a16="http://schemas.microsoft.com/office/drawing/2014/main" id="{D74D8E64-33EF-BBE6-644C-DBAC80A42C4C}"/>
                    </a:ext>
                  </a:extLst>
                </p14:cNvPr>
                <p14:cNvContentPartPr/>
                <p14:nvPr/>
              </p14:nvContentPartPr>
              <p14:xfrm>
                <a:off x="818212" y="4017622"/>
                <a:ext cx="150120" cy="208080"/>
              </p14:xfrm>
            </p:contentPart>
          </mc:Choice>
          <mc:Fallback>
            <p:pic>
              <p:nvPicPr>
                <p:cNvPr id="36" name="Ink 35">
                  <a:extLst>
                    <a:ext uri="{FF2B5EF4-FFF2-40B4-BE49-F238E27FC236}">
                      <a16:creationId xmlns:a16="http://schemas.microsoft.com/office/drawing/2014/main" id="{D74D8E64-33EF-BBE6-644C-DBAC80A42C4C}"/>
                    </a:ext>
                  </a:extLst>
                </p:cNvPr>
                <p:cNvPicPr/>
                <p:nvPr/>
              </p:nvPicPr>
              <p:blipFill>
                <a:blip r:embed="rId75"/>
                <a:stretch>
                  <a:fillRect/>
                </a:stretch>
              </p:blipFill>
              <p:spPr>
                <a:xfrm>
                  <a:off x="800572" y="3999622"/>
                  <a:ext cx="18576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7" name="Ink 36">
                  <a:extLst>
                    <a:ext uri="{FF2B5EF4-FFF2-40B4-BE49-F238E27FC236}">
                      <a16:creationId xmlns:a16="http://schemas.microsoft.com/office/drawing/2014/main" id="{36EE8A13-91AB-8EC1-9F7B-3C8B74233874}"/>
                    </a:ext>
                  </a:extLst>
                </p14:cNvPr>
                <p14:cNvContentPartPr/>
                <p14:nvPr/>
              </p14:nvContentPartPr>
              <p14:xfrm>
                <a:off x="1020892" y="4013662"/>
                <a:ext cx="90720" cy="196920"/>
              </p14:xfrm>
            </p:contentPart>
          </mc:Choice>
          <mc:Fallback>
            <p:pic>
              <p:nvPicPr>
                <p:cNvPr id="37" name="Ink 36">
                  <a:extLst>
                    <a:ext uri="{FF2B5EF4-FFF2-40B4-BE49-F238E27FC236}">
                      <a16:creationId xmlns:a16="http://schemas.microsoft.com/office/drawing/2014/main" id="{36EE8A13-91AB-8EC1-9F7B-3C8B74233874}"/>
                    </a:ext>
                  </a:extLst>
                </p:cNvPr>
                <p:cNvPicPr/>
                <p:nvPr/>
              </p:nvPicPr>
              <p:blipFill>
                <a:blip r:embed="rId77"/>
                <a:stretch>
                  <a:fillRect/>
                </a:stretch>
              </p:blipFill>
              <p:spPr>
                <a:xfrm>
                  <a:off x="1002892" y="3995662"/>
                  <a:ext cx="12636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5" name="Ink 54">
                  <a:extLst>
                    <a:ext uri="{FF2B5EF4-FFF2-40B4-BE49-F238E27FC236}">
                      <a16:creationId xmlns:a16="http://schemas.microsoft.com/office/drawing/2014/main" id="{8E177C36-98A0-CDE3-E004-C3D9E20A41B0}"/>
                    </a:ext>
                  </a:extLst>
                </p14:cNvPr>
                <p14:cNvContentPartPr/>
                <p14:nvPr/>
              </p14:nvContentPartPr>
              <p14:xfrm>
                <a:off x="745132" y="4367542"/>
                <a:ext cx="241920" cy="51120"/>
              </p14:xfrm>
            </p:contentPart>
          </mc:Choice>
          <mc:Fallback>
            <p:pic>
              <p:nvPicPr>
                <p:cNvPr id="55" name="Ink 54">
                  <a:extLst>
                    <a:ext uri="{FF2B5EF4-FFF2-40B4-BE49-F238E27FC236}">
                      <a16:creationId xmlns:a16="http://schemas.microsoft.com/office/drawing/2014/main" id="{8E177C36-98A0-CDE3-E004-C3D9E20A41B0}"/>
                    </a:ext>
                  </a:extLst>
                </p:cNvPr>
                <p:cNvPicPr/>
                <p:nvPr/>
              </p:nvPicPr>
              <p:blipFill>
                <a:blip r:embed="rId79"/>
                <a:stretch>
                  <a:fillRect/>
                </a:stretch>
              </p:blipFill>
              <p:spPr>
                <a:xfrm>
                  <a:off x="727132" y="4349542"/>
                  <a:ext cx="27756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6" name="Ink 55">
                  <a:extLst>
                    <a:ext uri="{FF2B5EF4-FFF2-40B4-BE49-F238E27FC236}">
                      <a16:creationId xmlns:a16="http://schemas.microsoft.com/office/drawing/2014/main" id="{C0263F65-0B89-8EEF-7EA9-C2588099EB8D}"/>
                    </a:ext>
                  </a:extLst>
                </p14:cNvPr>
                <p14:cNvContentPartPr/>
                <p14:nvPr/>
              </p14:nvContentPartPr>
              <p14:xfrm>
                <a:off x="785452" y="4451782"/>
                <a:ext cx="194040" cy="26640"/>
              </p14:xfrm>
            </p:contentPart>
          </mc:Choice>
          <mc:Fallback>
            <p:pic>
              <p:nvPicPr>
                <p:cNvPr id="56" name="Ink 55">
                  <a:extLst>
                    <a:ext uri="{FF2B5EF4-FFF2-40B4-BE49-F238E27FC236}">
                      <a16:creationId xmlns:a16="http://schemas.microsoft.com/office/drawing/2014/main" id="{C0263F65-0B89-8EEF-7EA9-C2588099EB8D}"/>
                    </a:ext>
                  </a:extLst>
                </p:cNvPr>
                <p:cNvPicPr/>
                <p:nvPr/>
              </p:nvPicPr>
              <p:blipFill>
                <a:blip r:embed="rId81"/>
                <a:stretch>
                  <a:fillRect/>
                </a:stretch>
              </p:blipFill>
              <p:spPr>
                <a:xfrm>
                  <a:off x="767452" y="4434142"/>
                  <a:ext cx="2296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9" name="Ink 38">
                  <a:extLst>
                    <a:ext uri="{FF2B5EF4-FFF2-40B4-BE49-F238E27FC236}">
                      <a16:creationId xmlns:a16="http://schemas.microsoft.com/office/drawing/2014/main" id="{B855D2AD-E1D7-DF79-A142-0238A7CD7FFF}"/>
                    </a:ext>
                  </a:extLst>
                </p14:cNvPr>
                <p14:cNvContentPartPr/>
                <p14:nvPr/>
              </p14:nvContentPartPr>
              <p14:xfrm>
                <a:off x="2996212" y="3907822"/>
                <a:ext cx="69840" cy="236880"/>
              </p14:xfrm>
            </p:contentPart>
          </mc:Choice>
          <mc:Fallback>
            <p:pic>
              <p:nvPicPr>
                <p:cNvPr id="39" name="Ink 38">
                  <a:extLst>
                    <a:ext uri="{FF2B5EF4-FFF2-40B4-BE49-F238E27FC236}">
                      <a16:creationId xmlns:a16="http://schemas.microsoft.com/office/drawing/2014/main" id="{B855D2AD-E1D7-DF79-A142-0238A7CD7FFF}"/>
                    </a:ext>
                  </a:extLst>
                </p:cNvPr>
                <p:cNvPicPr/>
                <p:nvPr/>
              </p:nvPicPr>
              <p:blipFill>
                <a:blip r:embed="rId83"/>
                <a:stretch>
                  <a:fillRect/>
                </a:stretch>
              </p:blipFill>
              <p:spPr>
                <a:xfrm>
                  <a:off x="2978212" y="3890182"/>
                  <a:ext cx="10548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0" name="Ink 39">
                  <a:extLst>
                    <a:ext uri="{FF2B5EF4-FFF2-40B4-BE49-F238E27FC236}">
                      <a16:creationId xmlns:a16="http://schemas.microsoft.com/office/drawing/2014/main" id="{46DB9DAC-5DFD-9EA4-761C-E82882434E47}"/>
                    </a:ext>
                  </a:extLst>
                </p14:cNvPr>
                <p14:cNvContentPartPr/>
                <p14:nvPr/>
              </p14:nvContentPartPr>
              <p14:xfrm>
                <a:off x="3127972" y="3930142"/>
                <a:ext cx="171720" cy="200880"/>
              </p14:xfrm>
            </p:contentPart>
          </mc:Choice>
          <mc:Fallback>
            <p:pic>
              <p:nvPicPr>
                <p:cNvPr id="40" name="Ink 39">
                  <a:extLst>
                    <a:ext uri="{FF2B5EF4-FFF2-40B4-BE49-F238E27FC236}">
                      <a16:creationId xmlns:a16="http://schemas.microsoft.com/office/drawing/2014/main" id="{46DB9DAC-5DFD-9EA4-761C-E82882434E47}"/>
                    </a:ext>
                  </a:extLst>
                </p:cNvPr>
                <p:cNvPicPr/>
                <p:nvPr/>
              </p:nvPicPr>
              <p:blipFill>
                <a:blip r:embed="rId85"/>
                <a:stretch>
                  <a:fillRect/>
                </a:stretch>
              </p:blipFill>
              <p:spPr>
                <a:xfrm>
                  <a:off x="3109972" y="3912142"/>
                  <a:ext cx="20736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1" name="Ink 40">
                  <a:extLst>
                    <a:ext uri="{FF2B5EF4-FFF2-40B4-BE49-F238E27FC236}">
                      <a16:creationId xmlns:a16="http://schemas.microsoft.com/office/drawing/2014/main" id="{F8D6C332-3901-7D4C-C131-6F9E9CDBFF8E}"/>
                    </a:ext>
                  </a:extLst>
                </p14:cNvPr>
                <p14:cNvContentPartPr/>
                <p14:nvPr/>
              </p14:nvContentPartPr>
              <p14:xfrm>
                <a:off x="3302932" y="3915382"/>
                <a:ext cx="78480" cy="241200"/>
              </p14:xfrm>
            </p:contentPart>
          </mc:Choice>
          <mc:Fallback>
            <p:pic>
              <p:nvPicPr>
                <p:cNvPr id="41" name="Ink 40">
                  <a:extLst>
                    <a:ext uri="{FF2B5EF4-FFF2-40B4-BE49-F238E27FC236}">
                      <a16:creationId xmlns:a16="http://schemas.microsoft.com/office/drawing/2014/main" id="{F8D6C332-3901-7D4C-C131-6F9E9CDBFF8E}"/>
                    </a:ext>
                  </a:extLst>
                </p:cNvPr>
                <p:cNvPicPr/>
                <p:nvPr/>
              </p:nvPicPr>
              <p:blipFill>
                <a:blip r:embed="rId87"/>
                <a:stretch>
                  <a:fillRect/>
                </a:stretch>
              </p:blipFill>
              <p:spPr>
                <a:xfrm>
                  <a:off x="3285292" y="3897382"/>
                  <a:ext cx="11412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8" name="Ink 57">
                  <a:extLst>
                    <a:ext uri="{FF2B5EF4-FFF2-40B4-BE49-F238E27FC236}">
                      <a16:creationId xmlns:a16="http://schemas.microsoft.com/office/drawing/2014/main" id="{CF579400-61C5-636D-8F0E-9316DD0C3875}"/>
                    </a:ext>
                  </a:extLst>
                </p14:cNvPr>
                <p14:cNvContentPartPr/>
                <p14:nvPr/>
              </p14:nvContentPartPr>
              <p14:xfrm>
                <a:off x="3128332" y="4280782"/>
                <a:ext cx="208080" cy="13680"/>
              </p14:xfrm>
            </p:contentPart>
          </mc:Choice>
          <mc:Fallback>
            <p:pic>
              <p:nvPicPr>
                <p:cNvPr id="58" name="Ink 57">
                  <a:extLst>
                    <a:ext uri="{FF2B5EF4-FFF2-40B4-BE49-F238E27FC236}">
                      <a16:creationId xmlns:a16="http://schemas.microsoft.com/office/drawing/2014/main" id="{CF579400-61C5-636D-8F0E-9316DD0C3875}"/>
                    </a:ext>
                  </a:extLst>
                </p:cNvPr>
                <p:cNvPicPr/>
                <p:nvPr/>
              </p:nvPicPr>
              <p:blipFill>
                <a:blip r:embed="rId89"/>
                <a:stretch>
                  <a:fillRect/>
                </a:stretch>
              </p:blipFill>
              <p:spPr>
                <a:xfrm>
                  <a:off x="3110692" y="4262782"/>
                  <a:ext cx="24372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9" name="Ink 58">
                  <a:extLst>
                    <a:ext uri="{FF2B5EF4-FFF2-40B4-BE49-F238E27FC236}">
                      <a16:creationId xmlns:a16="http://schemas.microsoft.com/office/drawing/2014/main" id="{CE173460-3EE5-E1C5-07C1-2689579B449D}"/>
                    </a:ext>
                  </a:extLst>
                </p14:cNvPr>
                <p14:cNvContentPartPr/>
                <p14:nvPr/>
              </p14:nvContentPartPr>
              <p14:xfrm>
                <a:off x="3105292" y="4344502"/>
                <a:ext cx="203760" cy="20520"/>
              </p14:xfrm>
            </p:contentPart>
          </mc:Choice>
          <mc:Fallback>
            <p:pic>
              <p:nvPicPr>
                <p:cNvPr id="59" name="Ink 58">
                  <a:extLst>
                    <a:ext uri="{FF2B5EF4-FFF2-40B4-BE49-F238E27FC236}">
                      <a16:creationId xmlns:a16="http://schemas.microsoft.com/office/drawing/2014/main" id="{CE173460-3EE5-E1C5-07C1-2689579B449D}"/>
                    </a:ext>
                  </a:extLst>
                </p:cNvPr>
                <p:cNvPicPr/>
                <p:nvPr/>
              </p:nvPicPr>
              <p:blipFill>
                <a:blip r:embed="rId91"/>
                <a:stretch>
                  <a:fillRect/>
                </a:stretch>
              </p:blipFill>
              <p:spPr>
                <a:xfrm>
                  <a:off x="3087292" y="4326862"/>
                  <a:ext cx="2394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1" name="Ink 60">
                  <a:extLst>
                    <a:ext uri="{FF2B5EF4-FFF2-40B4-BE49-F238E27FC236}">
                      <a16:creationId xmlns:a16="http://schemas.microsoft.com/office/drawing/2014/main" id="{D01DD5D6-4806-54EE-F18D-51F4B2F8CF35}"/>
                    </a:ext>
                  </a:extLst>
                </p14:cNvPr>
                <p14:cNvContentPartPr/>
                <p14:nvPr/>
              </p14:nvContentPartPr>
              <p14:xfrm>
                <a:off x="2743492" y="2177662"/>
                <a:ext cx="226800" cy="136440"/>
              </p14:xfrm>
            </p:contentPart>
          </mc:Choice>
          <mc:Fallback>
            <p:pic>
              <p:nvPicPr>
                <p:cNvPr id="61" name="Ink 60">
                  <a:extLst>
                    <a:ext uri="{FF2B5EF4-FFF2-40B4-BE49-F238E27FC236}">
                      <a16:creationId xmlns:a16="http://schemas.microsoft.com/office/drawing/2014/main" id="{D01DD5D6-4806-54EE-F18D-51F4B2F8CF35}"/>
                    </a:ext>
                  </a:extLst>
                </p:cNvPr>
                <p:cNvPicPr/>
                <p:nvPr/>
              </p:nvPicPr>
              <p:blipFill>
                <a:blip r:embed="rId93"/>
                <a:stretch>
                  <a:fillRect/>
                </a:stretch>
              </p:blipFill>
              <p:spPr>
                <a:xfrm>
                  <a:off x="2725492" y="2159662"/>
                  <a:ext cx="26244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2" name="Ink 61">
                  <a:extLst>
                    <a:ext uri="{FF2B5EF4-FFF2-40B4-BE49-F238E27FC236}">
                      <a16:creationId xmlns:a16="http://schemas.microsoft.com/office/drawing/2014/main" id="{471F1AFC-41AF-4686-FE7C-5F5961F5A4EB}"/>
                    </a:ext>
                  </a:extLst>
                </p14:cNvPr>
                <p14:cNvContentPartPr/>
                <p14:nvPr/>
              </p14:nvContentPartPr>
              <p14:xfrm>
                <a:off x="3002332" y="2184502"/>
                <a:ext cx="84240" cy="130680"/>
              </p14:xfrm>
            </p:contentPart>
          </mc:Choice>
          <mc:Fallback>
            <p:pic>
              <p:nvPicPr>
                <p:cNvPr id="62" name="Ink 61">
                  <a:extLst>
                    <a:ext uri="{FF2B5EF4-FFF2-40B4-BE49-F238E27FC236}">
                      <a16:creationId xmlns:a16="http://schemas.microsoft.com/office/drawing/2014/main" id="{471F1AFC-41AF-4686-FE7C-5F5961F5A4EB}"/>
                    </a:ext>
                  </a:extLst>
                </p:cNvPr>
                <p:cNvPicPr/>
                <p:nvPr/>
              </p:nvPicPr>
              <p:blipFill>
                <a:blip r:embed="rId95"/>
                <a:stretch>
                  <a:fillRect/>
                </a:stretch>
              </p:blipFill>
              <p:spPr>
                <a:xfrm>
                  <a:off x="2984692" y="2166502"/>
                  <a:ext cx="11988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3" name="Ink 62">
                  <a:extLst>
                    <a:ext uri="{FF2B5EF4-FFF2-40B4-BE49-F238E27FC236}">
                      <a16:creationId xmlns:a16="http://schemas.microsoft.com/office/drawing/2014/main" id="{3988A9D4-FB84-5084-01E6-321B0B924733}"/>
                    </a:ext>
                  </a:extLst>
                </p14:cNvPr>
                <p14:cNvContentPartPr/>
                <p14:nvPr/>
              </p14:nvContentPartPr>
              <p14:xfrm>
                <a:off x="3120412" y="2188102"/>
                <a:ext cx="104400" cy="238320"/>
              </p14:xfrm>
            </p:contentPart>
          </mc:Choice>
          <mc:Fallback>
            <p:pic>
              <p:nvPicPr>
                <p:cNvPr id="63" name="Ink 62">
                  <a:extLst>
                    <a:ext uri="{FF2B5EF4-FFF2-40B4-BE49-F238E27FC236}">
                      <a16:creationId xmlns:a16="http://schemas.microsoft.com/office/drawing/2014/main" id="{3988A9D4-FB84-5084-01E6-321B0B924733}"/>
                    </a:ext>
                  </a:extLst>
                </p:cNvPr>
                <p:cNvPicPr/>
                <p:nvPr/>
              </p:nvPicPr>
              <p:blipFill>
                <a:blip r:embed="rId97"/>
                <a:stretch>
                  <a:fillRect/>
                </a:stretch>
              </p:blipFill>
              <p:spPr>
                <a:xfrm>
                  <a:off x="3102412" y="2170102"/>
                  <a:ext cx="14004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5" name="Ink 64">
                  <a:extLst>
                    <a:ext uri="{FF2B5EF4-FFF2-40B4-BE49-F238E27FC236}">
                      <a16:creationId xmlns:a16="http://schemas.microsoft.com/office/drawing/2014/main" id="{10B59B15-CBE7-89C3-8C79-8943F1A4A69E}"/>
                    </a:ext>
                  </a:extLst>
                </p14:cNvPr>
                <p14:cNvContentPartPr/>
                <p14:nvPr/>
              </p14:nvContentPartPr>
              <p14:xfrm>
                <a:off x="3259372" y="2115382"/>
                <a:ext cx="180720" cy="320040"/>
              </p14:xfrm>
            </p:contentPart>
          </mc:Choice>
          <mc:Fallback>
            <p:pic>
              <p:nvPicPr>
                <p:cNvPr id="65" name="Ink 64">
                  <a:extLst>
                    <a:ext uri="{FF2B5EF4-FFF2-40B4-BE49-F238E27FC236}">
                      <a16:creationId xmlns:a16="http://schemas.microsoft.com/office/drawing/2014/main" id="{10B59B15-CBE7-89C3-8C79-8943F1A4A69E}"/>
                    </a:ext>
                  </a:extLst>
                </p:cNvPr>
                <p:cNvPicPr/>
                <p:nvPr/>
              </p:nvPicPr>
              <p:blipFill>
                <a:blip r:embed="rId99"/>
                <a:stretch>
                  <a:fillRect/>
                </a:stretch>
              </p:blipFill>
              <p:spPr>
                <a:xfrm>
                  <a:off x="3241372" y="2097382"/>
                  <a:ext cx="21636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6" name="Ink 65">
                  <a:extLst>
                    <a:ext uri="{FF2B5EF4-FFF2-40B4-BE49-F238E27FC236}">
                      <a16:creationId xmlns:a16="http://schemas.microsoft.com/office/drawing/2014/main" id="{1C88D398-2B7A-5309-69F6-C824BE5DF3C4}"/>
                    </a:ext>
                  </a:extLst>
                </p14:cNvPr>
                <p14:cNvContentPartPr/>
                <p14:nvPr/>
              </p14:nvContentPartPr>
              <p14:xfrm>
                <a:off x="3434332" y="2229502"/>
                <a:ext cx="95400" cy="139320"/>
              </p14:xfrm>
            </p:contentPart>
          </mc:Choice>
          <mc:Fallback>
            <p:pic>
              <p:nvPicPr>
                <p:cNvPr id="66" name="Ink 65">
                  <a:extLst>
                    <a:ext uri="{FF2B5EF4-FFF2-40B4-BE49-F238E27FC236}">
                      <a16:creationId xmlns:a16="http://schemas.microsoft.com/office/drawing/2014/main" id="{1C88D398-2B7A-5309-69F6-C824BE5DF3C4}"/>
                    </a:ext>
                  </a:extLst>
                </p:cNvPr>
                <p:cNvPicPr/>
                <p:nvPr/>
              </p:nvPicPr>
              <p:blipFill>
                <a:blip r:embed="rId101"/>
                <a:stretch>
                  <a:fillRect/>
                </a:stretch>
              </p:blipFill>
              <p:spPr>
                <a:xfrm>
                  <a:off x="3416692" y="2211502"/>
                  <a:ext cx="13104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7" name="Ink 66">
                  <a:extLst>
                    <a:ext uri="{FF2B5EF4-FFF2-40B4-BE49-F238E27FC236}">
                      <a16:creationId xmlns:a16="http://schemas.microsoft.com/office/drawing/2014/main" id="{E0AF55D3-BB14-EB70-BA4A-D33976D3C63B}"/>
                    </a:ext>
                  </a:extLst>
                </p14:cNvPr>
                <p14:cNvContentPartPr/>
                <p14:nvPr/>
              </p14:nvContentPartPr>
              <p14:xfrm>
                <a:off x="3562492" y="2265862"/>
                <a:ext cx="276840" cy="97200"/>
              </p14:xfrm>
            </p:contentPart>
          </mc:Choice>
          <mc:Fallback>
            <p:pic>
              <p:nvPicPr>
                <p:cNvPr id="67" name="Ink 66">
                  <a:extLst>
                    <a:ext uri="{FF2B5EF4-FFF2-40B4-BE49-F238E27FC236}">
                      <a16:creationId xmlns:a16="http://schemas.microsoft.com/office/drawing/2014/main" id="{E0AF55D3-BB14-EB70-BA4A-D33976D3C63B}"/>
                    </a:ext>
                  </a:extLst>
                </p:cNvPr>
                <p:cNvPicPr/>
                <p:nvPr/>
              </p:nvPicPr>
              <p:blipFill>
                <a:blip r:embed="rId103"/>
                <a:stretch>
                  <a:fillRect/>
                </a:stretch>
              </p:blipFill>
              <p:spPr>
                <a:xfrm>
                  <a:off x="3544852" y="2248222"/>
                  <a:ext cx="3124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8" name="Ink 67">
                  <a:extLst>
                    <a:ext uri="{FF2B5EF4-FFF2-40B4-BE49-F238E27FC236}">
                      <a16:creationId xmlns:a16="http://schemas.microsoft.com/office/drawing/2014/main" id="{B4932613-2DCD-8007-A648-8E2D70B9DCD8}"/>
                    </a:ext>
                  </a:extLst>
                </p14:cNvPr>
                <p14:cNvContentPartPr/>
                <p14:nvPr/>
              </p14:nvContentPartPr>
              <p14:xfrm>
                <a:off x="3872092" y="2260102"/>
                <a:ext cx="259200" cy="104400"/>
              </p14:xfrm>
            </p:contentPart>
          </mc:Choice>
          <mc:Fallback>
            <p:pic>
              <p:nvPicPr>
                <p:cNvPr id="68" name="Ink 67">
                  <a:extLst>
                    <a:ext uri="{FF2B5EF4-FFF2-40B4-BE49-F238E27FC236}">
                      <a16:creationId xmlns:a16="http://schemas.microsoft.com/office/drawing/2014/main" id="{B4932613-2DCD-8007-A648-8E2D70B9DCD8}"/>
                    </a:ext>
                  </a:extLst>
                </p:cNvPr>
                <p:cNvPicPr/>
                <p:nvPr/>
              </p:nvPicPr>
              <p:blipFill>
                <a:blip r:embed="rId105"/>
                <a:stretch>
                  <a:fillRect/>
                </a:stretch>
              </p:blipFill>
              <p:spPr>
                <a:xfrm>
                  <a:off x="3854092" y="2242102"/>
                  <a:ext cx="29484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9" name="Ink 68">
                  <a:extLst>
                    <a:ext uri="{FF2B5EF4-FFF2-40B4-BE49-F238E27FC236}">
                      <a16:creationId xmlns:a16="http://schemas.microsoft.com/office/drawing/2014/main" id="{A4CD3E13-F99C-0702-E311-B4EF999C2785}"/>
                    </a:ext>
                  </a:extLst>
                </p14:cNvPr>
                <p14:cNvContentPartPr/>
                <p14:nvPr/>
              </p14:nvContentPartPr>
              <p14:xfrm>
                <a:off x="2730892" y="2435062"/>
                <a:ext cx="1437480" cy="83160"/>
              </p14:xfrm>
            </p:contentPart>
          </mc:Choice>
          <mc:Fallback>
            <p:pic>
              <p:nvPicPr>
                <p:cNvPr id="69" name="Ink 68">
                  <a:extLst>
                    <a:ext uri="{FF2B5EF4-FFF2-40B4-BE49-F238E27FC236}">
                      <a16:creationId xmlns:a16="http://schemas.microsoft.com/office/drawing/2014/main" id="{A4CD3E13-F99C-0702-E311-B4EF999C2785}"/>
                    </a:ext>
                  </a:extLst>
                </p:cNvPr>
                <p:cNvPicPr/>
                <p:nvPr/>
              </p:nvPicPr>
              <p:blipFill>
                <a:blip r:embed="rId107"/>
                <a:stretch>
                  <a:fillRect/>
                </a:stretch>
              </p:blipFill>
              <p:spPr>
                <a:xfrm>
                  <a:off x="2712892" y="2417062"/>
                  <a:ext cx="14731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1" name="Ink 70">
                  <a:extLst>
                    <a:ext uri="{FF2B5EF4-FFF2-40B4-BE49-F238E27FC236}">
                      <a16:creationId xmlns:a16="http://schemas.microsoft.com/office/drawing/2014/main" id="{F42AA40D-7726-59D6-06A3-8C47AD4FFBBA}"/>
                    </a:ext>
                  </a:extLst>
                </p14:cNvPr>
                <p14:cNvContentPartPr/>
                <p14:nvPr/>
              </p14:nvContentPartPr>
              <p14:xfrm>
                <a:off x="1708132" y="1619662"/>
                <a:ext cx="1694880" cy="295560"/>
              </p14:xfrm>
            </p:contentPart>
          </mc:Choice>
          <mc:Fallback>
            <p:pic>
              <p:nvPicPr>
                <p:cNvPr id="71" name="Ink 70">
                  <a:extLst>
                    <a:ext uri="{FF2B5EF4-FFF2-40B4-BE49-F238E27FC236}">
                      <a16:creationId xmlns:a16="http://schemas.microsoft.com/office/drawing/2014/main" id="{F42AA40D-7726-59D6-06A3-8C47AD4FFBBA}"/>
                    </a:ext>
                  </a:extLst>
                </p:cNvPr>
                <p:cNvPicPr/>
                <p:nvPr/>
              </p:nvPicPr>
              <p:blipFill>
                <a:blip r:embed="rId109"/>
                <a:stretch>
                  <a:fillRect/>
                </a:stretch>
              </p:blipFill>
              <p:spPr>
                <a:xfrm>
                  <a:off x="1690132" y="1602022"/>
                  <a:ext cx="173052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3" name="Ink 72">
                  <a:extLst>
                    <a:ext uri="{FF2B5EF4-FFF2-40B4-BE49-F238E27FC236}">
                      <a16:creationId xmlns:a16="http://schemas.microsoft.com/office/drawing/2014/main" id="{0B35CF99-C7B1-D538-7E22-38EECB7EFAD8}"/>
                    </a:ext>
                  </a:extLst>
                </p14:cNvPr>
                <p14:cNvContentPartPr/>
                <p14:nvPr/>
              </p14:nvContentPartPr>
              <p14:xfrm>
                <a:off x="3296452" y="1601302"/>
                <a:ext cx="204120" cy="114840"/>
              </p14:xfrm>
            </p:contentPart>
          </mc:Choice>
          <mc:Fallback>
            <p:pic>
              <p:nvPicPr>
                <p:cNvPr id="73" name="Ink 72">
                  <a:extLst>
                    <a:ext uri="{FF2B5EF4-FFF2-40B4-BE49-F238E27FC236}">
                      <a16:creationId xmlns:a16="http://schemas.microsoft.com/office/drawing/2014/main" id="{0B35CF99-C7B1-D538-7E22-38EECB7EFAD8}"/>
                    </a:ext>
                  </a:extLst>
                </p:cNvPr>
                <p:cNvPicPr/>
                <p:nvPr/>
              </p:nvPicPr>
              <p:blipFill>
                <a:blip r:embed="rId111"/>
                <a:stretch>
                  <a:fillRect/>
                </a:stretch>
              </p:blipFill>
              <p:spPr>
                <a:xfrm>
                  <a:off x="3278812" y="1583662"/>
                  <a:ext cx="23976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5" name="Ink 74">
                  <a:extLst>
                    <a:ext uri="{FF2B5EF4-FFF2-40B4-BE49-F238E27FC236}">
                      <a16:creationId xmlns:a16="http://schemas.microsoft.com/office/drawing/2014/main" id="{71575B34-E49D-F3FC-CAAC-8EDDA954A141}"/>
                    </a:ext>
                  </a:extLst>
                </p14:cNvPr>
                <p14:cNvContentPartPr/>
                <p14:nvPr/>
              </p14:nvContentPartPr>
              <p14:xfrm>
                <a:off x="3312292" y="1188382"/>
                <a:ext cx="474120" cy="493200"/>
              </p14:xfrm>
            </p:contentPart>
          </mc:Choice>
          <mc:Fallback>
            <p:pic>
              <p:nvPicPr>
                <p:cNvPr id="75" name="Ink 74">
                  <a:extLst>
                    <a:ext uri="{FF2B5EF4-FFF2-40B4-BE49-F238E27FC236}">
                      <a16:creationId xmlns:a16="http://schemas.microsoft.com/office/drawing/2014/main" id="{71575B34-E49D-F3FC-CAAC-8EDDA954A141}"/>
                    </a:ext>
                  </a:extLst>
                </p:cNvPr>
                <p:cNvPicPr/>
                <p:nvPr/>
              </p:nvPicPr>
              <p:blipFill>
                <a:blip r:embed="rId113"/>
                <a:stretch>
                  <a:fillRect/>
                </a:stretch>
              </p:blipFill>
              <p:spPr>
                <a:xfrm>
                  <a:off x="3294652" y="1170382"/>
                  <a:ext cx="509760" cy="5288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9" name="Ink 78">
                  <a:extLst>
                    <a:ext uri="{FF2B5EF4-FFF2-40B4-BE49-F238E27FC236}">
                      <a16:creationId xmlns:a16="http://schemas.microsoft.com/office/drawing/2014/main" id="{7B9CB95D-5B16-AF78-14F1-6361CD15362F}"/>
                    </a:ext>
                  </a:extLst>
                </p14:cNvPr>
                <p14:cNvContentPartPr/>
                <p14:nvPr/>
              </p14:nvContentPartPr>
              <p14:xfrm>
                <a:off x="6657772" y="855742"/>
                <a:ext cx="362160" cy="62640"/>
              </p14:xfrm>
            </p:contentPart>
          </mc:Choice>
          <mc:Fallback>
            <p:pic>
              <p:nvPicPr>
                <p:cNvPr id="79" name="Ink 78">
                  <a:extLst>
                    <a:ext uri="{FF2B5EF4-FFF2-40B4-BE49-F238E27FC236}">
                      <a16:creationId xmlns:a16="http://schemas.microsoft.com/office/drawing/2014/main" id="{7B9CB95D-5B16-AF78-14F1-6361CD15362F}"/>
                    </a:ext>
                  </a:extLst>
                </p:cNvPr>
                <p:cNvPicPr/>
                <p:nvPr/>
              </p:nvPicPr>
              <p:blipFill>
                <a:blip r:embed="rId115"/>
                <a:stretch>
                  <a:fillRect/>
                </a:stretch>
              </p:blipFill>
              <p:spPr>
                <a:xfrm>
                  <a:off x="6640132" y="838102"/>
                  <a:ext cx="39780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0" name="Ink 79">
                  <a:extLst>
                    <a:ext uri="{FF2B5EF4-FFF2-40B4-BE49-F238E27FC236}">
                      <a16:creationId xmlns:a16="http://schemas.microsoft.com/office/drawing/2014/main" id="{D83BB48F-D624-AD16-F0A6-D8F9DC6CBCFA}"/>
                    </a:ext>
                  </a:extLst>
                </p14:cNvPr>
                <p14:cNvContentPartPr/>
                <p14:nvPr/>
              </p14:nvContentPartPr>
              <p14:xfrm>
                <a:off x="6791332" y="864022"/>
                <a:ext cx="52200" cy="349560"/>
              </p14:xfrm>
            </p:contentPart>
          </mc:Choice>
          <mc:Fallback>
            <p:pic>
              <p:nvPicPr>
                <p:cNvPr id="80" name="Ink 79">
                  <a:extLst>
                    <a:ext uri="{FF2B5EF4-FFF2-40B4-BE49-F238E27FC236}">
                      <a16:creationId xmlns:a16="http://schemas.microsoft.com/office/drawing/2014/main" id="{D83BB48F-D624-AD16-F0A6-D8F9DC6CBCFA}"/>
                    </a:ext>
                  </a:extLst>
                </p:cNvPr>
                <p:cNvPicPr/>
                <p:nvPr/>
              </p:nvPicPr>
              <p:blipFill>
                <a:blip r:embed="rId117"/>
                <a:stretch>
                  <a:fillRect/>
                </a:stretch>
              </p:blipFill>
              <p:spPr>
                <a:xfrm>
                  <a:off x="6773692" y="846382"/>
                  <a:ext cx="87840" cy="3852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1" name="Ink 80">
                  <a:extLst>
                    <a:ext uri="{FF2B5EF4-FFF2-40B4-BE49-F238E27FC236}">
                      <a16:creationId xmlns:a16="http://schemas.microsoft.com/office/drawing/2014/main" id="{14CEA4CE-E570-6355-C3DD-EFCD4B4C344D}"/>
                    </a:ext>
                  </a:extLst>
                </p14:cNvPr>
                <p14:cNvContentPartPr/>
                <p14:nvPr/>
              </p14:nvContentPartPr>
              <p14:xfrm>
                <a:off x="6901492" y="1068862"/>
                <a:ext cx="210960" cy="112680"/>
              </p14:xfrm>
            </p:contentPart>
          </mc:Choice>
          <mc:Fallback>
            <p:pic>
              <p:nvPicPr>
                <p:cNvPr id="81" name="Ink 80">
                  <a:extLst>
                    <a:ext uri="{FF2B5EF4-FFF2-40B4-BE49-F238E27FC236}">
                      <a16:creationId xmlns:a16="http://schemas.microsoft.com/office/drawing/2014/main" id="{14CEA4CE-E570-6355-C3DD-EFCD4B4C344D}"/>
                    </a:ext>
                  </a:extLst>
                </p:cNvPr>
                <p:cNvPicPr/>
                <p:nvPr/>
              </p:nvPicPr>
              <p:blipFill>
                <a:blip r:embed="rId119"/>
                <a:stretch>
                  <a:fillRect/>
                </a:stretch>
              </p:blipFill>
              <p:spPr>
                <a:xfrm>
                  <a:off x="6883852" y="1050862"/>
                  <a:ext cx="24660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2" name="Ink 81">
                  <a:extLst>
                    <a:ext uri="{FF2B5EF4-FFF2-40B4-BE49-F238E27FC236}">
                      <a16:creationId xmlns:a16="http://schemas.microsoft.com/office/drawing/2014/main" id="{1F35002C-979A-DBFC-C3AB-F86ED6BB65DE}"/>
                    </a:ext>
                  </a:extLst>
                </p14:cNvPr>
                <p14:cNvContentPartPr/>
                <p14:nvPr/>
              </p14:nvContentPartPr>
              <p14:xfrm>
                <a:off x="7139812" y="1047622"/>
                <a:ext cx="172080" cy="159480"/>
              </p14:xfrm>
            </p:contentPart>
          </mc:Choice>
          <mc:Fallback>
            <p:pic>
              <p:nvPicPr>
                <p:cNvPr id="82" name="Ink 81">
                  <a:extLst>
                    <a:ext uri="{FF2B5EF4-FFF2-40B4-BE49-F238E27FC236}">
                      <a16:creationId xmlns:a16="http://schemas.microsoft.com/office/drawing/2014/main" id="{1F35002C-979A-DBFC-C3AB-F86ED6BB65DE}"/>
                    </a:ext>
                  </a:extLst>
                </p:cNvPr>
                <p:cNvPicPr/>
                <p:nvPr/>
              </p:nvPicPr>
              <p:blipFill>
                <a:blip r:embed="rId121"/>
                <a:stretch>
                  <a:fillRect/>
                </a:stretch>
              </p:blipFill>
              <p:spPr>
                <a:xfrm>
                  <a:off x="7121812" y="1029982"/>
                  <a:ext cx="2077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3" name="Ink 82">
                  <a:extLst>
                    <a:ext uri="{FF2B5EF4-FFF2-40B4-BE49-F238E27FC236}">
                      <a16:creationId xmlns:a16="http://schemas.microsoft.com/office/drawing/2014/main" id="{EFE3AD92-CFFF-8F81-B8E9-6605E78275AB}"/>
                    </a:ext>
                  </a:extLst>
                </p14:cNvPr>
                <p14:cNvContentPartPr/>
                <p14:nvPr/>
              </p14:nvContentPartPr>
              <p14:xfrm>
                <a:off x="7351852" y="1060222"/>
                <a:ext cx="119520" cy="132480"/>
              </p14:xfrm>
            </p:contentPart>
          </mc:Choice>
          <mc:Fallback>
            <p:pic>
              <p:nvPicPr>
                <p:cNvPr id="83" name="Ink 82">
                  <a:extLst>
                    <a:ext uri="{FF2B5EF4-FFF2-40B4-BE49-F238E27FC236}">
                      <a16:creationId xmlns:a16="http://schemas.microsoft.com/office/drawing/2014/main" id="{EFE3AD92-CFFF-8F81-B8E9-6605E78275AB}"/>
                    </a:ext>
                  </a:extLst>
                </p:cNvPr>
                <p:cNvPicPr/>
                <p:nvPr/>
              </p:nvPicPr>
              <p:blipFill>
                <a:blip r:embed="rId123"/>
                <a:stretch>
                  <a:fillRect/>
                </a:stretch>
              </p:blipFill>
              <p:spPr>
                <a:xfrm>
                  <a:off x="7333852" y="1042222"/>
                  <a:ext cx="1551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4" name="Ink 83">
                  <a:extLst>
                    <a:ext uri="{FF2B5EF4-FFF2-40B4-BE49-F238E27FC236}">
                      <a16:creationId xmlns:a16="http://schemas.microsoft.com/office/drawing/2014/main" id="{7DBE53ED-89FE-A0DB-E152-1A98AD64692A}"/>
                    </a:ext>
                  </a:extLst>
                </p14:cNvPr>
                <p14:cNvContentPartPr/>
                <p14:nvPr/>
              </p14:nvContentPartPr>
              <p14:xfrm>
                <a:off x="7509172" y="823342"/>
                <a:ext cx="186480" cy="368280"/>
              </p14:xfrm>
            </p:contentPart>
          </mc:Choice>
          <mc:Fallback>
            <p:pic>
              <p:nvPicPr>
                <p:cNvPr id="84" name="Ink 83">
                  <a:extLst>
                    <a:ext uri="{FF2B5EF4-FFF2-40B4-BE49-F238E27FC236}">
                      <a16:creationId xmlns:a16="http://schemas.microsoft.com/office/drawing/2014/main" id="{7DBE53ED-89FE-A0DB-E152-1A98AD64692A}"/>
                    </a:ext>
                  </a:extLst>
                </p:cNvPr>
                <p:cNvPicPr/>
                <p:nvPr/>
              </p:nvPicPr>
              <p:blipFill>
                <a:blip r:embed="rId125"/>
                <a:stretch>
                  <a:fillRect/>
                </a:stretch>
              </p:blipFill>
              <p:spPr>
                <a:xfrm>
                  <a:off x="7491532" y="805702"/>
                  <a:ext cx="222120" cy="4039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5" name="Ink 84">
                  <a:extLst>
                    <a:ext uri="{FF2B5EF4-FFF2-40B4-BE49-F238E27FC236}">
                      <a16:creationId xmlns:a16="http://schemas.microsoft.com/office/drawing/2014/main" id="{5DE9D7E2-9E89-74DA-739A-30493D36FC2E}"/>
                    </a:ext>
                  </a:extLst>
                </p14:cNvPr>
                <p14:cNvContentPartPr/>
                <p14:nvPr/>
              </p14:nvContentPartPr>
              <p14:xfrm>
                <a:off x="6355372" y="797422"/>
                <a:ext cx="1150560" cy="693360"/>
              </p14:xfrm>
            </p:contentPart>
          </mc:Choice>
          <mc:Fallback>
            <p:pic>
              <p:nvPicPr>
                <p:cNvPr id="85" name="Ink 84">
                  <a:extLst>
                    <a:ext uri="{FF2B5EF4-FFF2-40B4-BE49-F238E27FC236}">
                      <a16:creationId xmlns:a16="http://schemas.microsoft.com/office/drawing/2014/main" id="{5DE9D7E2-9E89-74DA-739A-30493D36FC2E}"/>
                    </a:ext>
                  </a:extLst>
                </p:cNvPr>
                <p:cNvPicPr/>
                <p:nvPr/>
              </p:nvPicPr>
              <p:blipFill>
                <a:blip r:embed="rId127"/>
                <a:stretch>
                  <a:fillRect/>
                </a:stretch>
              </p:blipFill>
              <p:spPr>
                <a:xfrm>
                  <a:off x="6337372" y="779422"/>
                  <a:ext cx="1186200" cy="729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6" name="Ink 85">
                  <a:extLst>
                    <a:ext uri="{FF2B5EF4-FFF2-40B4-BE49-F238E27FC236}">
                      <a16:creationId xmlns:a16="http://schemas.microsoft.com/office/drawing/2014/main" id="{860F8FBF-7616-27D7-5225-155ECAB135E9}"/>
                    </a:ext>
                  </a:extLst>
                </p14:cNvPr>
                <p14:cNvContentPartPr/>
                <p14:nvPr/>
              </p14:nvContentPartPr>
              <p14:xfrm>
                <a:off x="6312172" y="658822"/>
                <a:ext cx="1870200" cy="96840"/>
              </p14:xfrm>
            </p:contentPart>
          </mc:Choice>
          <mc:Fallback>
            <p:pic>
              <p:nvPicPr>
                <p:cNvPr id="86" name="Ink 85">
                  <a:extLst>
                    <a:ext uri="{FF2B5EF4-FFF2-40B4-BE49-F238E27FC236}">
                      <a16:creationId xmlns:a16="http://schemas.microsoft.com/office/drawing/2014/main" id="{860F8FBF-7616-27D7-5225-155ECAB135E9}"/>
                    </a:ext>
                  </a:extLst>
                </p:cNvPr>
                <p:cNvPicPr/>
                <p:nvPr/>
              </p:nvPicPr>
              <p:blipFill>
                <a:blip r:embed="rId129"/>
                <a:stretch>
                  <a:fillRect/>
                </a:stretch>
              </p:blipFill>
              <p:spPr>
                <a:xfrm>
                  <a:off x="6294172" y="641182"/>
                  <a:ext cx="19058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7" name="Ink 86">
                  <a:extLst>
                    <a:ext uri="{FF2B5EF4-FFF2-40B4-BE49-F238E27FC236}">
                      <a16:creationId xmlns:a16="http://schemas.microsoft.com/office/drawing/2014/main" id="{7CACF016-8166-7ADF-D095-71A391140956}"/>
                    </a:ext>
                  </a:extLst>
                </p14:cNvPr>
                <p14:cNvContentPartPr/>
                <p14:nvPr/>
              </p14:nvContentPartPr>
              <p14:xfrm>
                <a:off x="7054132" y="1647382"/>
                <a:ext cx="1182240" cy="367560"/>
              </p14:xfrm>
            </p:contentPart>
          </mc:Choice>
          <mc:Fallback>
            <p:pic>
              <p:nvPicPr>
                <p:cNvPr id="87" name="Ink 86">
                  <a:extLst>
                    <a:ext uri="{FF2B5EF4-FFF2-40B4-BE49-F238E27FC236}">
                      <a16:creationId xmlns:a16="http://schemas.microsoft.com/office/drawing/2014/main" id="{7CACF016-8166-7ADF-D095-71A391140956}"/>
                    </a:ext>
                  </a:extLst>
                </p:cNvPr>
                <p:cNvPicPr/>
                <p:nvPr/>
              </p:nvPicPr>
              <p:blipFill>
                <a:blip r:embed="rId131"/>
                <a:stretch>
                  <a:fillRect/>
                </a:stretch>
              </p:blipFill>
              <p:spPr>
                <a:xfrm>
                  <a:off x="7036492" y="1629382"/>
                  <a:ext cx="121788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8" name="Ink 87">
                  <a:extLst>
                    <a:ext uri="{FF2B5EF4-FFF2-40B4-BE49-F238E27FC236}">
                      <a16:creationId xmlns:a16="http://schemas.microsoft.com/office/drawing/2014/main" id="{99F56116-7A61-B9A6-61C4-5EE6B11C493E}"/>
                    </a:ext>
                  </a:extLst>
                </p14:cNvPr>
                <p14:cNvContentPartPr/>
                <p14:nvPr/>
              </p14:nvContentPartPr>
              <p14:xfrm>
                <a:off x="8247172" y="1916302"/>
                <a:ext cx="48960" cy="460440"/>
              </p14:xfrm>
            </p:contentPart>
          </mc:Choice>
          <mc:Fallback>
            <p:pic>
              <p:nvPicPr>
                <p:cNvPr id="88" name="Ink 87">
                  <a:extLst>
                    <a:ext uri="{FF2B5EF4-FFF2-40B4-BE49-F238E27FC236}">
                      <a16:creationId xmlns:a16="http://schemas.microsoft.com/office/drawing/2014/main" id="{99F56116-7A61-B9A6-61C4-5EE6B11C493E}"/>
                    </a:ext>
                  </a:extLst>
                </p:cNvPr>
                <p:cNvPicPr/>
                <p:nvPr/>
              </p:nvPicPr>
              <p:blipFill>
                <a:blip r:embed="rId133"/>
                <a:stretch>
                  <a:fillRect/>
                </a:stretch>
              </p:blipFill>
              <p:spPr>
                <a:xfrm>
                  <a:off x="8229532" y="1898302"/>
                  <a:ext cx="84600" cy="4960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9" name="Ink 88">
                  <a:extLst>
                    <a:ext uri="{FF2B5EF4-FFF2-40B4-BE49-F238E27FC236}">
                      <a16:creationId xmlns:a16="http://schemas.microsoft.com/office/drawing/2014/main" id="{D7CB8CD1-82BB-335D-80A9-E3FC4EA91377}"/>
                    </a:ext>
                  </a:extLst>
                </p14:cNvPr>
                <p14:cNvContentPartPr/>
                <p14:nvPr/>
              </p14:nvContentPartPr>
              <p14:xfrm>
                <a:off x="8217652" y="1765462"/>
                <a:ext cx="787320" cy="52920"/>
              </p14:xfrm>
            </p:contentPart>
          </mc:Choice>
          <mc:Fallback>
            <p:pic>
              <p:nvPicPr>
                <p:cNvPr id="89" name="Ink 88">
                  <a:extLst>
                    <a:ext uri="{FF2B5EF4-FFF2-40B4-BE49-F238E27FC236}">
                      <a16:creationId xmlns:a16="http://schemas.microsoft.com/office/drawing/2014/main" id="{D7CB8CD1-82BB-335D-80A9-E3FC4EA91377}"/>
                    </a:ext>
                  </a:extLst>
                </p:cNvPr>
                <p:cNvPicPr/>
                <p:nvPr/>
              </p:nvPicPr>
              <p:blipFill>
                <a:blip r:embed="rId135"/>
                <a:stretch>
                  <a:fillRect/>
                </a:stretch>
              </p:blipFill>
              <p:spPr>
                <a:xfrm>
                  <a:off x="8200012" y="1747462"/>
                  <a:ext cx="82296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0" name="Ink 89">
                  <a:extLst>
                    <a:ext uri="{FF2B5EF4-FFF2-40B4-BE49-F238E27FC236}">
                      <a16:creationId xmlns:a16="http://schemas.microsoft.com/office/drawing/2014/main" id="{C2B3D631-ED36-1CB5-5CEC-E6C46026EAB9}"/>
                    </a:ext>
                  </a:extLst>
                </p14:cNvPr>
                <p14:cNvContentPartPr/>
                <p14:nvPr/>
              </p14:nvContentPartPr>
              <p14:xfrm>
                <a:off x="8271652" y="2324182"/>
                <a:ext cx="901440" cy="99000"/>
              </p14:xfrm>
            </p:contentPart>
          </mc:Choice>
          <mc:Fallback>
            <p:pic>
              <p:nvPicPr>
                <p:cNvPr id="90" name="Ink 89">
                  <a:extLst>
                    <a:ext uri="{FF2B5EF4-FFF2-40B4-BE49-F238E27FC236}">
                      <a16:creationId xmlns:a16="http://schemas.microsoft.com/office/drawing/2014/main" id="{C2B3D631-ED36-1CB5-5CEC-E6C46026EAB9}"/>
                    </a:ext>
                  </a:extLst>
                </p:cNvPr>
                <p:cNvPicPr/>
                <p:nvPr/>
              </p:nvPicPr>
              <p:blipFill>
                <a:blip r:embed="rId137"/>
                <a:stretch>
                  <a:fillRect/>
                </a:stretch>
              </p:blipFill>
              <p:spPr>
                <a:xfrm>
                  <a:off x="8254012" y="2306542"/>
                  <a:ext cx="93708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1" name="Ink 90">
                  <a:extLst>
                    <a:ext uri="{FF2B5EF4-FFF2-40B4-BE49-F238E27FC236}">
                      <a16:creationId xmlns:a16="http://schemas.microsoft.com/office/drawing/2014/main" id="{B28033E3-DDF5-D428-B09F-DE2864729554}"/>
                    </a:ext>
                  </a:extLst>
                </p14:cNvPr>
                <p14:cNvContentPartPr/>
                <p14:nvPr/>
              </p14:nvContentPartPr>
              <p14:xfrm>
                <a:off x="8586652" y="1914502"/>
                <a:ext cx="258120" cy="267840"/>
              </p14:xfrm>
            </p:contentPart>
          </mc:Choice>
          <mc:Fallback>
            <p:pic>
              <p:nvPicPr>
                <p:cNvPr id="91" name="Ink 90">
                  <a:extLst>
                    <a:ext uri="{FF2B5EF4-FFF2-40B4-BE49-F238E27FC236}">
                      <a16:creationId xmlns:a16="http://schemas.microsoft.com/office/drawing/2014/main" id="{B28033E3-DDF5-D428-B09F-DE2864729554}"/>
                    </a:ext>
                  </a:extLst>
                </p:cNvPr>
                <p:cNvPicPr/>
                <p:nvPr/>
              </p:nvPicPr>
              <p:blipFill>
                <a:blip r:embed="rId139"/>
                <a:stretch>
                  <a:fillRect/>
                </a:stretch>
              </p:blipFill>
              <p:spPr>
                <a:xfrm>
                  <a:off x="8569012" y="1896502"/>
                  <a:ext cx="29376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2" name="Ink 91">
                  <a:extLst>
                    <a:ext uri="{FF2B5EF4-FFF2-40B4-BE49-F238E27FC236}">
                      <a16:creationId xmlns:a16="http://schemas.microsoft.com/office/drawing/2014/main" id="{721D89AA-8276-303F-A021-BC46DD3A6A01}"/>
                    </a:ext>
                  </a:extLst>
                </p14:cNvPr>
                <p14:cNvContentPartPr/>
                <p14:nvPr/>
              </p14:nvContentPartPr>
              <p14:xfrm>
                <a:off x="8894092" y="2055982"/>
                <a:ext cx="449280" cy="154440"/>
              </p14:xfrm>
            </p:contentPart>
          </mc:Choice>
          <mc:Fallback>
            <p:pic>
              <p:nvPicPr>
                <p:cNvPr id="92" name="Ink 91">
                  <a:extLst>
                    <a:ext uri="{FF2B5EF4-FFF2-40B4-BE49-F238E27FC236}">
                      <a16:creationId xmlns:a16="http://schemas.microsoft.com/office/drawing/2014/main" id="{721D89AA-8276-303F-A021-BC46DD3A6A01}"/>
                    </a:ext>
                  </a:extLst>
                </p:cNvPr>
                <p:cNvPicPr/>
                <p:nvPr/>
              </p:nvPicPr>
              <p:blipFill>
                <a:blip r:embed="rId141"/>
                <a:stretch>
                  <a:fillRect/>
                </a:stretch>
              </p:blipFill>
              <p:spPr>
                <a:xfrm>
                  <a:off x="8876452" y="2037982"/>
                  <a:ext cx="48492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3" name="Ink 92">
                  <a:extLst>
                    <a:ext uri="{FF2B5EF4-FFF2-40B4-BE49-F238E27FC236}">
                      <a16:creationId xmlns:a16="http://schemas.microsoft.com/office/drawing/2014/main" id="{EFF8BA8F-C357-4E49-7B01-1AF9D3F2A417}"/>
                    </a:ext>
                  </a:extLst>
                </p14:cNvPr>
                <p14:cNvContentPartPr/>
                <p14:nvPr/>
              </p14:nvContentPartPr>
              <p14:xfrm>
                <a:off x="9474772" y="1936822"/>
                <a:ext cx="215280" cy="382320"/>
              </p14:xfrm>
            </p:contentPart>
          </mc:Choice>
          <mc:Fallback>
            <p:pic>
              <p:nvPicPr>
                <p:cNvPr id="93" name="Ink 92">
                  <a:extLst>
                    <a:ext uri="{FF2B5EF4-FFF2-40B4-BE49-F238E27FC236}">
                      <a16:creationId xmlns:a16="http://schemas.microsoft.com/office/drawing/2014/main" id="{EFF8BA8F-C357-4E49-7B01-1AF9D3F2A417}"/>
                    </a:ext>
                  </a:extLst>
                </p:cNvPr>
                <p:cNvPicPr/>
                <p:nvPr/>
              </p:nvPicPr>
              <p:blipFill>
                <a:blip r:embed="rId143"/>
                <a:stretch>
                  <a:fillRect/>
                </a:stretch>
              </p:blipFill>
              <p:spPr>
                <a:xfrm>
                  <a:off x="9457132" y="1919182"/>
                  <a:ext cx="25092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4" name="Ink 93">
                  <a:extLst>
                    <a:ext uri="{FF2B5EF4-FFF2-40B4-BE49-F238E27FC236}">
                      <a16:creationId xmlns:a16="http://schemas.microsoft.com/office/drawing/2014/main" id="{A1DB2B87-CE1B-80CA-0622-4229F6DBDFD5}"/>
                    </a:ext>
                  </a:extLst>
                </p14:cNvPr>
                <p14:cNvContentPartPr/>
                <p14:nvPr/>
              </p14:nvContentPartPr>
              <p14:xfrm>
                <a:off x="8779612" y="2565742"/>
                <a:ext cx="562320" cy="585720"/>
              </p14:xfrm>
            </p:contentPart>
          </mc:Choice>
          <mc:Fallback>
            <p:pic>
              <p:nvPicPr>
                <p:cNvPr id="94" name="Ink 93">
                  <a:extLst>
                    <a:ext uri="{FF2B5EF4-FFF2-40B4-BE49-F238E27FC236}">
                      <a16:creationId xmlns:a16="http://schemas.microsoft.com/office/drawing/2014/main" id="{A1DB2B87-CE1B-80CA-0622-4229F6DBDFD5}"/>
                    </a:ext>
                  </a:extLst>
                </p:cNvPr>
                <p:cNvPicPr/>
                <p:nvPr/>
              </p:nvPicPr>
              <p:blipFill>
                <a:blip r:embed="rId145"/>
                <a:stretch>
                  <a:fillRect/>
                </a:stretch>
              </p:blipFill>
              <p:spPr>
                <a:xfrm>
                  <a:off x="8761972" y="2548102"/>
                  <a:ext cx="597960" cy="6213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5" name="Ink 94">
                  <a:extLst>
                    <a:ext uri="{FF2B5EF4-FFF2-40B4-BE49-F238E27FC236}">
                      <a16:creationId xmlns:a16="http://schemas.microsoft.com/office/drawing/2014/main" id="{5DE1358D-022D-242F-66C7-CC31844D2DC5}"/>
                    </a:ext>
                  </a:extLst>
                </p14:cNvPr>
                <p14:cNvContentPartPr/>
                <p14:nvPr/>
              </p14:nvContentPartPr>
              <p14:xfrm>
                <a:off x="9683212" y="2944462"/>
                <a:ext cx="45000" cy="493560"/>
              </p14:xfrm>
            </p:contentPart>
          </mc:Choice>
          <mc:Fallback>
            <p:pic>
              <p:nvPicPr>
                <p:cNvPr id="95" name="Ink 94">
                  <a:extLst>
                    <a:ext uri="{FF2B5EF4-FFF2-40B4-BE49-F238E27FC236}">
                      <a16:creationId xmlns:a16="http://schemas.microsoft.com/office/drawing/2014/main" id="{5DE1358D-022D-242F-66C7-CC31844D2DC5}"/>
                    </a:ext>
                  </a:extLst>
                </p:cNvPr>
                <p:cNvPicPr/>
                <p:nvPr/>
              </p:nvPicPr>
              <p:blipFill>
                <a:blip r:embed="rId147"/>
                <a:stretch>
                  <a:fillRect/>
                </a:stretch>
              </p:blipFill>
              <p:spPr>
                <a:xfrm>
                  <a:off x="9665212" y="2926822"/>
                  <a:ext cx="80640" cy="5292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6" name="Ink 95">
                  <a:extLst>
                    <a:ext uri="{FF2B5EF4-FFF2-40B4-BE49-F238E27FC236}">
                      <a16:creationId xmlns:a16="http://schemas.microsoft.com/office/drawing/2014/main" id="{956DE835-F47B-CD99-EDF6-3D35E4F095D3}"/>
                    </a:ext>
                  </a:extLst>
                </p14:cNvPr>
                <p14:cNvContentPartPr/>
                <p14:nvPr/>
              </p14:nvContentPartPr>
              <p14:xfrm>
                <a:off x="9717412" y="2838262"/>
                <a:ext cx="881640" cy="97200"/>
              </p14:xfrm>
            </p:contentPart>
          </mc:Choice>
          <mc:Fallback>
            <p:pic>
              <p:nvPicPr>
                <p:cNvPr id="96" name="Ink 95">
                  <a:extLst>
                    <a:ext uri="{FF2B5EF4-FFF2-40B4-BE49-F238E27FC236}">
                      <a16:creationId xmlns:a16="http://schemas.microsoft.com/office/drawing/2014/main" id="{956DE835-F47B-CD99-EDF6-3D35E4F095D3}"/>
                    </a:ext>
                  </a:extLst>
                </p:cNvPr>
                <p:cNvPicPr/>
                <p:nvPr/>
              </p:nvPicPr>
              <p:blipFill>
                <a:blip r:embed="rId149"/>
                <a:stretch>
                  <a:fillRect/>
                </a:stretch>
              </p:blipFill>
              <p:spPr>
                <a:xfrm>
                  <a:off x="9699412" y="2820262"/>
                  <a:ext cx="9172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7" name="Ink 96">
                  <a:extLst>
                    <a:ext uri="{FF2B5EF4-FFF2-40B4-BE49-F238E27FC236}">
                      <a16:creationId xmlns:a16="http://schemas.microsoft.com/office/drawing/2014/main" id="{E10296BE-F8DC-FE20-D410-577624733321}"/>
                    </a:ext>
                  </a:extLst>
                </p14:cNvPr>
                <p14:cNvContentPartPr/>
                <p14:nvPr/>
              </p14:nvContentPartPr>
              <p14:xfrm>
                <a:off x="9757012" y="3368182"/>
                <a:ext cx="835200" cy="96480"/>
              </p14:xfrm>
            </p:contentPart>
          </mc:Choice>
          <mc:Fallback>
            <p:pic>
              <p:nvPicPr>
                <p:cNvPr id="97" name="Ink 96">
                  <a:extLst>
                    <a:ext uri="{FF2B5EF4-FFF2-40B4-BE49-F238E27FC236}">
                      <a16:creationId xmlns:a16="http://schemas.microsoft.com/office/drawing/2014/main" id="{E10296BE-F8DC-FE20-D410-577624733321}"/>
                    </a:ext>
                  </a:extLst>
                </p:cNvPr>
                <p:cNvPicPr/>
                <p:nvPr/>
              </p:nvPicPr>
              <p:blipFill>
                <a:blip r:embed="rId151"/>
                <a:stretch>
                  <a:fillRect/>
                </a:stretch>
              </p:blipFill>
              <p:spPr>
                <a:xfrm>
                  <a:off x="9739012" y="3350182"/>
                  <a:ext cx="87084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8" name="Ink 97">
                  <a:extLst>
                    <a:ext uri="{FF2B5EF4-FFF2-40B4-BE49-F238E27FC236}">
                      <a16:creationId xmlns:a16="http://schemas.microsoft.com/office/drawing/2014/main" id="{CD06FDDC-6CDB-222A-F96A-9E5B351B67EF}"/>
                    </a:ext>
                  </a:extLst>
                </p14:cNvPr>
                <p14:cNvContentPartPr/>
                <p14:nvPr/>
              </p14:nvContentPartPr>
              <p14:xfrm>
                <a:off x="10026652" y="2977222"/>
                <a:ext cx="842760" cy="318600"/>
              </p14:xfrm>
            </p:contentPart>
          </mc:Choice>
          <mc:Fallback>
            <p:pic>
              <p:nvPicPr>
                <p:cNvPr id="98" name="Ink 97">
                  <a:extLst>
                    <a:ext uri="{FF2B5EF4-FFF2-40B4-BE49-F238E27FC236}">
                      <a16:creationId xmlns:a16="http://schemas.microsoft.com/office/drawing/2014/main" id="{CD06FDDC-6CDB-222A-F96A-9E5B351B67EF}"/>
                    </a:ext>
                  </a:extLst>
                </p:cNvPr>
                <p:cNvPicPr/>
                <p:nvPr/>
              </p:nvPicPr>
              <p:blipFill>
                <a:blip r:embed="rId153"/>
                <a:stretch>
                  <a:fillRect/>
                </a:stretch>
              </p:blipFill>
              <p:spPr>
                <a:xfrm>
                  <a:off x="10009012" y="2959222"/>
                  <a:ext cx="87840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9" name="Ink 98">
                  <a:extLst>
                    <a:ext uri="{FF2B5EF4-FFF2-40B4-BE49-F238E27FC236}">
                      <a16:creationId xmlns:a16="http://schemas.microsoft.com/office/drawing/2014/main" id="{9952CBB0-1916-E3EA-CB55-1F3FEE4E42FA}"/>
                    </a:ext>
                  </a:extLst>
                </p14:cNvPr>
                <p14:cNvContentPartPr/>
                <p14:nvPr/>
              </p14:nvContentPartPr>
              <p14:xfrm>
                <a:off x="11007292" y="3047422"/>
                <a:ext cx="511560" cy="353160"/>
              </p14:xfrm>
            </p:contentPart>
          </mc:Choice>
          <mc:Fallback>
            <p:pic>
              <p:nvPicPr>
                <p:cNvPr id="99" name="Ink 98">
                  <a:extLst>
                    <a:ext uri="{FF2B5EF4-FFF2-40B4-BE49-F238E27FC236}">
                      <a16:creationId xmlns:a16="http://schemas.microsoft.com/office/drawing/2014/main" id="{9952CBB0-1916-E3EA-CB55-1F3FEE4E42FA}"/>
                    </a:ext>
                  </a:extLst>
                </p:cNvPr>
                <p:cNvPicPr/>
                <p:nvPr/>
              </p:nvPicPr>
              <p:blipFill>
                <a:blip r:embed="rId155"/>
                <a:stretch>
                  <a:fillRect/>
                </a:stretch>
              </p:blipFill>
              <p:spPr>
                <a:xfrm>
                  <a:off x="10989292" y="3029782"/>
                  <a:ext cx="54720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0" name="Ink 99">
                  <a:extLst>
                    <a:ext uri="{FF2B5EF4-FFF2-40B4-BE49-F238E27FC236}">
                      <a16:creationId xmlns:a16="http://schemas.microsoft.com/office/drawing/2014/main" id="{10E668D2-D70E-6DFB-44B2-4E05CA160F1E}"/>
                    </a:ext>
                  </a:extLst>
                </p14:cNvPr>
                <p14:cNvContentPartPr/>
                <p14:nvPr/>
              </p14:nvContentPartPr>
              <p14:xfrm>
                <a:off x="11559172" y="3134902"/>
                <a:ext cx="148680" cy="242640"/>
              </p14:xfrm>
            </p:contentPart>
          </mc:Choice>
          <mc:Fallback>
            <p:pic>
              <p:nvPicPr>
                <p:cNvPr id="100" name="Ink 99">
                  <a:extLst>
                    <a:ext uri="{FF2B5EF4-FFF2-40B4-BE49-F238E27FC236}">
                      <a16:creationId xmlns:a16="http://schemas.microsoft.com/office/drawing/2014/main" id="{10E668D2-D70E-6DFB-44B2-4E05CA160F1E}"/>
                    </a:ext>
                  </a:extLst>
                </p:cNvPr>
                <p:cNvPicPr/>
                <p:nvPr/>
              </p:nvPicPr>
              <p:blipFill>
                <a:blip r:embed="rId157"/>
                <a:stretch>
                  <a:fillRect/>
                </a:stretch>
              </p:blipFill>
              <p:spPr>
                <a:xfrm>
                  <a:off x="11541172" y="3116902"/>
                  <a:ext cx="18432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1" name="Ink 100">
                  <a:extLst>
                    <a:ext uri="{FF2B5EF4-FFF2-40B4-BE49-F238E27FC236}">
                      <a16:creationId xmlns:a16="http://schemas.microsoft.com/office/drawing/2014/main" id="{7ED04C13-19EF-4962-F4F3-CBB64D919642}"/>
                    </a:ext>
                  </a:extLst>
                </p14:cNvPr>
                <p14:cNvContentPartPr/>
                <p14:nvPr/>
              </p14:nvContentPartPr>
              <p14:xfrm>
                <a:off x="9798052" y="1718302"/>
                <a:ext cx="299520" cy="199800"/>
              </p14:xfrm>
            </p:contentPart>
          </mc:Choice>
          <mc:Fallback>
            <p:pic>
              <p:nvPicPr>
                <p:cNvPr id="101" name="Ink 100">
                  <a:extLst>
                    <a:ext uri="{FF2B5EF4-FFF2-40B4-BE49-F238E27FC236}">
                      <a16:creationId xmlns:a16="http://schemas.microsoft.com/office/drawing/2014/main" id="{7ED04C13-19EF-4962-F4F3-CBB64D919642}"/>
                    </a:ext>
                  </a:extLst>
                </p:cNvPr>
                <p:cNvPicPr/>
                <p:nvPr/>
              </p:nvPicPr>
              <p:blipFill>
                <a:blip r:embed="rId159"/>
                <a:stretch>
                  <a:fillRect/>
                </a:stretch>
              </p:blipFill>
              <p:spPr>
                <a:xfrm>
                  <a:off x="9780052" y="1700662"/>
                  <a:ext cx="33516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2" name="Ink 101">
                  <a:extLst>
                    <a:ext uri="{FF2B5EF4-FFF2-40B4-BE49-F238E27FC236}">
                      <a16:creationId xmlns:a16="http://schemas.microsoft.com/office/drawing/2014/main" id="{310F2679-FBF6-3168-55BA-93510F87E23D}"/>
                    </a:ext>
                  </a:extLst>
                </p14:cNvPr>
                <p14:cNvContentPartPr/>
                <p14:nvPr/>
              </p14:nvContentPartPr>
              <p14:xfrm>
                <a:off x="10974532" y="2557102"/>
                <a:ext cx="374400" cy="308160"/>
              </p14:xfrm>
            </p:contentPart>
          </mc:Choice>
          <mc:Fallback>
            <p:pic>
              <p:nvPicPr>
                <p:cNvPr id="102" name="Ink 101">
                  <a:extLst>
                    <a:ext uri="{FF2B5EF4-FFF2-40B4-BE49-F238E27FC236}">
                      <a16:creationId xmlns:a16="http://schemas.microsoft.com/office/drawing/2014/main" id="{310F2679-FBF6-3168-55BA-93510F87E23D}"/>
                    </a:ext>
                  </a:extLst>
                </p:cNvPr>
                <p:cNvPicPr/>
                <p:nvPr/>
              </p:nvPicPr>
              <p:blipFill>
                <a:blip r:embed="rId161"/>
                <a:stretch>
                  <a:fillRect/>
                </a:stretch>
              </p:blipFill>
              <p:spPr>
                <a:xfrm>
                  <a:off x="10956892" y="2539462"/>
                  <a:ext cx="41004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4" name="Ink 103">
                  <a:extLst>
                    <a:ext uri="{FF2B5EF4-FFF2-40B4-BE49-F238E27FC236}">
                      <a16:creationId xmlns:a16="http://schemas.microsoft.com/office/drawing/2014/main" id="{FF36C4C4-08B9-B868-DD04-290073CCE531}"/>
                    </a:ext>
                  </a:extLst>
                </p14:cNvPr>
                <p14:cNvContentPartPr/>
                <p14:nvPr/>
              </p14:nvContentPartPr>
              <p14:xfrm>
                <a:off x="8278132" y="619942"/>
                <a:ext cx="2385720" cy="1389600"/>
              </p14:xfrm>
            </p:contentPart>
          </mc:Choice>
          <mc:Fallback>
            <p:pic>
              <p:nvPicPr>
                <p:cNvPr id="104" name="Ink 103">
                  <a:extLst>
                    <a:ext uri="{FF2B5EF4-FFF2-40B4-BE49-F238E27FC236}">
                      <a16:creationId xmlns:a16="http://schemas.microsoft.com/office/drawing/2014/main" id="{FF36C4C4-08B9-B868-DD04-290073CCE531}"/>
                    </a:ext>
                  </a:extLst>
                </p:cNvPr>
                <p:cNvPicPr/>
                <p:nvPr/>
              </p:nvPicPr>
              <p:blipFill>
                <a:blip r:embed="rId163"/>
                <a:stretch>
                  <a:fillRect/>
                </a:stretch>
              </p:blipFill>
              <p:spPr>
                <a:xfrm>
                  <a:off x="8260492" y="601942"/>
                  <a:ext cx="2421360" cy="14252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5" name="Ink 104">
                  <a:extLst>
                    <a:ext uri="{FF2B5EF4-FFF2-40B4-BE49-F238E27FC236}">
                      <a16:creationId xmlns:a16="http://schemas.microsoft.com/office/drawing/2014/main" id="{7F6AC328-7753-10B3-C2D7-5D912E426DE2}"/>
                    </a:ext>
                  </a:extLst>
                </p14:cNvPr>
                <p14:cNvContentPartPr/>
                <p14:nvPr/>
              </p14:nvContentPartPr>
              <p14:xfrm>
                <a:off x="8227012" y="577102"/>
                <a:ext cx="197640" cy="329400"/>
              </p14:xfrm>
            </p:contentPart>
          </mc:Choice>
          <mc:Fallback>
            <p:pic>
              <p:nvPicPr>
                <p:cNvPr id="105" name="Ink 104">
                  <a:extLst>
                    <a:ext uri="{FF2B5EF4-FFF2-40B4-BE49-F238E27FC236}">
                      <a16:creationId xmlns:a16="http://schemas.microsoft.com/office/drawing/2014/main" id="{7F6AC328-7753-10B3-C2D7-5D912E426DE2}"/>
                    </a:ext>
                  </a:extLst>
                </p:cNvPr>
                <p:cNvPicPr/>
                <p:nvPr/>
              </p:nvPicPr>
              <p:blipFill>
                <a:blip r:embed="rId165"/>
                <a:stretch>
                  <a:fillRect/>
                </a:stretch>
              </p:blipFill>
              <p:spPr>
                <a:xfrm>
                  <a:off x="8209012" y="559462"/>
                  <a:ext cx="23328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6" name="Ink 105">
                  <a:extLst>
                    <a:ext uri="{FF2B5EF4-FFF2-40B4-BE49-F238E27FC236}">
                      <a16:creationId xmlns:a16="http://schemas.microsoft.com/office/drawing/2014/main" id="{27F38B4F-7440-0736-B5DB-9F94CE925D5C}"/>
                    </a:ext>
                  </a:extLst>
                </p14:cNvPr>
                <p14:cNvContentPartPr/>
                <p14:nvPr/>
              </p14:nvContentPartPr>
              <p14:xfrm>
                <a:off x="8812012" y="528862"/>
                <a:ext cx="2771280" cy="2083680"/>
              </p14:xfrm>
            </p:contentPart>
          </mc:Choice>
          <mc:Fallback>
            <p:pic>
              <p:nvPicPr>
                <p:cNvPr id="106" name="Ink 105">
                  <a:extLst>
                    <a:ext uri="{FF2B5EF4-FFF2-40B4-BE49-F238E27FC236}">
                      <a16:creationId xmlns:a16="http://schemas.microsoft.com/office/drawing/2014/main" id="{27F38B4F-7440-0736-B5DB-9F94CE925D5C}"/>
                    </a:ext>
                  </a:extLst>
                </p:cNvPr>
                <p:cNvPicPr/>
                <p:nvPr/>
              </p:nvPicPr>
              <p:blipFill>
                <a:blip r:embed="rId167"/>
                <a:stretch>
                  <a:fillRect/>
                </a:stretch>
              </p:blipFill>
              <p:spPr>
                <a:xfrm>
                  <a:off x="8794372" y="511222"/>
                  <a:ext cx="2806920" cy="21193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7" name="Ink 106">
                  <a:extLst>
                    <a:ext uri="{FF2B5EF4-FFF2-40B4-BE49-F238E27FC236}">
                      <a16:creationId xmlns:a16="http://schemas.microsoft.com/office/drawing/2014/main" id="{70F21CA3-AC7A-F215-8859-38708DFA989E}"/>
                    </a:ext>
                  </a:extLst>
                </p14:cNvPr>
                <p14:cNvContentPartPr/>
                <p14:nvPr/>
              </p14:nvContentPartPr>
              <p14:xfrm>
                <a:off x="8747572" y="476302"/>
                <a:ext cx="155880" cy="407880"/>
              </p14:xfrm>
            </p:contentPart>
          </mc:Choice>
          <mc:Fallback>
            <p:pic>
              <p:nvPicPr>
                <p:cNvPr id="107" name="Ink 106">
                  <a:extLst>
                    <a:ext uri="{FF2B5EF4-FFF2-40B4-BE49-F238E27FC236}">
                      <a16:creationId xmlns:a16="http://schemas.microsoft.com/office/drawing/2014/main" id="{70F21CA3-AC7A-F215-8859-38708DFA989E}"/>
                    </a:ext>
                  </a:extLst>
                </p:cNvPr>
                <p:cNvPicPr/>
                <p:nvPr/>
              </p:nvPicPr>
              <p:blipFill>
                <a:blip r:embed="rId169"/>
                <a:stretch>
                  <a:fillRect/>
                </a:stretch>
              </p:blipFill>
              <p:spPr>
                <a:xfrm>
                  <a:off x="8729572" y="458302"/>
                  <a:ext cx="191520" cy="4435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9" name="Ink 108">
                  <a:extLst>
                    <a:ext uri="{FF2B5EF4-FFF2-40B4-BE49-F238E27FC236}">
                      <a16:creationId xmlns:a16="http://schemas.microsoft.com/office/drawing/2014/main" id="{D5300FA8-361C-9279-E33C-3A19110F833C}"/>
                    </a:ext>
                  </a:extLst>
                </p14:cNvPr>
                <p14:cNvContentPartPr/>
                <p14:nvPr/>
              </p14:nvContentPartPr>
              <p14:xfrm>
                <a:off x="6352852" y="1774462"/>
                <a:ext cx="205200" cy="1753200"/>
              </p14:xfrm>
            </p:contentPart>
          </mc:Choice>
          <mc:Fallback>
            <p:pic>
              <p:nvPicPr>
                <p:cNvPr id="109" name="Ink 108">
                  <a:extLst>
                    <a:ext uri="{FF2B5EF4-FFF2-40B4-BE49-F238E27FC236}">
                      <a16:creationId xmlns:a16="http://schemas.microsoft.com/office/drawing/2014/main" id="{D5300FA8-361C-9279-E33C-3A19110F833C}"/>
                    </a:ext>
                  </a:extLst>
                </p:cNvPr>
                <p:cNvPicPr/>
                <p:nvPr/>
              </p:nvPicPr>
              <p:blipFill>
                <a:blip r:embed="rId171"/>
                <a:stretch>
                  <a:fillRect/>
                </a:stretch>
              </p:blipFill>
              <p:spPr>
                <a:xfrm>
                  <a:off x="6335212" y="1756822"/>
                  <a:ext cx="240840" cy="17888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0" name="Ink 109">
                  <a:extLst>
                    <a:ext uri="{FF2B5EF4-FFF2-40B4-BE49-F238E27FC236}">
                      <a16:creationId xmlns:a16="http://schemas.microsoft.com/office/drawing/2014/main" id="{6C123643-EA29-60AA-C4B6-01A14C7F3754}"/>
                    </a:ext>
                  </a:extLst>
                </p14:cNvPr>
                <p14:cNvContentPartPr/>
                <p14:nvPr/>
              </p14:nvContentPartPr>
              <p14:xfrm>
                <a:off x="6203812" y="3287542"/>
                <a:ext cx="294120" cy="160560"/>
              </p14:xfrm>
            </p:contentPart>
          </mc:Choice>
          <mc:Fallback>
            <p:pic>
              <p:nvPicPr>
                <p:cNvPr id="110" name="Ink 109">
                  <a:extLst>
                    <a:ext uri="{FF2B5EF4-FFF2-40B4-BE49-F238E27FC236}">
                      <a16:creationId xmlns:a16="http://schemas.microsoft.com/office/drawing/2014/main" id="{6C123643-EA29-60AA-C4B6-01A14C7F3754}"/>
                    </a:ext>
                  </a:extLst>
                </p:cNvPr>
                <p:cNvPicPr/>
                <p:nvPr/>
              </p:nvPicPr>
              <p:blipFill>
                <a:blip r:embed="rId173"/>
                <a:stretch>
                  <a:fillRect/>
                </a:stretch>
              </p:blipFill>
              <p:spPr>
                <a:xfrm>
                  <a:off x="6185812" y="3269542"/>
                  <a:ext cx="32976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7" name="Ink 116">
                  <a:extLst>
                    <a:ext uri="{FF2B5EF4-FFF2-40B4-BE49-F238E27FC236}">
                      <a16:creationId xmlns:a16="http://schemas.microsoft.com/office/drawing/2014/main" id="{E0034DDF-191C-C821-4168-D032ED7DDB96}"/>
                    </a:ext>
                  </a:extLst>
                </p14:cNvPr>
                <p14:cNvContentPartPr/>
                <p14:nvPr/>
              </p14:nvContentPartPr>
              <p14:xfrm>
                <a:off x="6812572" y="3875062"/>
                <a:ext cx="186120" cy="266760"/>
              </p14:xfrm>
            </p:contentPart>
          </mc:Choice>
          <mc:Fallback>
            <p:pic>
              <p:nvPicPr>
                <p:cNvPr id="117" name="Ink 116">
                  <a:extLst>
                    <a:ext uri="{FF2B5EF4-FFF2-40B4-BE49-F238E27FC236}">
                      <a16:creationId xmlns:a16="http://schemas.microsoft.com/office/drawing/2014/main" id="{E0034DDF-191C-C821-4168-D032ED7DDB96}"/>
                    </a:ext>
                  </a:extLst>
                </p:cNvPr>
                <p:cNvPicPr/>
                <p:nvPr/>
              </p:nvPicPr>
              <p:blipFill>
                <a:blip r:embed="rId175"/>
                <a:stretch>
                  <a:fillRect/>
                </a:stretch>
              </p:blipFill>
              <p:spPr>
                <a:xfrm>
                  <a:off x="6794932" y="3857062"/>
                  <a:ext cx="22176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8" name="Ink 117">
                  <a:extLst>
                    <a:ext uri="{FF2B5EF4-FFF2-40B4-BE49-F238E27FC236}">
                      <a16:creationId xmlns:a16="http://schemas.microsoft.com/office/drawing/2014/main" id="{3778A1D7-E585-0721-7D0C-78AB01EA4D92}"/>
                    </a:ext>
                  </a:extLst>
                </p14:cNvPr>
                <p14:cNvContentPartPr/>
                <p14:nvPr/>
              </p14:nvContentPartPr>
              <p14:xfrm>
                <a:off x="6840652" y="4017982"/>
                <a:ext cx="142560" cy="23040"/>
              </p14:xfrm>
            </p:contentPart>
          </mc:Choice>
          <mc:Fallback>
            <p:pic>
              <p:nvPicPr>
                <p:cNvPr id="118" name="Ink 117">
                  <a:extLst>
                    <a:ext uri="{FF2B5EF4-FFF2-40B4-BE49-F238E27FC236}">
                      <a16:creationId xmlns:a16="http://schemas.microsoft.com/office/drawing/2014/main" id="{3778A1D7-E585-0721-7D0C-78AB01EA4D92}"/>
                    </a:ext>
                  </a:extLst>
                </p:cNvPr>
                <p:cNvPicPr/>
                <p:nvPr/>
              </p:nvPicPr>
              <p:blipFill>
                <a:blip r:embed="rId177"/>
                <a:stretch>
                  <a:fillRect/>
                </a:stretch>
              </p:blipFill>
              <p:spPr>
                <a:xfrm>
                  <a:off x="6823012" y="3999982"/>
                  <a:ext cx="17820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20" name="Ink 119">
                  <a:extLst>
                    <a:ext uri="{FF2B5EF4-FFF2-40B4-BE49-F238E27FC236}">
                      <a16:creationId xmlns:a16="http://schemas.microsoft.com/office/drawing/2014/main" id="{57E050B1-F691-4047-63B8-1990CC2E9CE4}"/>
                    </a:ext>
                  </a:extLst>
                </p14:cNvPr>
                <p14:cNvContentPartPr/>
                <p14:nvPr/>
              </p14:nvContentPartPr>
              <p14:xfrm>
                <a:off x="7018132" y="3886582"/>
                <a:ext cx="178560" cy="246240"/>
              </p14:xfrm>
            </p:contentPart>
          </mc:Choice>
          <mc:Fallback>
            <p:pic>
              <p:nvPicPr>
                <p:cNvPr id="120" name="Ink 119">
                  <a:extLst>
                    <a:ext uri="{FF2B5EF4-FFF2-40B4-BE49-F238E27FC236}">
                      <a16:creationId xmlns:a16="http://schemas.microsoft.com/office/drawing/2014/main" id="{57E050B1-F691-4047-63B8-1990CC2E9CE4}"/>
                    </a:ext>
                  </a:extLst>
                </p:cNvPr>
                <p:cNvPicPr/>
                <p:nvPr/>
              </p:nvPicPr>
              <p:blipFill>
                <a:blip r:embed="rId179"/>
                <a:stretch>
                  <a:fillRect/>
                </a:stretch>
              </p:blipFill>
              <p:spPr>
                <a:xfrm>
                  <a:off x="7000492" y="3868582"/>
                  <a:ext cx="21420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21" name="Ink 120">
                  <a:extLst>
                    <a:ext uri="{FF2B5EF4-FFF2-40B4-BE49-F238E27FC236}">
                      <a16:creationId xmlns:a16="http://schemas.microsoft.com/office/drawing/2014/main" id="{A0A41DD6-CB28-D05B-F5EC-EAD062514531}"/>
                    </a:ext>
                  </a:extLst>
                </p14:cNvPr>
                <p14:cNvContentPartPr/>
                <p14:nvPr/>
              </p14:nvContentPartPr>
              <p14:xfrm>
                <a:off x="7597012" y="3885862"/>
                <a:ext cx="242280" cy="234000"/>
              </p14:xfrm>
            </p:contentPart>
          </mc:Choice>
          <mc:Fallback>
            <p:pic>
              <p:nvPicPr>
                <p:cNvPr id="121" name="Ink 120">
                  <a:extLst>
                    <a:ext uri="{FF2B5EF4-FFF2-40B4-BE49-F238E27FC236}">
                      <a16:creationId xmlns:a16="http://schemas.microsoft.com/office/drawing/2014/main" id="{A0A41DD6-CB28-D05B-F5EC-EAD062514531}"/>
                    </a:ext>
                  </a:extLst>
                </p:cNvPr>
                <p:cNvPicPr/>
                <p:nvPr/>
              </p:nvPicPr>
              <p:blipFill>
                <a:blip r:embed="rId181"/>
                <a:stretch>
                  <a:fillRect/>
                </a:stretch>
              </p:blipFill>
              <p:spPr>
                <a:xfrm>
                  <a:off x="7579372" y="3867862"/>
                  <a:ext cx="27792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22" name="Ink 121">
                  <a:extLst>
                    <a:ext uri="{FF2B5EF4-FFF2-40B4-BE49-F238E27FC236}">
                      <a16:creationId xmlns:a16="http://schemas.microsoft.com/office/drawing/2014/main" id="{47A904D8-8133-49B0-B39D-F06BAFADF1F7}"/>
                    </a:ext>
                  </a:extLst>
                </p14:cNvPr>
                <p14:cNvContentPartPr/>
                <p14:nvPr/>
              </p14:nvContentPartPr>
              <p14:xfrm>
                <a:off x="7698892" y="3980182"/>
                <a:ext cx="592200" cy="144360"/>
              </p14:xfrm>
            </p:contentPart>
          </mc:Choice>
          <mc:Fallback>
            <p:pic>
              <p:nvPicPr>
                <p:cNvPr id="122" name="Ink 121">
                  <a:extLst>
                    <a:ext uri="{FF2B5EF4-FFF2-40B4-BE49-F238E27FC236}">
                      <a16:creationId xmlns:a16="http://schemas.microsoft.com/office/drawing/2014/main" id="{47A904D8-8133-49B0-B39D-F06BAFADF1F7}"/>
                    </a:ext>
                  </a:extLst>
                </p:cNvPr>
                <p:cNvPicPr/>
                <p:nvPr/>
              </p:nvPicPr>
              <p:blipFill>
                <a:blip r:embed="rId183"/>
                <a:stretch>
                  <a:fillRect/>
                </a:stretch>
              </p:blipFill>
              <p:spPr>
                <a:xfrm>
                  <a:off x="7680892" y="3962182"/>
                  <a:ext cx="6278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23" name="Ink 122">
                  <a:extLst>
                    <a:ext uri="{FF2B5EF4-FFF2-40B4-BE49-F238E27FC236}">
                      <a16:creationId xmlns:a16="http://schemas.microsoft.com/office/drawing/2014/main" id="{AE717860-CF08-0FE4-8E44-B88E4EB14096}"/>
                    </a:ext>
                  </a:extLst>
                </p14:cNvPr>
                <p14:cNvContentPartPr/>
                <p14:nvPr/>
              </p14:nvContentPartPr>
              <p14:xfrm>
                <a:off x="8387212" y="3964342"/>
                <a:ext cx="56160" cy="232920"/>
              </p14:xfrm>
            </p:contentPart>
          </mc:Choice>
          <mc:Fallback>
            <p:pic>
              <p:nvPicPr>
                <p:cNvPr id="123" name="Ink 122">
                  <a:extLst>
                    <a:ext uri="{FF2B5EF4-FFF2-40B4-BE49-F238E27FC236}">
                      <a16:creationId xmlns:a16="http://schemas.microsoft.com/office/drawing/2014/main" id="{AE717860-CF08-0FE4-8E44-B88E4EB14096}"/>
                    </a:ext>
                  </a:extLst>
                </p:cNvPr>
                <p:cNvPicPr/>
                <p:nvPr/>
              </p:nvPicPr>
              <p:blipFill>
                <a:blip r:embed="rId185"/>
                <a:stretch>
                  <a:fillRect/>
                </a:stretch>
              </p:blipFill>
              <p:spPr>
                <a:xfrm>
                  <a:off x="8369212" y="3946342"/>
                  <a:ext cx="9180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25" name="Ink 124">
                  <a:extLst>
                    <a:ext uri="{FF2B5EF4-FFF2-40B4-BE49-F238E27FC236}">
                      <a16:creationId xmlns:a16="http://schemas.microsoft.com/office/drawing/2014/main" id="{6A6B4F15-4779-4A21-C601-AEEED2875425}"/>
                    </a:ext>
                  </a:extLst>
                </p14:cNvPr>
                <p14:cNvContentPartPr/>
                <p14:nvPr/>
              </p14:nvContentPartPr>
              <p14:xfrm>
                <a:off x="9049612" y="3940942"/>
                <a:ext cx="58320" cy="179280"/>
              </p14:xfrm>
            </p:contentPart>
          </mc:Choice>
          <mc:Fallback>
            <p:pic>
              <p:nvPicPr>
                <p:cNvPr id="125" name="Ink 124">
                  <a:extLst>
                    <a:ext uri="{FF2B5EF4-FFF2-40B4-BE49-F238E27FC236}">
                      <a16:creationId xmlns:a16="http://schemas.microsoft.com/office/drawing/2014/main" id="{6A6B4F15-4779-4A21-C601-AEEED2875425}"/>
                    </a:ext>
                  </a:extLst>
                </p:cNvPr>
                <p:cNvPicPr/>
                <p:nvPr/>
              </p:nvPicPr>
              <p:blipFill>
                <a:blip r:embed="rId187"/>
                <a:stretch>
                  <a:fillRect/>
                </a:stretch>
              </p:blipFill>
              <p:spPr>
                <a:xfrm>
                  <a:off x="9031612" y="3923302"/>
                  <a:ext cx="9396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6" name="Ink 125">
                  <a:extLst>
                    <a:ext uri="{FF2B5EF4-FFF2-40B4-BE49-F238E27FC236}">
                      <a16:creationId xmlns:a16="http://schemas.microsoft.com/office/drawing/2014/main" id="{5A7B4AF9-116D-6BB4-BE80-133FEDCA83C6}"/>
                    </a:ext>
                  </a:extLst>
                </p14:cNvPr>
                <p14:cNvContentPartPr/>
                <p14:nvPr/>
              </p14:nvContentPartPr>
              <p14:xfrm>
                <a:off x="9152212" y="3961462"/>
                <a:ext cx="129960" cy="141480"/>
              </p14:xfrm>
            </p:contentPart>
          </mc:Choice>
          <mc:Fallback>
            <p:pic>
              <p:nvPicPr>
                <p:cNvPr id="126" name="Ink 125">
                  <a:extLst>
                    <a:ext uri="{FF2B5EF4-FFF2-40B4-BE49-F238E27FC236}">
                      <a16:creationId xmlns:a16="http://schemas.microsoft.com/office/drawing/2014/main" id="{5A7B4AF9-116D-6BB4-BE80-133FEDCA83C6}"/>
                    </a:ext>
                  </a:extLst>
                </p:cNvPr>
                <p:cNvPicPr/>
                <p:nvPr/>
              </p:nvPicPr>
              <p:blipFill>
                <a:blip r:embed="rId189"/>
                <a:stretch>
                  <a:fillRect/>
                </a:stretch>
              </p:blipFill>
              <p:spPr>
                <a:xfrm>
                  <a:off x="9134212" y="3943462"/>
                  <a:ext cx="1656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7" name="Ink 126">
                  <a:extLst>
                    <a:ext uri="{FF2B5EF4-FFF2-40B4-BE49-F238E27FC236}">
                      <a16:creationId xmlns:a16="http://schemas.microsoft.com/office/drawing/2014/main" id="{F9D206D5-3C99-FBA7-A013-40D3972E6686}"/>
                    </a:ext>
                  </a:extLst>
                </p14:cNvPr>
                <p14:cNvContentPartPr/>
                <p14:nvPr/>
              </p14:nvContentPartPr>
              <p14:xfrm>
                <a:off x="9354172" y="4015462"/>
                <a:ext cx="138600" cy="11160"/>
              </p14:xfrm>
            </p:contentPart>
          </mc:Choice>
          <mc:Fallback>
            <p:pic>
              <p:nvPicPr>
                <p:cNvPr id="127" name="Ink 126">
                  <a:extLst>
                    <a:ext uri="{FF2B5EF4-FFF2-40B4-BE49-F238E27FC236}">
                      <a16:creationId xmlns:a16="http://schemas.microsoft.com/office/drawing/2014/main" id="{F9D206D5-3C99-FBA7-A013-40D3972E6686}"/>
                    </a:ext>
                  </a:extLst>
                </p:cNvPr>
                <p:cNvPicPr/>
                <p:nvPr/>
              </p:nvPicPr>
              <p:blipFill>
                <a:blip r:embed="rId191"/>
                <a:stretch>
                  <a:fillRect/>
                </a:stretch>
              </p:blipFill>
              <p:spPr>
                <a:xfrm>
                  <a:off x="9336532" y="3997822"/>
                  <a:ext cx="1742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8" name="Ink 127">
                  <a:extLst>
                    <a:ext uri="{FF2B5EF4-FFF2-40B4-BE49-F238E27FC236}">
                      <a16:creationId xmlns:a16="http://schemas.microsoft.com/office/drawing/2014/main" id="{F645F63A-A18A-6C90-9047-A0231A5F45CB}"/>
                    </a:ext>
                  </a:extLst>
                </p14:cNvPr>
                <p14:cNvContentPartPr/>
                <p14:nvPr/>
              </p14:nvContentPartPr>
              <p14:xfrm>
                <a:off x="9516532" y="3956422"/>
                <a:ext cx="197640" cy="154080"/>
              </p14:xfrm>
            </p:contentPart>
          </mc:Choice>
          <mc:Fallback>
            <p:pic>
              <p:nvPicPr>
                <p:cNvPr id="128" name="Ink 127">
                  <a:extLst>
                    <a:ext uri="{FF2B5EF4-FFF2-40B4-BE49-F238E27FC236}">
                      <a16:creationId xmlns:a16="http://schemas.microsoft.com/office/drawing/2014/main" id="{F645F63A-A18A-6C90-9047-A0231A5F45CB}"/>
                    </a:ext>
                  </a:extLst>
                </p:cNvPr>
                <p:cNvPicPr/>
                <p:nvPr/>
              </p:nvPicPr>
              <p:blipFill>
                <a:blip r:embed="rId193"/>
                <a:stretch>
                  <a:fillRect/>
                </a:stretch>
              </p:blipFill>
              <p:spPr>
                <a:xfrm>
                  <a:off x="9498892" y="3938422"/>
                  <a:ext cx="23328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9" name="Ink 128">
                  <a:extLst>
                    <a:ext uri="{FF2B5EF4-FFF2-40B4-BE49-F238E27FC236}">
                      <a16:creationId xmlns:a16="http://schemas.microsoft.com/office/drawing/2014/main" id="{979C1B8D-DC33-0EA9-A7D4-595BBDF572CB}"/>
                    </a:ext>
                  </a:extLst>
                </p14:cNvPr>
                <p14:cNvContentPartPr/>
                <p14:nvPr/>
              </p14:nvContentPartPr>
              <p14:xfrm>
                <a:off x="9738652" y="3982702"/>
                <a:ext cx="158040" cy="136440"/>
              </p14:xfrm>
            </p:contentPart>
          </mc:Choice>
          <mc:Fallback>
            <p:pic>
              <p:nvPicPr>
                <p:cNvPr id="129" name="Ink 128">
                  <a:extLst>
                    <a:ext uri="{FF2B5EF4-FFF2-40B4-BE49-F238E27FC236}">
                      <a16:creationId xmlns:a16="http://schemas.microsoft.com/office/drawing/2014/main" id="{979C1B8D-DC33-0EA9-A7D4-595BBDF572CB}"/>
                    </a:ext>
                  </a:extLst>
                </p:cNvPr>
                <p:cNvPicPr/>
                <p:nvPr/>
              </p:nvPicPr>
              <p:blipFill>
                <a:blip r:embed="rId195"/>
                <a:stretch>
                  <a:fillRect/>
                </a:stretch>
              </p:blipFill>
              <p:spPr>
                <a:xfrm>
                  <a:off x="9720652" y="3965062"/>
                  <a:ext cx="1936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30" name="Ink 129">
                  <a:extLst>
                    <a:ext uri="{FF2B5EF4-FFF2-40B4-BE49-F238E27FC236}">
                      <a16:creationId xmlns:a16="http://schemas.microsoft.com/office/drawing/2014/main" id="{D8FE5B3E-52EC-0755-95C1-A91B173EA93E}"/>
                    </a:ext>
                  </a:extLst>
                </p14:cNvPr>
                <p14:cNvContentPartPr/>
                <p14:nvPr/>
              </p14:nvContentPartPr>
              <p14:xfrm>
                <a:off x="10418332" y="3921862"/>
                <a:ext cx="180360" cy="199440"/>
              </p14:xfrm>
            </p:contentPart>
          </mc:Choice>
          <mc:Fallback>
            <p:pic>
              <p:nvPicPr>
                <p:cNvPr id="130" name="Ink 129">
                  <a:extLst>
                    <a:ext uri="{FF2B5EF4-FFF2-40B4-BE49-F238E27FC236}">
                      <a16:creationId xmlns:a16="http://schemas.microsoft.com/office/drawing/2014/main" id="{D8FE5B3E-52EC-0755-95C1-A91B173EA93E}"/>
                    </a:ext>
                  </a:extLst>
                </p:cNvPr>
                <p:cNvPicPr/>
                <p:nvPr/>
              </p:nvPicPr>
              <p:blipFill>
                <a:blip r:embed="rId197"/>
                <a:stretch>
                  <a:fillRect/>
                </a:stretch>
              </p:blipFill>
              <p:spPr>
                <a:xfrm>
                  <a:off x="10400332" y="3903862"/>
                  <a:ext cx="21600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32" name="Ink 131">
                  <a:extLst>
                    <a:ext uri="{FF2B5EF4-FFF2-40B4-BE49-F238E27FC236}">
                      <a16:creationId xmlns:a16="http://schemas.microsoft.com/office/drawing/2014/main" id="{9D1681E0-C103-20FE-B410-90321F583ED0}"/>
                    </a:ext>
                  </a:extLst>
                </p14:cNvPr>
                <p14:cNvContentPartPr/>
                <p14:nvPr/>
              </p14:nvContentPartPr>
              <p14:xfrm>
                <a:off x="10611292" y="3992782"/>
                <a:ext cx="111960" cy="151200"/>
              </p14:xfrm>
            </p:contentPart>
          </mc:Choice>
          <mc:Fallback>
            <p:pic>
              <p:nvPicPr>
                <p:cNvPr id="132" name="Ink 131">
                  <a:extLst>
                    <a:ext uri="{FF2B5EF4-FFF2-40B4-BE49-F238E27FC236}">
                      <a16:creationId xmlns:a16="http://schemas.microsoft.com/office/drawing/2014/main" id="{9D1681E0-C103-20FE-B410-90321F583ED0}"/>
                    </a:ext>
                  </a:extLst>
                </p:cNvPr>
                <p:cNvPicPr/>
                <p:nvPr/>
              </p:nvPicPr>
              <p:blipFill>
                <a:blip r:embed="rId199"/>
                <a:stretch>
                  <a:fillRect/>
                </a:stretch>
              </p:blipFill>
              <p:spPr>
                <a:xfrm>
                  <a:off x="10593292" y="3975142"/>
                  <a:ext cx="14760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33" name="Ink 132">
                  <a:extLst>
                    <a:ext uri="{FF2B5EF4-FFF2-40B4-BE49-F238E27FC236}">
                      <a16:creationId xmlns:a16="http://schemas.microsoft.com/office/drawing/2014/main" id="{E199ACB8-A476-BEAA-A17A-F482BA11447B}"/>
                    </a:ext>
                  </a:extLst>
                </p14:cNvPr>
                <p14:cNvContentPartPr/>
                <p14:nvPr/>
              </p14:nvContentPartPr>
              <p14:xfrm>
                <a:off x="10804252" y="4052542"/>
                <a:ext cx="97200" cy="7920"/>
              </p14:xfrm>
            </p:contentPart>
          </mc:Choice>
          <mc:Fallback>
            <p:pic>
              <p:nvPicPr>
                <p:cNvPr id="133" name="Ink 132">
                  <a:extLst>
                    <a:ext uri="{FF2B5EF4-FFF2-40B4-BE49-F238E27FC236}">
                      <a16:creationId xmlns:a16="http://schemas.microsoft.com/office/drawing/2014/main" id="{E199ACB8-A476-BEAA-A17A-F482BA11447B}"/>
                    </a:ext>
                  </a:extLst>
                </p:cNvPr>
                <p:cNvPicPr/>
                <p:nvPr/>
              </p:nvPicPr>
              <p:blipFill>
                <a:blip r:embed="rId201"/>
                <a:stretch>
                  <a:fillRect/>
                </a:stretch>
              </p:blipFill>
              <p:spPr>
                <a:xfrm>
                  <a:off x="10786612" y="4034902"/>
                  <a:ext cx="13284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34" name="Ink 133">
                  <a:extLst>
                    <a:ext uri="{FF2B5EF4-FFF2-40B4-BE49-F238E27FC236}">
                      <a16:creationId xmlns:a16="http://schemas.microsoft.com/office/drawing/2014/main" id="{7FFD9E79-DB70-CC37-96BD-89080D433442}"/>
                    </a:ext>
                  </a:extLst>
                </p14:cNvPr>
                <p14:cNvContentPartPr/>
                <p14:nvPr/>
              </p14:nvContentPartPr>
              <p14:xfrm>
                <a:off x="10902532" y="3937342"/>
                <a:ext cx="180720" cy="191880"/>
              </p14:xfrm>
            </p:contentPart>
          </mc:Choice>
          <mc:Fallback>
            <p:pic>
              <p:nvPicPr>
                <p:cNvPr id="134" name="Ink 133">
                  <a:extLst>
                    <a:ext uri="{FF2B5EF4-FFF2-40B4-BE49-F238E27FC236}">
                      <a16:creationId xmlns:a16="http://schemas.microsoft.com/office/drawing/2014/main" id="{7FFD9E79-DB70-CC37-96BD-89080D433442}"/>
                    </a:ext>
                  </a:extLst>
                </p:cNvPr>
                <p:cNvPicPr/>
                <p:nvPr/>
              </p:nvPicPr>
              <p:blipFill>
                <a:blip r:embed="rId203"/>
                <a:stretch>
                  <a:fillRect/>
                </a:stretch>
              </p:blipFill>
              <p:spPr>
                <a:xfrm>
                  <a:off x="10884532" y="3919342"/>
                  <a:ext cx="21636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35" name="Ink 134">
                  <a:extLst>
                    <a:ext uri="{FF2B5EF4-FFF2-40B4-BE49-F238E27FC236}">
                      <a16:creationId xmlns:a16="http://schemas.microsoft.com/office/drawing/2014/main" id="{50977E60-F9E7-D779-B588-EF929C44B569}"/>
                    </a:ext>
                  </a:extLst>
                </p14:cNvPr>
                <p14:cNvContentPartPr/>
                <p14:nvPr/>
              </p14:nvContentPartPr>
              <p14:xfrm>
                <a:off x="11098732" y="3903142"/>
                <a:ext cx="186120" cy="225720"/>
              </p14:xfrm>
            </p:contentPart>
          </mc:Choice>
          <mc:Fallback>
            <p:pic>
              <p:nvPicPr>
                <p:cNvPr id="135" name="Ink 134">
                  <a:extLst>
                    <a:ext uri="{FF2B5EF4-FFF2-40B4-BE49-F238E27FC236}">
                      <a16:creationId xmlns:a16="http://schemas.microsoft.com/office/drawing/2014/main" id="{50977E60-F9E7-D779-B588-EF929C44B569}"/>
                    </a:ext>
                  </a:extLst>
                </p:cNvPr>
                <p:cNvPicPr/>
                <p:nvPr/>
              </p:nvPicPr>
              <p:blipFill>
                <a:blip r:embed="rId205"/>
                <a:stretch>
                  <a:fillRect/>
                </a:stretch>
              </p:blipFill>
              <p:spPr>
                <a:xfrm>
                  <a:off x="11081092" y="3885142"/>
                  <a:ext cx="22176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2" name="Ink 111">
                  <a:extLst>
                    <a:ext uri="{FF2B5EF4-FFF2-40B4-BE49-F238E27FC236}">
                      <a16:creationId xmlns:a16="http://schemas.microsoft.com/office/drawing/2014/main" id="{19C12508-CC31-D752-739B-A69EF392E3CD}"/>
                    </a:ext>
                  </a:extLst>
                </p14:cNvPr>
                <p14:cNvContentPartPr/>
                <p14:nvPr/>
              </p14:nvContentPartPr>
              <p14:xfrm>
                <a:off x="5693692" y="3879382"/>
                <a:ext cx="48240" cy="261000"/>
              </p14:xfrm>
            </p:contentPart>
          </mc:Choice>
          <mc:Fallback>
            <p:pic>
              <p:nvPicPr>
                <p:cNvPr id="112" name="Ink 111">
                  <a:extLst>
                    <a:ext uri="{FF2B5EF4-FFF2-40B4-BE49-F238E27FC236}">
                      <a16:creationId xmlns:a16="http://schemas.microsoft.com/office/drawing/2014/main" id="{19C12508-CC31-D752-739B-A69EF392E3CD}"/>
                    </a:ext>
                  </a:extLst>
                </p:cNvPr>
                <p:cNvPicPr/>
                <p:nvPr/>
              </p:nvPicPr>
              <p:blipFill>
                <a:blip r:embed="rId207"/>
                <a:stretch>
                  <a:fillRect/>
                </a:stretch>
              </p:blipFill>
              <p:spPr>
                <a:xfrm>
                  <a:off x="5675692" y="3861742"/>
                  <a:ext cx="8388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13" name="Ink 112">
                  <a:extLst>
                    <a:ext uri="{FF2B5EF4-FFF2-40B4-BE49-F238E27FC236}">
                      <a16:creationId xmlns:a16="http://schemas.microsoft.com/office/drawing/2014/main" id="{BF84AB5A-C44F-F3FD-093B-0E009ED1EAB2}"/>
                    </a:ext>
                  </a:extLst>
                </p14:cNvPr>
                <p14:cNvContentPartPr/>
                <p14:nvPr/>
              </p14:nvContentPartPr>
              <p14:xfrm>
                <a:off x="5794852" y="3909262"/>
                <a:ext cx="104760" cy="180000"/>
              </p14:xfrm>
            </p:contentPart>
          </mc:Choice>
          <mc:Fallback>
            <p:pic>
              <p:nvPicPr>
                <p:cNvPr id="113" name="Ink 112">
                  <a:extLst>
                    <a:ext uri="{FF2B5EF4-FFF2-40B4-BE49-F238E27FC236}">
                      <a16:creationId xmlns:a16="http://schemas.microsoft.com/office/drawing/2014/main" id="{BF84AB5A-C44F-F3FD-093B-0E009ED1EAB2}"/>
                    </a:ext>
                  </a:extLst>
                </p:cNvPr>
                <p:cNvPicPr/>
                <p:nvPr/>
              </p:nvPicPr>
              <p:blipFill>
                <a:blip r:embed="rId209"/>
                <a:stretch>
                  <a:fillRect/>
                </a:stretch>
              </p:blipFill>
              <p:spPr>
                <a:xfrm>
                  <a:off x="5776852" y="3891622"/>
                  <a:ext cx="14040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4" name="Ink 113">
                  <a:extLst>
                    <a:ext uri="{FF2B5EF4-FFF2-40B4-BE49-F238E27FC236}">
                      <a16:creationId xmlns:a16="http://schemas.microsoft.com/office/drawing/2014/main" id="{757C6F9E-97E8-B25F-B442-772F12C4AD93}"/>
                    </a:ext>
                  </a:extLst>
                </p14:cNvPr>
                <p14:cNvContentPartPr/>
                <p14:nvPr/>
              </p14:nvContentPartPr>
              <p14:xfrm>
                <a:off x="5961532" y="3920062"/>
                <a:ext cx="111600" cy="179640"/>
              </p14:xfrm>
            </p:contentPart>
          </mc:Choice>
          <mc:Fallback>
            <p:pic>
              <p:nvPicPr>
                <p:cNvPr id="114" name="Ink 113">
                  <a:extLst>
                    <a:ext uri="{FF2B5EF4-FFF2-40B4-BE49-F238E27FC236}">
                      <a16:creationId xmlns:a16="http://schemas.microsoft.com/office/drawing/2014/main" id="{757C6F9E-97E8-B25F-B442-772F12C4AD93}"/>
                    </a:ext>
                  </a:extLst>
                </p:cNvPr>
                <p:cNvPicPr/>
                <p:nvPr/>
              </p:nvPicPr>
              <p:blipFill>
                <a:blip r:embed="rId211"/>
                <a:stretch>
                  <a:fillRect/>
                </a:stretch>
              </p:blipFill>
              <p:spPr>
                <a:xfrm>
                  <a:off x="5943532" y="3902062"/>
                  <a:ext cx="14724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15" name="Ink 114">
                  <a:extLst>
                    <a:ext uri="{FF2B5EF4-FFF2-40B4-BE49-F238E27FC236}">
                      <a16:creationId xmlns:a16="http://schemas.microsoft.com/office/drawing/2014/main" id="{DC94AF51-CB54-128F-A000-DE64F868DB04}"/>
                    </a:ext>
                  </a:extLst>
                </p14:cNvPr>
                <p14:cNvContentPartPr/>
                <p14:nvPr/>
              </p14:nvContentPartPr>
              <p14:xfrm>
                <a:off x="6182212" y="3930142"/>
                <a:ext cx="15840" cy="209880"/>
              </p14:xfrm>
            </p:contentPart>
          </mc:Choice>
          <mc:Fallback>
            <p:pic>
              <p:nvPicPr>
                <p:cNvPr id="115" name="Ink 114">
                  <a:extLst>
                    <a:ext uri="{FF2B5EF4-FFF2-40B4-BE49-F238E27FC236}">
                      <a16:creationId xmlns:a16="http://schemas.microsoft.com/office/drawing/2014/main" id="{DC94AF51-CB54-128F-A000-DE64F868DB04}"/>
                    </a:ext>
                  </a:extLst>
                </p:cNvPr>
                <p:cNvPicPr/>
                <p:nvPr/>
              </p:nvPicPr>
              <p:blipFill>
                <a:blip r:embed="rId213"/>
                <a:stretch>
                  <a:fillRect/>
                </a:stretch>
              </p:blipFill>
              <p:spPr>
                <a:xfrm>
                  <a:off x="6164212" y="3912502"/>
                  <a:ext cx="5148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7" name="Ink 136">
                  <a:extLst>
                    <a:ext uri="{FF2B5EF4-FFF2-40B4-BE49-F238E27FC236}">
                      <a16:creationId xmlns:a16="http://schemas.microsoft.com/office/drawing/2014/main" id="{2FA25F93-D295-3A15-914D-AABA8CB2E2CF}"/>
                    </a:ext>
                  </a:extLst>
                </p14:cNvPr>
                <p14:cNvContentPartPr/>
                <p14:nvPr/>
              </p14:nvContentPartPr>
              <p14:xfrm>
                <a:off x="5146492" y="3999622"/>
                <a:ext cx="449280" cy="42840"/>
              </p14:xfrm>
            </p:contentPart>
          </mc:Choice>
          <mc:Fallback>
            <p:pic>
              <p:nvPicPr>
                <p:cNvPr id="137" name="Ink 136">
                  <a:extLst>
                    <a:ext uri="{FF2B5EF4-FFF2-40B4-BE49-F238E27FC236}">
                      <a16:creationId xmlns:a16="http://schemas.microsoft.com/office/drawing/2014/main" id="{2FA25F93-D295-3A15-914D-AABA8CB2E2CF}"/>
                    </a:ext>
                  </a:extLst>
                </p:cNvPr>
                <p:cNvPicPr/>
                <p:nvPr/>
              </p:nvPicPr>
              <p:blipFill>
                <a:blip r:embed="rId215"/>
                <a:stretch>
                  <a:fillRect/>
                </a:stretch>
              </p:blipFill>
              <p:spPr>
                <a:xfrm>
                  <a:off x="5128492" y="3981622"/>
                  <a:ext cx="48492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8" name="Ink 137">
                  <a:extLst>
                    <a:ext uri="{FF2B5EF4-FFF2-40B4-BE49-F238E27FC236}">
                      <a16:creationId xmlns:a16="http://schemas.microsoft.com/office/drawing/2014/main" id="{2E51E2E1-D8F1-44DD-FDEA-8944D43399A3}"/>
                    </a:ext>
                  </a:extLst>
                </p14:cNvPr>
                <p14:cNvContentPartPr/>
                <p14:nvPr/>
              </p14:nvContentPartPr>
              <p14:xfrm>
                <a:off x="5511532" y="3912142"/>
                <a:ext cx="150840" cy="205560"/>
              </p14:xfrm>
            </p:contentPart>
          </mc:Choice>
          <mc:Fallback>
            <p:pic>
              <p:nvPicPr>
                <p:cNvPr id="138" name="Ink 137">
                  <a:extLst>
                    <a:ext uri="{FF2B5EF4-FFF2-40B4-BE49-F238E27FC236}">
                      <a16:creationId xmlns:a16="http://schemas.microsoft.com/office/drawing/2014/main" id="{2E51E2E1-D8F1-44DD-FDEA-8944D43399A3}"/>
                    </a:ext>
                  </a:extLst>
                </p:cNvPr>
                <p:cNvPicPr/>
                <p:nvPr/>
              </p:nvPicPr>
              <p:blipFill>
                <a:blip r:embed="rId217"/>
                <a:stretch>
                  <a:fillRect/>
                </a:stretch>
              </p:blipFill>
              <p:spPr>
                <a:xfrm>
                  <a:off x="5493532" y="3894142"/>
                  <a:ext cx="18648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40" name="Ink 139">
                  <a:extLst>
                    <a:ext uri="{FF2B5EF4-FFF2-40B4-BE49-F238E27FC236}">
                      <a16:creationId xmlns:a16="http://schemas.microsoft.com/office/drawing/2014/main" id="{6CD9555D-D2A1-8A59-CD56-4C6F7F6694F9}"/>
                    </a:ext>
                  </a:extLst>
                </p14:cNvPr>
                <p14:cNvContentPartPr/>
                <p14:nvPr/>
              </p14:nvContentPartPr>
              <p14:xfrm>
                <a:off x="5251252" y="3637822"/>
                <a:ext cx="6361560" cy="973440"/>
              </p14:xfrm>
            </p:contentPart>
          </mc:Choice>
          <mc:Fallback>
            <p:pic>
              <p:nvPicPr>
                <p:cNvPr id="140" name="Ink 139">
                  <a:extLst>
                    <a:ext uri="{FF2B5EF4-FFF2-40B4-BE49-F238E27FC236}">
                      <a16:creationId xmlns:a16="http://schemas.microsoft.com/office/drawing/2014/main" id="{6CD9555D-D2A1-8A59-CD56-4C6F7F6694F9}"/>
                    </a:ext>
                  </a:extLst>
                </p:cNvPr>
                <p:cNvPicPr/>
                <p:nvPr/>
              </p:nvPicPr>
              <p:blipFill>
                <a:blip r:embed="rId219"/>
                <a:stretch>
                  <a:fillRect/>
                </a:stretch>
              </p:blipFill>
              <p:spPr>
                <a:xfrm>
                  <a:off x="5233252" y="3620182"/>
                  <a:ext cx="6397200" cy="10090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2" name="Ink 141">
                  <a:extLst>
                    <a:ext uri="{FF2B5EF4-FFF2-40B4-BE49-F238E27FC236}">
                      <a16:creationId xmlns:a16="http://schemas.microsoft.com/office/drawing/2014/main" id="{0064E3B9-AABE-6AED-7BCA-F51F8A515AAC}"/>
                    </a:ext>
                  </a:extLst>
                </p14:cNvPr>
                <p14:cNvContentPartPr/>
                <p14:nvPr/>
              </p14:nvContentPartPr>
              <p14:xfrm>
                <a:off x="5500012" y="3675622"/>
                <a:ext cx="237960" cy="2182320"/>
              </p14:xfrm>
            </p:contentPart>
          </mc:Choice>
          <mc:Fallback>
            <p:pic>
              <p:nvPicPr>
                <p:cNvPr id="142" name="Ink 141">
                  <a:extLst>
                    <a:ext uri="{FF2B5EF4-FFF2-40B4-BE49-F238E27FC236}">
                      <a16:creationId xmlns:a16="http://schemas.microsoft.com/office/drawing/2014/main" id="{0064E3B9-AABE-6AED-7BCA-F51F8A515AAC}"/>
                    </a:ext>
                  </a:extLst>
                </p:cNvPr>
                <p:cNvPicPr/>
                <p:nvPr/>
              </p:nvPicPr>
              <p:blipFill>
                <a:blip r:embed="rId221"/>
                <a:stretch>
                  <a:fillRect/>
                </a:stretch>
              </p:blipFill>
              <p:spPr>
                <a:xfrm>
                  <a:off x="5482372" y="3657622"/>
                  <a:ext cx="273600" cy="22179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3" name="Ink 142">
                  <a:extLst>
                    <a:ext uri="{FF2B5EF4-FFF2-40B4-BE49-F238E27FC236}">
                      <a16:creationId xmlns:a16="http://schemas.microsoft.com/office/drawing/2014/main" id="{F5DDE5D3-B5B6-7439-0244-4C512D9878A8}"/>
                    </a:ext>
                  </a:extLst>
                </p14:cNvPr>
                <p14:cNvContentPartPr/>
                <p14:nvPr/>
              </p14:nvContentPartPr>
              <p14:xfrm>
                <a:off x="5505052" y="3585622"/>
                <a:ext cx="1711440" cy="73080"/>
              </p14:xfrm>
            </p:contentPart>
          </mc:Choice>
          <mc:Fallback>
            <p:pic>
              <p:nvPicPr>
                <p:cNvPr id="143" name="Ink 142">
                  <a:extLst>
                    <a:ext uri="{FF2B5EF4-FFF2-40B4-BE49-F238E27FC236}">
                      <a16:creationId xmlns:a16="http://schemas.microsoft.com/office/drawing/2014/main" id="{F5DDE5D3-B5B6-7439-0244-4C512D9878A8}"/>
                    </a:ext>
                  </a:extLst>
                </p:cNvPr>
                <p:cNvPicPr/>
                <p:nvPr/>
              </p:nvPicPr>
              <p:blipFill>
                <a:blip r:embed="rId223"/>
                <a:stretch>
                  <a:fillRect/>
                </a:stretch>
              </p:blipFill>
              <p:spPr>
                <a:xfrm>
                  <a:off x="5487052" y="3567622"/>
                  <a:ext cx="174708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4" name="Ink 143">
                  <a:extLst>
                    <a:ext uri="{FF2B5EF4-FFF2-40B4-BE49-F238E27FC236}">
                      <a16:creationId xmlns:a16="http://schemas.microsoft.com/office/drawing/2014/main" id="{3AE7C87D-96C4-FE95-08E4-21EB726BBC87}"/>
                    </a:ext>
                  </a:extLst>
                </p14:cNvPr>
                <p14:cNvContentPartPr/>
                <p14:nvPr/>
              </p14:nvContentPartPr>
              <p14:xfrm>
                <a:off x="5253772" y="3094222"/>
                <a:ext cx="287280" cy="343080"/>
              </p14:xfrm>
            </p:contentPart>
          </mc:Choice>
          <mc:Fallback>
            <p:pic>
              <p:nvPicPr>
                <p:cNvPr id="144" name="Ink 143">
                  <a:extLst>
                    <a:ext uri="{FF2B5EF4-FFF2-40B4-BE49-F238E27FC236}">
                      <a16:creationId xmlns:a16="http://schemas.microsoft.com/office/drawing/2014/main" id="{3AE7C87D-96C4-FE95-08E4-21EB726BBC87}"/>
                    </a:ext>
                  </a:extLst>
                </p:cNvPr>
                <p:cNvPicPr/>
                <p:nvPr/>
              </p:nvPicPr>
              <p:blipFill>
                <a:blip r:embed="rId225"/>
                <a:stretch>
                  <a:fillRect/>
                </a:stretch>
              </p:blipFill>
              <p:spPr>
                <a:xfrm>
                  <a:off x="5235772" y="3076582"/>
                  <a:ext cx="32292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5" name="Ink 144">
                  <a:extLst>
                    <a:ext uri="{FF2B5EF4-FFF2-40B4-BE49-F238E27FC236}">
                      <a16:creationId xmlns:a16="http://schemas.microsoft.com/office/drawing/2014/main" id="{31AE424D-856D-319D-0505-69D444D39552}"/>
                    </a:ext>
                  </a:extLst>
                </p14:cNvPr>
                <p14:cNvContentPartPr/>
                <p14:nvPr/>
              </p14:nvContentPartPr>
              <p14:xfrm>
                <a:off x="5501452" y="3192502"/>
                <a:ext cx="172080" cy="198000"/>
              </p14:xfrm>
            </p:contentPart>
          </mc:Choice>
          <mc:Fallback>
            <p:pic>
              <p:nvPicPr>
                <p:cNvPr id="145" name="Ink 144">
                  <a:extLst>
                    <a:ext uri="{FF2B5EF4-FFF2-40B4-BE49-F238E27FC236}">
                      <a16:creationId xmlns:a16="http://schemas.microsoft.com/office/drawing/2014/main" id="{31AE424D-856D-319D-0505-69D444D39552}"/>
                    </a:ext>
                  </a:extLst>
                </p:cNvPr>
                <p:cNvPicPr/>
                <p:nvPr/>
              </p:nvPicPr>
              <p:blipFill>
                <a:blip r:embed="rId227"/>
                <a:stretch>
                  <a:fillRect/>
                </a:stretch>
              </p:blipFill>
              <p:spPr>
                <a:xfrm>
                  <a:off x="5483812" y="3174862"/>
                  <a:ext cx="20772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6" name="Ink 145">
                  <a:extLst>
                    <a:ext uri="{FF2B5EF4-FFF2-40B4-BE49-F238E27FC236}">
                      <a16:creationId xmlns:a16="http://schemas.microsoft.com/office/drawing/2014/main" id="{33EC5DEE-042A-3E31-4E64-A545F8D7DA95}"/>
                    </a:ext>
                  </a:extLst>
                </p14:cNvPr>
                <p14:cNvContentPartPr/>
                <p14:nvPr/>
              </p14:nvContentPartPr>
              <p14:xfrm>
                <a:off x="5708812" y="3086302"/>
                <a:ext cx="124200" cy="254880"/>
              </p14:xfrm>
            </p:contentPart>
          </mc:Choice>
          <mc:Fallback>
            <p:pic>
              <p:nvPicPr>
                <p:cNvPr id="146" name="Ink 145">
                  <a:extLst>
                    <a:ext uri="{FF2B5EF4-FFF2-40B4-BE49-F238E27FC236}">
                      <a16:creationId xmlns:a16="http://schemas.microsoft.com/office/drawing/2014/main" id="{33EC5DEE-042A-3E31-4E64-A545F8D7DA95}"/>
                    </a:ext>
                  </a:extLst>
                </p:cNvPr>
                <p:cNvPicPr/>
                <p:nvPr/>
              </p:nvPicPr>
              <p:blipFill>
                <a:blip r:embed="rId229"/>
                <a:stretch>
                  <a:fillRect/>
                </a:stretch>
              </p:blipFill>
              <p:spPr>
                <a:xfrm>
                  <a:off x="5691172" y="3068662"/>
                  <a:ext cx="15984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7" name="Ink 146">
                  <a:extLst>
                    <a:ext uri="{FF2B5EF4-FFF2-40B4-BE49-F238E27FC236}">
                      <a16:creationId xmlns:a16="http://schemas.microsoft.com/office/drawing/2014/main" id="{FF5453AF-BE9D-2E79-5A0B-FB16B429B362}"/>
                    </a:ext>
                  </a:extLst>
                </p14:cNvPr>
                <p14:cNvContentPartPr/>
                <p14:nvPr/>
              </p14:nvContentPartPr>
              <p14:xfrm>
                <a:off x="5905372" y="3106822"/>
                <a:ext cx="54360" cy="198360"/>
              </p14:xfrm>
            </p:contentPart>
          </mc:Choice>
          <mc:Fallback>
            <p:pic>
              <p:nvPicPr>
                <p:cNvPr id="147" name="Ink 146">
                  <a:extLst>
                    <a:ext uri="{FF2B5EF4-FFF2-40B4-BE49-F238E27FC236}">
                      <a16:creationId xmlns:a16="http://schemas.microsoft.com/office/drawing/2014/main" id="{FF5453AF-BE9D-2E79-5A0B-FB16B429B362}"/>
                    </a:ext>
                  </a:extLst>
                </p:cNvPr>
                <p:cNvPicPr/>
                <p:nvPr/>
              </p:nvPicPr>
              <p:blipFill>
                <a:blip r:embed="rId231"/>
                <a:stretch>
                  <a:fillRect/>
                </a:stretch>
              </p:blipFill>
              <p:spPr>
                <a:xfrm>
                  <a:off x="5887372" y="3089182"/>
                  <a:ext cx="9000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8" name="Ink 147">
                  <a:extLst>
                    <a:ext uri="{FF2B5EF4-FFF2-40B4-BE49-F238E27FC236}">
                      <a16:creationId xmlns:a16="http://schemas.microsoft.com/office/drawing/2014/main" id="{AC942C4A-CB00-8443-E5DC-7BACCD51E8ED}"/>
                    </a:ext>
                  </a:extLst>
                </p14:cNvPr>
                <p14:cNvContentPartPr/>
                <p14:nvPr/>
              </p14:nvContentPartPr>
              <p14:xfrm>
                <a:off x="5991052" y="3117262"/>
                <a:ext cx="183600" cy="201240"/>
              </p14:xfrm>
            </p:contentPart>
          </mc:Choice>
          <mc:Fallback>
            <p:pic>
              <p:nvPicPr>
                <p:cNvPr id="148" name="Ink 147">
                  <a:extLst>
                    <a:ext uri="{FF2B5EF4-FFF2-40B4-BE49-F238E27FC236}">
                      <a16:creationId xmlns:a16="http://schemas.microsoft.com/office/drawing/2014/main" id="{AC942C4A-CB00-8443-E5DC-7BACCD51E8ED}"/>
                    </a:ext>
                  </a:extLst>
                </p:cNvPr>
                <p:cNvPicPr/>
                <p:nvPr/>
              </p:nvPicPr>
              <p:blipFill>
                <a:blip r:embed="rId233"/>
                <a:stretch>
                  <a:fillRect/>
                </a:stretch>
              </p:blipFill>
              <p:spPr>
                <a:xfrm>
                  <a:off x="5973412" y="3099622"/>
                  <a:ext cx="2192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9" name="Ink 148">
                  <a:extLst>
                    <a:ext uri="{FF2B5EF4-FFF2-40B4-BE49-F238E27FC236}">
                      <a16:creationId xmlns:a16="http://schemas.microsoft.com/office/drawing/2014/main" id="{5F974135-0900-E801-A229-FB683BBCE8CA}"/>
                    </a:ext>
                  </a:extLst>
                </p14:cNvPr>
                <p14:cNvContentPartPr/>
                <p14:nvPr/>
              </p14:nvContentPartPr>
              <p14:xfrm>
                <a:off x="4993852" y="2813422"/>
                <a:ext cx="1467000" cy="816480"/>
              </p14:xfrm>
            </p:contentPart>
          </mc:Choice>
          <mc:Fallback>
            <p:pic>
              <p:nvPicPr>
                <p:cNvPr id="149" name="Ink 148">
                  <a:extLst>
                    <a:ext uri="{FF2B5EF4-FFF2-40B4-BE49-F238E27FC236}">
                      <a16:creationId xmlns:a16="http://schemas.microsoft.com/office/drawing/2014/main" id="{5F974135-0900-E801-A229-FB683BBCE8CA}"/>
                    </a:ext>
                  </a:extLst>
                </p:cNvPr>
                <p:cNvPicPr/>
                <p:nvPr/>
              </p:nvPicPr>
              <p:blipFill>
                <a:blip r:embed="rId235"/>
                <a:stretch>
                  <a:fillRect/>
                </a:stretch>
              </p:blipFill>
              <p:spPr>
                <a:xfrm>
                  <a:off x="4976212" y="2795782"/>
                  <a:ext cx="1502640" cy="8521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51" name="Ink 150">
                  <a:extLst>
                    <a:ext uri="{FF2B5EF4-FFF2-40B4-BE49-F238E27FC236}">
                      <a16:creationId xmlns:a16="http://schemas.microsoft.com/office/drawing/2014/main" id="{D152E162-1724-1636-31D9-4C555D259462}"/>
                    </a:ext>
                  </a:extLst>
                </p14:cNvPr>
                <p14:cNvContentPartPr/>
                <p14:nvPr/>
              </p14:nvContentPartPr>
              <p14:xfrm>
                <a:off x="5230372" y="4551502"/>
                <a:ext cx="425520" cy="93240"/>
              </p14:xfrm>
            </p:contentPart>
          </mc:Choice>
          <mc:Fallback>
            <p:pic>
              <p:nvPicPr>
                <p:cNvPr id="151" name="Ink 150">
                  <a:extLst>
                    <a:ext uri="{FF2B5EF4-FFF2-40B4-BE49-F238E27FC236}">
                      <a16:creationId xmlns:a16="http://schemas.microsoft.com/office/drawing/2014/main" id="{D152E162-1724-1636-31D9-4C555D259462}"/>
                    </a:ext>
                  </a:extLst>
                </p:cNvPr>
                <p:cNvPicPr/>
                <p:nvPr/>
              </p:nvPicPr>
              <p:blipFill>
                <a:blip r:embed="rId237"/>
                <a:stretch>
                  <a:fillRect/>
                </a:stretch>
              </p:blipFill>
              <p:spPr>
                <a:xfrm>
                  <a:off x="5212372" y="4533502"/>
                  <a:ext cx="46116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52" name="Ink 151">
                  <a:extLst>
                    <a:ext uri="{FF2B5EF4-FFF2-40B4-BE49-F238E27FC236}">
                      <a16:creationId xmlns:a16="http://schemas.microsoft.com/office/drawing/2014/main" id="{D0924B38-904F-8C53-B2CC-0B3A659280CB}"/>
                    </a:ext>
                  </a:extLst>
                </p14:cNvPr>
                <p14:cNvContentPartPr/>
                <p14:nvPr/>
              </p14:nvContentPartPr>
              <p14:xfrm>
                <a:off x="5503972" y="4454302"/>
                <a:ext cx="105120" cy="241920"/>
              </p14:xfrm>
            </p:contentPart>
          </mc:Choice>
          <mc:Fallback>
            <p:pic>
              <p:nvPicPr>
                <p:cNvPr id="152" name="Ink 151">
                  <a:extLst>
                    <a:ext uri="{FF2B5EF4-FFF2-40B4-BE49-F238E27FC236}">
                      <a16:creationId xmlns:a16="http://schemas.microsoft.com/office/drawing/2014/main" id="{D0924B38-904F-8C53-B2CC-0B3A659280CB}"/>
                    </a:ext>
                  </a:extLst>
                </p:cNvPr>
                <p:cNvPicPr/>
                <p:nvPr/>
              </p:nvPicPr>
              <p:blipFill>
                <a:blip r:embed="rId239"/>
                <a:stretch>
                  <a:fillRect/>
                </a:stretch>
              </p:blipFill>
              <p:spPr>
                <a:xfrm>
                  <a:off x="5486332" y="4436302"/>
                  <a:ext cx="14076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3" name="Ink 152">
                  <a:extLst>
                    <a:ext uri="{FF2B5EF4-FFF2-40B4-BE49-F238E27FC236}">
                      <a16:creationId xmlns:a16="http://schemas.microsoft.com/office/drawing/2014/main" id="{20763D75-6899-E001-DF32-E54FC1F225B0}"/>
                    </a:ext>
                  </a:extLst>
                </p14:cNvPr>
                <p14:cNvContentPartPr/>
                <p14:nvPr/>
              </p14:nvContentPartPr>
              <p14:xfrm>
                <a:off x="5376532" y="5088622"/>
                <a:ext cx="293400" cy="60480"/>
              </p14:xfrm>
            </p:contentPart>
          </mc:Choice>
          <mc:Fallback>
            <p:pic>
              <p:nvPicPr>
                <p:cNvPr id="153" name="Ink 152">
                  <a:extLst>
                    <a:ext uri="{FF2B5EF4-FFF2-40B4-BE49-F238E27FC236}">
                      <a16:creationId xmlns:a16="http://schemas.microsoft.com/office/drawing/2014/main" id="{20763D75-6899-E001-DF32-E54FC1F225B0}"/>
                    </a:ext>
                  </a:extLst>
                </p:cNvPr>
                <p:cNvPicPr/>
                <p:nvPr/>
              </p:nvPicPr>
              <p:blipFill>
                <a:blip r:embed="rId241"/>
                <a:stretch>
                  <a:fillRect/>
                </a:stretch>
              </p:blipFill>
              <p:spPr>
                <a:xfrm>
                  <a:off x="5358532" y="5070982"/>
                  <a:ext cx="32904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4" name="Ink 153">
                  <a:extLst>
                    <a:ext uri="{FF2B5EF4-FFF2-40B4-BE49-F238E27FC236}">
                      <a16:creationId xmlns:a16="http://schemas.microsoft.com/office/drawing/2014/main" id="{D638EDFF-DA4D-091B-53F2-10C3DEB89DD4}"/>
                    </a:ext>
                  </a:extLst>
                </p14:cNvPr>
                <p14:cNvContentPartPr/>
                <p14:nvPr/>
              </p14:nvContentPartPr>
              <p14:xfrm>
                <a:off x="5587492" y="5027062"/>
                <a:ext cx="90360" cy="284760"/>
              </p14:xfrm>
            </p:contentPart>
          </mc:Choice>
          <mc:Fallback>
            <p:pic>
              <p:nvPicPr>
                <p:cNvPr id="154" name="Ink 153">
                  <a:extLst>
                    <a:ext uri="{FF2B5EF4-FFF2-40B4-BE49-F238E27FC236}">
                      <a16:creationId xmlns:a16="http://schemas.microsoft.com/office/drawing/2014/main" id="{D638EDFF-DA4D-091B-53F2-10C3DEB89DD4}"/>
                    </a:ext>
                  </a:extLst>
                </p:cNvPr>
                <p:cNvPicPr/>
                <p:nvPr/>
              </p:nvPicPr>
              <p:blipFill>
                <a:blip r:embed="rId243"/>
                <a:stretch>
                  <a:fillRect/>
                </a:stretch>
              </p:blipFill>
              <p:spPr>
                <a:xfrm>
                  <a:off x="5569852" y="5009422"/>
                  <a:ext cx="126000" cy="320400"/>
                </a:xfrm>
                <a:prstGeom prst="rect">
                  <a:avLst/>
                </a:prstGeom>
              </p:spPr>
            </p:pic>
          </mc:Fallback>
        </mc:AlternateContent>
      </p:grpSp>
    </p:spTree>
    <p:extLst>
      <p:ext uri="{BB962C8B-B14F-4D97-AF65-F5344CB8AC3E}">
        <p14:creationId xmlns:p14="http://schemas.microsoft.com/office/powerpoint/2010/main" val="2235664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60" name="Ink 59">
                <a:extLst>
                  <a:ext uri="{FF2B5EF4-FFF2-40B4-BE49-F238E27FC236}">
                    <a16:creationId xmlns:a16="http://schemas.microsoft.com/office/drawing/2014/main" id="{C012E3F9-166C-C62D-E7BB-9316919926CA}"/>
                  </a:ext>
                </a:extLst>
              </p14:cNvPr>
              <p14:cNvContentPartPr/>
              <p14:nvPr/>
            </p14:nvContentPartPr>
            <p14:xfrm>
              <a:off x="9278572" y="5096902"/>
              <a:ext cx="1244160" cy="1296360"/>
            </p14:xfrm>
          </p:contentPart>
        </mc:Choice>
        <mc:Fallback>
          <p:pic>
            <p:nvPicPr>
              <p:cNvPr id="60" name="Ink 59">
                <a:extLst>
                  <a:ext uri="{FF2B5EF4-FFF2-40B4-BE49-F238E27FC236}">
                    <a16:creationId xmlns:a16="http://schemas.microsoft.com/office/drawing/2014/main" id="{C012E3F9-166C-C62D-E7BB-9316919926CA}"/>
                  </a:ext>
                </a:extLst>
              </p:cNvPr>
              <p:cNvPicPr/>
              <p:nvPr/>
            </p:nvPicPr>
            <p:blipFill>
              <a:blip r:embed="rId3"/>
              <a:stretch>
                <a:fillRect/>
              </a:stretch>
            </p:blipFill>
            <p:spPr>
              <a:xfrm>
                <a:off x="9260572" y="5078902"/>
                <a:ext cx="1279800" cy="1332000"/>
              </a:xfrm>
              <a:prstGeom prst="rect">
                <a:avLst/>
              </a:prstGeom>
            </p:spPr>
          </p:pic>
        </mc:Fallback>
      </mc:AlternateContent>
      <p:grpSp>
        <p:nvGrpSpPr>
          <p:cNvPr id="160" name="Group 159">
            <a:extLst>
              <a:ext uri="{FF2B5EF4-FFF2-40B4-BE49-F238E27FC236}">
                <a16:creationId xmlns:a16="http://schemas.microsoft.com/office/drawing/2014/main" id="{9A5917E9-D55F-535D-247B-06002494A66D}"/>
              </a:ext>
            </a:extLst>
          </p:cNvPr>
          <p:cNvGrpSpPr/>
          <p:nvPr/>
        </p:nvGrpSpPr>
        <p:grpSpPr>
          <a:xfrm>
            <a:off x="1243732" y="378742"/>
            <a:ext cx="10314000" cy="6037920"/>
            <a:chOff x="1243732" y="378742"/>
            <a:chExt cx="10314000" cy="6037920"/>
          </a:xfrm>
        </p:grpSpPr>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D1C4B3A4-24BB-DF87-C4B2-05790765455A}"/>
                    </a:ext>
                  </a:extLst>
                </p14:cNvPr>
                <p14:cNvContentPartPr/>
                <p14:nvPr/>
              </p14:nvContentPartPr>
              <p14:xfrm>
                <a:off x="1613812" y="993982"/>
                <a:ext cx="360" cy="360"/>
              </p14:xfrm>
            </p:contentPart>
          </mc:Choice>
          <mc:Fallback>
            <p:pic>
              <p:nvPicPr>
                <p:cNvPr id="4" name="Ink 3">
                  <a:extLst>
                    <a:ext uri="{FF2B5EF4-FFF2-40B4-BE49-F238E27FC236}">
                      <a16:creationId xmlns:a16="http://schemas.microsoft.com/office/drawing/2014/main" id="{D1C4B3A4-24BB-DF87-C4B2-05790765455A}"/>
                    </a:ext>
                  </a:extLst>
                </p:cNvPr>
                <p:cNvPicPr/>
                <p:nvPr/>
              </p:nvPicPr>
              <p:blipFill>
                <a:blip r:embed="rId5"/>
                <a:stretch>
                  <a:fillRect/>
                </a:stretch>
              </p:blipFill>
              <p:spPr>
                <a:xfrm>
                  <a:off x="1596172" y="975982"/>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B081A562-BEC9-7E8E-AE29-5EA945CD84E2}"/>
                    </a:ext>
                  </a:extLst>
                </p14:cNvPr>
                <p14:cNvContentPartPr/>
                <p14:nvPr/>
              </p14:nvContentPartPr>
              <p14:xfrm>
                <a:off x="1243732" y="940342"/>
                <a:ext cx="775080" cy="2244600"/>
              </p14:xfrm>
            </p:contentPart>
          </mc:Choice>
          <mc:Fallback>
            <p:pic>
              <p:nvPicPr>
                <p:cNvPr id="5" name="Ink 4">
                  <a:extLst>
                    <a:ext uri="{FF2B5EF4-FFF2-40B4-BE49-F238E27FC236}">
                      <a16:creationId xmlns:a16="http://schemas.microsoft.com/office/drawing/2014/main" id="{B081A562-BEC9-7E8E-AE29-5EA945CD84E2}"/>
                    </a:ext>
                  </a:extLst>
                </p:cNvPr>
                <p:cNvPicPr/>
                <p:nvPr/>
              </p:nvPicPr>
              <p:blipFill>
                <a:blip r:embed="rId7"/>
                <a:stretch>
                  <a:fillRect/>
                </a:stretch>
              </p:blipFill>
              <p:spPr>
                <a:xfrm>
                  <a:off x="1225732" y="922702"/>
                  <a:ext cx="810720" cy="2280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A28CA3B3-66AA-338B-BB4D-7A49F6337577}"/>
                    </a:ext>
                  </a:extLst>
                </p14:cNvPr>
                <p14:cNvContentPartPr/>
                <p14:nvPr/>
              </p14:nvContentPartPr>
              <p14:xfrm>
                <a:off x="1558732" y="988222"/>
                <a:ext cx="3874320" cy="2573280"/>
              </p14:xfrm>
            </p:contentPart>
          </mc:Choice>
          <mc:Fallback>
            <p:pic>
              <p:nvPicPr>
                <p:cNvPr id="6" name="Ink 5">
                  <a:extLst>
                    <a:ext uri="{FF2B5EF4-FFF2-40B4-BE49-F238E27FC236}">
                      <a16:creationId xmlns:a16="http://schemas.microsoft.com/office/drawing/2014/main" id="{A28CA3B3-66AA-338B-BB4D-7A49F6337577}"/>
                    </a:ext>
                  </a:extLst>
                </p:cNvPr>
                <p:cNvPicPr/>
                <p:nvPr/>
              </p:nvPicPr>
              <p:blipFill>
                <a:blip r:embed="rId9"/>
                <a:stretch>
                  <a:fillRect/>
                </a:stretch>
              </p:blipFill>
              <p:spPr>
                <a:xfrm>
                  <a:off x="1541092" y="970582"/>
                  <a:ext cx="3909960" cy="2608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F889C223-2418-4189-2357-CA4B85B11E0A}"/>
                    </a:ext>
                  </a:extLst>
                </p14:cNvPr>
                <p14:cNvContentPartPr/>
                <p14:nvPr/>
              </p14:nvContentPartPr>
              <p14:xfrm>
                <a:off x="1497172" y="1759702"/>
                <a:ext cx="4304880" cy="130320"/>
              </p14:xfrm>
            </p:contentPart>
          </mc:Choice>
          <mc:Fallback>
            <p:pic>
              <p:nvPicPr>
                <p:cNvPr id="8" name="Ink 7">
                  <a:extLst>
                    <a:ext uri="{FF2B5EF4-FFF2-40B4-BE49-F238E27FC236}">
                      <a16:creationId xmlns:a16="http://schemas.microsoft.com/office/drawing/2014/main" id="{F889C223-2418-4189-2357-CA4B85B11E0A}"/>
                    </a:ext>
                  </a:extLst>
                </p:cNvPr>
                <p:cNvPicPr/>
                <p:nvPr/>
              </p:nvPicPr>
              <p:blipFill>
                <a:blip r:embed="rId11"/>
                <a:stretch>
                  <a:fillRect/>
                </a:stretch>
              </p:blipFill>
              <p:spPr>
                <a:xfrm>
                  <a:off x="1479172" y="1742062"/>
                  <a:ext cx="434052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87273B9C-E0E2-1B8C-12E5-22F427262CC2}"/>
                    </a:ext>
                  </a:extLst>
                </p14:cNvPr>
                <p14:cNvContentPartPr/>
                <p14:nvPr/>
              </p14:nvContentPartPr>
              <p14:xfrm>
                <a:off x="2070652" y="1230862"/>
                <a:ext cx="14760" cy="440640"/>
              </p14:xfrm>
            </p:contentPart>
          </mc:Choice>
          <mc:Fallback>
            <p:pic>
              <p:nvPicPr>
                <p:cNvPr id="10" name="Ink 9">
                  <a:extLst>
                    <a:ext uri="{FF2B5EF4-FFF2-40B4-BE49-F238E27FC236}">
                      <a16:creationId xmlns:a16="http://schemas.microsoft.com/office/drawing/2014/main" id="{87273B9C-E0E2-1B8C-12E5-22F427262CC2}"/>
                    </a:ext>
                  </a:extLst>
                </p:cNvPr>
                <p:cNvPicPr/>
                <p:nvPr/>
              </p:nvPicPr>
              <p:blipFill>
                <a:blip r:embed="rId13"/>
                <a:stretch>
                  <a:fillRect/>
                </a:stretch>
              </p:blipFill>
              <p:spPr>
                <a:xfrm>
                  <a:off x="2053012" y="1212862"/>
                  <a:ext cx="50400" cy="476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24F7CFB6-F476-9BCB-839F-9FE082C7E83D}"/>
                    </a:ext>
                  </a:extLst>
                </p14:cNvPr>
                <p14:cNvContentPartPr/>
                <p14:nvPr/>
              </p14:nvContentPartPr>
              <p14:xfrm>
                <a:off x="2200972" y="1343182"/>
                <a:ext cx="202320" cy="248760"/>
              </p14:xfrm>
            </p:contentPart>
          </mc:Choice>
          <mc:Fallback>
            <p:pic>
              <p:nvPicPr>
                <p:cNvPr id="11" name="Ink 10">
                  <a:extLst>
                    <a:ext uri="{FF2B5EF4-FFF2-40B4-BE49-F238E27FC236}">
                      <a16:creationId xmlns:a16="http://schemas.microsoft.com/office/drawing/2014/main" id="{24F7CFB6-F476-9BCB-839F-9FE082C7E83D}"/>
                    </a:ext>
                  </a:extLst>
                </p:cNvPr>
                <p:cNvPicPr/>
                <p:nvPr/>
              </p:nvPicPr>
              <p:blipFill>
                <a:blip r:embed="rId15"/>
                <a:stretch>
                  <a:fillRect/>
                </a:stretch>
              </p:blipFill>
              <p:spPr>
                <a:xfrm>
                  <a:off x="2182972" y="1325182"/>
                  <a:ext cx="23796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63E2E60D-83EA-61C0-4675-33D09917D4AB}"/>
                    </a:ext>
                  </a:extLst>
                </p14:cNvPr>
                <p14:cNvContentPartPr/>
                <p14:nvPr/>
              </p14:nvContentPartPr>
              <p14:xfrm>
                <a:off x="2565292" y="1346422"/>
                <a:ext cx="264600" cy="317160"/>
              </p14:xfrm>
            </p:contentPart>
          </mc:Choice>
          <mc:Fallback>
            <p:pic>
              <p:nvPicPr>
                <p:cNvPr id="12" name="Ink 11">
                  <a:extLst>
                    <a:ext uri="{FF2B5EF4-FFF2-40B4-BE49-F238E27FC236}">
                      <a16:creationId xmlns:a16="http://schemas.microsoft.com/office/drawing/2014/main" id="{63E2E60D-83EA-61C0-4675-33D09917D4AB}"/>
                    </a:ext>
                  </a:extLst>
                </p:cNvPr>
                <p:cNvPicPr/>
                <p:nvPr/>
              </p:nvPicPr>
              <p:blipFill>
                <a:blip r:embed="rId17"/>
                <a:stretch>
                  <a:fillRect/>
                </a:stretch>
              </p:blipFill>
              <p:spPr>
                <a:xfrm>
                  <a:off x="2547652" y="1328422"/>
                  <a:ext cx="30024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41944240-89ED-9388-0F6A-EAF673B74431}"/>
                    </a:ext>
                  </a:extLst>
                </p14:cNvPr>
                <p14:cNvContentPartPr/>
                <p14:nvPr/>
              </p14:nvContentPartPr>
              <p14:xfrm>
                <a:off x="2991892" y="1389982"/>
                <a:ext cx="41400" cy="303480"/>
              </p14:xfrm>
            </p:contentPart>
          </mc:Choice>
          <mc:Fallback>
            <p:pic>
              <p:nvPicPr>
                <p:cNvPr id="13" name="Ink 12">
                  <a:extLst>
                    <a:ext uri="{FF2B5EF4-FFF2-40B4-BE49-F238E27FC236}">
                      <a16:creationId xmlns:a16="http://schemas.microsoft.com/office/drawing/2014/main" id="{41944240-89ED-9388-0F6A-EAF673B74431}"/>
                    </a:ext>
                  </a:extLst>
                </p:cNvPr>
                <p:cNvPicPr/>
                <p:nvPr/>
              </p:nvPicPr>
              <p:blipFill>
                <a:blip r:embed="rId19"/>
                <a:stretch>
                  <a:fillRect/>
                </a:stretch>
              </p:blipFill>
              <p:spPr>
                <a:xfrm>
                  <a:off x="2973892" y="1372342"/>
                  <a:ext cx="7704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392F3CC7-AE94-9DA5-066D-EBA820339911}"/>
                    </a:ext>
                  </a:extLst>
                </p14:cNvPr>
                <p14:cNvContentPartPr/>
                <p14:nvPr/>
              </p14:nvContentPartPr>
              <p14:xfrm>
                <a:off x="2158132" y="424462"/>
                <a:ext cx="288720" cy="354240"/>
              </p14:xfrm>
            </p:contentPart>
          </mc:Choice>
          <mc:Fallback>
            <p:pic>
              <p:nvPicPr>
                <p:cNvPr id="15" name="Ink 14">
                  <a:extLst>
                    <a:ext uri="{FF2B5EF4-FFF2-40B4-BE49-F238E27FC236}">
                      <a16:creationId xmlns:a16="http://schemas.microsoft.com/office/drawing/2014/main" id="{392F3CC7-AE94-9DA5-066D-EBA820339911}"/>
                    </a:ext>
                  </a:extLst>
                </p:cNvPr>
                <p:cNvPicPr/>
                <p:nvPr/>
              </p:nvPicPr>
              <p:blipFill>
                <a:blip r:embed="rId21"/>
                <a:stretch>
                  <a:fillRect/>
                </a:stretch>
              </p:blipFill>
              <p:spPr>
                <a:xfrm>
                  <a:off x="2140132" y="406822"/>
                  <a:ext cx="32436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48F74107-D537-95FC-A386-4D2D26AA2E75}"/>
                    </a:ext>
                  </a:extLst>
                </p14:cNvPr>
                <p14:cNvContentPartPr/>
                <p14:nvPr/>
              </p14:nvContentPartPr>
              <p14:xfrm>
                <a:off x="2468452" y="578902"/>
                <a:ext cx="229320" cy="262440"/>
              </p14:xfrm>
            </p:contentPart>
          </mc:Choice>
          <mc:Fallback>
            <p:pic>
              <p:nvPicPr>
                <p:cNvPr id="16" name="Ink 15">
                  <a:extLst>
                    <a:ext uri="{FF2B5EF4-FFF2-40B4-BE49-F238E27FC236}">
                      <a16:creationId xmlns:a16="http://schemas.microsoft.com/office/drawing/2014/main" id="{48F74107-D537-95FC-A386-4D2D26AA2E75}"/>
                    </a:ext>
                  </a:extLst>
                </p:cNvPr>
                <p:cNvPicPr/>
                <p:nvPr/>
              </p:nvPicPr>
              <p:blipFill>
                <a:blip r:embed="rId23"/>
                <a:stretch>
                  <a:fillRect/>
                </a:stretch>
              </p:blipFill>
              <p:spPr>
                <a:xfrm>
                  <a:off x="2450452" y="560902"/>
                  <a:ext cx="26496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0F416A85-7683-8CF4-A72E-3564C0439E0C}"/>
                    </a:ext>
                  </a:extLst>
                </p14:cNvPr>
                <p14:cNvContentPartPr/>
                <p14:nvPr/>
              </p14:nvContentPartPr>
              <p14:xfrm>
                <a:off x="2843212" y="638662"/>
                <a:ext cx="23400" cy="217440"/>
              </p14:xfrm>
            </p:contentPart>
          </mc:Choice>
          <mc:Fallback>
            <p:pic>
              <p:nvPicPr>
                <p:cNvPr id="17" name="Ink 16">
                  <a:extLst>
                    <a:ext uri="{FF2B5EF4-FFF2-40B4-BE49-F238E27FC236}">
                      <a16:creationId xmlns:a16="http://schemas.microsoft.com/office/drawing/2014/main" id="{0F416A85-7683-8CF4-A72E-3564C0439E0C}"/>
                    </a:ext>
                  </a:extLst>
                </p:cNvPr>
                <p:cNvPicPr/>
                <p:nvPr/>
              </p:nvPicPr>
              <p:blipFill>
                <a:blip r:embed="rId25"/>
                <a:stretch>
                  <a:fillRect/>
                </a:stretch>
              </p:blipFill>
              <p:spPr>
                <a:xfrm>
                  <a:off x="2825212" y="621022"/>
                  <a:ext cx="5904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A770962A-3714-1705-E88F-D9A31BC0AFD6}"/>
                    </a:ext>
                  </a:extLst>
                </p14:cNvPr>
                <p14:cNvContentPartPr/>
                <p14:nvPr/>
              </p14:nvContentPartPr>
              <p14:xfrm>
                <a:off x="2879212" y="423022"/>
                <a:ext cx="18000" cy="57240"/>
              </p14:xfrm>
            </p:contentPart>
          </mc:Choice>
          <mc:Fallback>
            <p:pic>
              <p:nvPicPr>
                <p:cNvPr id="18" name="Ink 17">
                  <a:extLst>
                    <a:ext uri="{FF2B5EF4-FFF2-40B4-BE49-F238E27FC236}">
                      <a16:creationId xmlns:a16="http://schemas.microsoft.com/office/drawing/2014/main" id="{A770962A-3714-1705-E88F-D9A31BC0AFD6}"/>
                    </a:ext>
                  </a:extLst>
                </p:cNvPr>
                <p:cNvPicPr/>
                <p:nvPr/>
              </p:nvPicPr>
              <p:blipFill>
                <a:blip r:embed="rId27"/>
                <a:stretch>
                  <a:fillRect/>
                </a:stretch>
              </p:blipFill>
              <p:spPr>
                <a:xfrm>
                  <a:off x="2861572" y="405022"/>
                  <a:ext cx="5364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2C74290B-9E94-2D47-6154-411914667216}"/>
                    </a:ext>
                  </a:extLst>
                </p14:cNvPr>
                <p14:cNvContentPartPr/>
                <p14:nvPr/>
              </p14:nvContentPartPr>
              <p14:xfrm>
                <a:off x="2945812" y="378742"/>
                <a:ext cx="280800" cy="556200"/>
              </p14:xfrm>
            </p:contentPart>
          </mc:Choice>
          <mc:Fallback>
            <p:pic>
              <p:nvPicPr>
                <p:cNvPr id="19" name="Ink 18">
                  <a:extLst>
                    <a:ext uri="{FF2B5EF4-FFF2-40B4-BE49-F238E27FC236}">
                      <a16:creationId xmlns:a16="http://schemas.microsoft.com/office/drawing/2014/main" id="{2C74290B-9E94-2D47-6154-411914667216}"/>
                    </a:ext>
                  </a:extLst>
                </p:cNvPr>
                <p:cNvPicPr/>
                <p:nvPr/>
              </p:nvPicPr>
              <p:blipFill>
                <a:blip r:embed="rId29"/>
                <a:stretch>
                  <a:fillRect/>
                </a:stretch>
              </p:blipFill>
              <p:spPr>
                <a:xfrm>
                  <a:off x="2927812" y="360742"/>
                  <a:ext cx="316440" cy="591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DB46D7E2-816B-A60F-8BE2-6D48E769F957}"/>
                    </a:ext>
                  </a:extLst>
                </p14:cNvPr>
                <p14:cNvContentPartPr/>
                <p14:nvPr/>
              </p14:nvContentPartPr>
              <p14:xfrm>
                <a:off x="1444972" y="5603782"/>
                <a:ext cx="414720" cy="456120"/>
              </p14:xfrm>
            </p:contentPart>
          </mc:Choice>
          <mc:Fallback>
            <p:pic>
              <p:nvPicPr>
                <p:cNvPr id="21" name="Ink 20">
                  <a:extLst>
                    <a:ext uri="{FF2B5EF4-FFF2-40B4-BE49-F238E27FC236}">
                      <a16:creationId xmlns:a16="http://schemas.microsoft.com/office/drawing/2014/main" id="{DB46D7E2-816B-A60F-8BE2-6D48E769F957}"/>
                    </a:ext>
                  </a:extLst>
                </p:cNvPr>
                <p:cNvPicPr/>
                <p:nvPr/>
              </p:nvPicPr>
              <p:blipFill>
                <a:blip r:embed="rId31"/>
                <a:stretch>
                  <a:fillRect/>
                </a:stretch>
              </p:blipFill>
              <p:spPr>
                <a:xfrm>
                  <a:off x="1427332" y="5586142"/>
                  <a:ext cx="450360" cy="4917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Ink 21">
                  <a:extLst>
                    <a:ext uri="{FF2B5EF4-FFF2-40B4-BE49-F238E27FC236}">
                      <a16:creationId xmlns:a16="http://schemas.microsoft.com/office/drawing/2014/main" id="{4FAB03A0-5F37-8C5D-65CE-DF8321A634A7}"/>
                    </a:ext>
                  </a:extLst>
                </p14:cNvPr>
                <p14:cNvContentPartPr/>
                <p14:nvPr/>
              </p14:nvContentPartPr>
              <p14:xfrm>
                <a:off x="1442092" y="6113902"/>
                <a:ext cx="474480" cy="302760"/>
              </p14:xfrm>
            </p:contentPart>
          </mc:Choice>
          <mc:Fallback>
            <p:pic>
              <p:nvPicPr>
                <p:cNvPr id="22" name="Ink 21">
                  <a:extLst>
                    <a:ext uri="{FF2B5EF4-FFF2-40B4-BE49-F238E27FC236}">
                      <a16:creationId xmlns:a16="http://schemas.microsoft.com/office/drawing/2014/main" id="{4FAB03A0-5F37-8C5D-65CE-DF8321A634A7}"/>
                    </a:ext>
                  </a:extLst>
                </p:cNvPr>
                <p:cNvPicPr/>
                <p:nvPr/>
              </p:nvPicPr>
              <p:blipFill>
                <a:blip r:embed="rId33"/>
                <a:stretch>
                  <a:fillRect/>
                </a:stretch>
              </p:blipFill>
              <p:spPr>
                <a:xfrm>
                  <a:off x="1424092" y="6096262"/>
                  <a:ext cx="51012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341147EE-F417-EA10-30AD-309134026E84}"/>
                    </a:ext>
                  </a:extLst>
                </p14:cNvPr>
                <p14:cNvContentPartPr/>
                <p14:nvPr/>
              </p14:nvContentPartPr>
              <p14:xfrm>
                <a:off x="2047612" y="5691622"/>
                <a:ext cx="441360" cy="345960"/>
              </p14:xfrm>
            </p:contentPart>
          </mc:Choice>
          <mc:Fallback>
            <p:pic>
              <p:nvPicPr>
                <p:cNvPr id="23" name="Ink 22">
                  <a:extLst>
                    <a:ext uri="{FF2B5EF4-FFF2-40B4-BE49-F238E27FC236}">
                      <a16:creationId xmlns:a16="http://schemas.microsoft.com/office/drawing/2014/main" id="{341147EE-F417-EA10-30AD-309134026E84}"/>
                    </a:ext>
                  </a:extLst>
                </p:cNvPr>
                <p:cNvPicPr/>
                <p:nvPr/>
              </p:nvPicPr>
              <p:blipFill>
                <a:blip r:embed="rId35"/>
                <a:stretch>
                  <a:fillRect/>
                </a:stretch>
              </p:blipFill>
              <p:spPr>
                <a:xfrm>
                  <a:off x="2029972" y="5673982"/>
                  <a:ext cx="47700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55037497-1AE7-A2DF-0C63-D3981C080AE1}"/>
                    </a:ext>
                  </a:extLst>
                </p14:cNvPr>
                <p14:cNvContentPartPr/>
                <p14:nvPr/>
              </p14:nvContentPartPr>
              <p14:xfrm>
                <a:off x="2290972" y="5680462"/>
                <a:ext cx="272160" cy="132480"/>
              </p14:xfrm>
            </p:contentPart>
          </mc:Choice>
          <mc:Fallback>
            <p:pic>
              <p:nvPicPr>
                <p:cNvPr id="24" name="Ink 23">
                  <a:extLst>
                    <a:ext uri="{FF2B5EF4-FFF2-40B4-BE49-F238E27FC236}">
                      <a16:creationId xmlns:a16="http://schemas.microsoft.com/office/drawing/2014/main" id="{55037497-1AE7-A2DF-0C63-D3981C080AE1}"/>
                    </a:ext>
                  </a:extLst>
                </p:cNvPr>
                <p:cNvPicPr/>
                <p:nvPr/>
              </p:nvPicPr>
              <p:blipFill>
                <a:blip r:embed="rId37"/>
                <a:stretch>
                  <a:fillRect/>
                </a:stretch>
              </p:blipFill>
              <p:spPr>
                <a:xfrm>
                  <a:off x="2273332" y="5662822"/>
                  <a:ext cx="30780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835EFF8F-CDDB-6DFE-7B72-65E4D7EFF243}"/>
                    </a:ext>
                  </a:extLst>
                </p14:cNvPr>
                <p14:cNvContentPartPr/>
                <p14:nvPr/>
              </p14:nvContentPartPr>
              <p14:xfrm>
                <a:off x="2144092" y="4737262"/>
                <a:ext cx="734040" cy="919080"/>
              </p14:xfrm>
            </p:contentPart>
          </mc:Choice>
          <mc:Fallback>
            <p:pic>
              <p:nvPicPr>
                <p:cNvPr id="25" name="Ink 24">
                  <a:extLst>
                    <a:ext uri="{FF2B5EF4-FFF2-40B4-BE49-F238E27FC236}">
                      <a16:creationId xmlns:a16="http://schemas.microsoft.com/office/drawing/2014/main" id="{835EFF8F-CDDB-6DFE-7B72-65E4D7EFF243}"/>
                    </a:ext>
                  </a:extLst>
                </p:cNvPr>
                <p:cNvPicPr/>
                <p:nvPr/>
              </p:nvPicPr>
              <p:blipFill>
                <a:blip r:embed="rId39"/>
                <a:stretch>
                  <a:fillRect/>
                </a:stretch>
              </p:blipFill>
              <p:spPr>
                <a:xfrm>
                  <a:off x="2126452" y="4719262"/>
                  <a:ext cx="769680" cy="954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5B363C4B-981C-056E-4F0A-1093E0A326AC}"/>
                    </a:ext>
                  </a:extLst>
                </p14:cNvPr>
                <p14:cNvContentPartPr/>
                <p14:nvPr/>
              </p14:nvContentPartPr>
              <p14:xfrm>
                <a:off x="2425612" y="5418742"/>
                <a:ext cx="132120" cy="144360"/>
              </p14:xfrm>
            </p:contentPart>
          </mc:Choice>
          <mc:Fallback>
            <p:pic>
              <p:nvPicPr>
                <p:cNvPr id="26" name="Ink 25">
                  <a:extLst>
                    <a:ext uri="{FF2B5EF4-FFF2-40B4-BE49-F238E27FC236}">
                      <a16:creationId xmlns:a16="http://schemas.microsoft.com/office/drawing/2014/main" id="{5B363C4B-981C-056E-4F0A-1093E0A326AC}"/>
                    </a:ext>
                  </a:extLst>
                </p:cNvPr>
                <p:cNvPicPr/>
                <p:nvPr/>
              </p:nvPicPr>
              <p:blipFill>
                <a:blip r:embed="rId41"/>
                <a:stretch>
                  <a:fillRect/>
                </a:stretch>
              </p:blipFill>
              <p:spPr>
                <a:xfrm>
                  <a:off x="2407612" y="5400742"/>
                  <a:ext cx="1677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DEAA06BF-40A7-169C-8902-89A74A249CEF}"/>
                    </a:ext>
                  </a:extLst>
                </p14:cNvPr>
                <p14:cNvContentPartPr/>
                <p14:nvPr/>
              </p14:nvContentPartPr>
              <p14:xfrm>
                <a:off x="2359732" y="1926742"/>
                <a:ext cx="131040" cy="2918520"/>
              </p14:xfrm>
            </p:contentPart>
          </mc:Choice>
          <mc:Fallback>
            <p:pic>
              <p:nvPicPr>
                <p:cNvPr id="27" name="Ink 26">
                  <a:extLst>
                    <a:ext uri="{FF2B5EF4-FFF2-40B4-BE49-F238E27FC236}">
                      <a16:creationId xmlns:a16="http://schemas.microsoft.com/office/drawing/2014/main" id="{DEAA06BF-40A7-169C-8902-89A74A249CEF}"/>
                    </a:ext>
                  </a:extLst>
                </p:cNvPr>
                <p:cNvPicPr/>
                <p:nvPr/>
              </p:nvPicPr>
              <p:blipFill>
                <a:blip r:embed="rId43"/>
                <a:stretch>
                  <a:fillRect/>
                </a:stretch>
              </p:blipFill>
              <p:spPr>
                <a:xfrm>
                  <a:off x="2342092" y="1908742"/>
                  <a:ext cx="166680" cy="29541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69AD0751-35F9-1061-3924-7FBA818C9CE6}"/>
                    </a:ext>
                  </a:extLst>
                </p14:cNvPr>
                <p14:cNvContentPartPr/>
                <p14:nvPr/>
              </p14:nvContentPartPr>
              <p14:xfrm>
                <a:off x="2347492" y="1653502"/>
                <a:ext cx="261000" cy="392760"/>
              </p14:xfrm>
            </p:contentPart>
          </mc:Choice>
          <mc:Fallback>
            <p:pic>
              <p:nvPicPr>
                <p:cNvPr id="28" name="Ink 27">
                  <a:extLst>
                    <a:ext uri="{FF2B5EF4-FFF2-40B4-BE49-F238E27FC236}">
                      <a16:creationId xmlns:a16="http://schemas.microsoft.com/office/drawing/2014/main" id="{69AD0751-35F9-1061-3924-7FBA818C9CE6}"/>
                    </a:ext>
                  </a:extLst>
                </p:cNvPr>
                <p:cNvPicPr/>
                <p:nvPr/>
              </p:nvPicPr>
              <p:blipFill>
                <a:blip r:embed="rId45"/>
                <a:stretch>
                  <a:fillRect/>
                </a:stretch>
              </p:blipFill>
              <p:spPr>
                <a:xfrm>
                  <a:off x="2329492" y="1635862"/>
                  <a:ext cx="296640" cy="428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437EB38D-4C12-F739-8EA3-01CC643EBD5A}"/>
                    </a:ext>
                  </a:extLst>
                </p14:cNvPr>
                <p14:cNvContentPartPr/>
                <p14:nvPr/>
              </p14:nvContentPartPr>
              <p14:xfrm>
                <a:off x="2674372" y="1726582"/>
                <a:ext cx="165960" cy="2683080"/>
              </p14:xfrm>
            </p:contentPart>
          </mc:Choice>
          <mc:Fallback>
            <p:pic>
              <p:nvPicPr>
                <p:cNvPr id="29" name="Ink 28">
                  <a:extLst>
                    <a:ext uri="{FF2B5EF4-FFF2-40B4-BE49-F238E27FC236}">
                      <a16:creationId xmlns:a16="http://schemas.microsoft.com/office/drawing/2014/main" id="{437EB38D-4C12-F739-8EA3-01CC643EBD5A}"/>
                    </a:ext>
                  </a:extLst>
                </p:cNvPr>
                <p:cNvPicPr/>
                <p:nvPr/>
              </p:nvPicPr>
              <p:blipFill>
                <a:blip r:embed="rId47"/>
                <a:stretch>
                  <a:fillRect/>
                </a:stretch>
              </p:blipFill>
              <p:spPr>
                <a:xfrm>
                  <a:off x="2656732" y="1708582"/>
                  <a:ext cx="201600" cy="27187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A2DB3979-BDD7-1620-B706-5BE5048BFF8E}"/>
                    </a:ext>
                  </a:extLst>
                </p14:cNvPr>
                <p14:cNvContentPartPr/>
                <p14:nvPr/>
              </p14:nvContentPartPr>
              <p14:xfrm>
                <a:off x="2629732" y="4326142"/>
                <a:ext cx="152280" cy="109440"/>
              </p14:xfrm>
            </p:contentPart>
          </mc:Choice>
          <mc:Fallback>
            <p:pic>
              <p:nvPicPr>
                <p:cNvPr id="30" name="Ink 29">
                  <a:extLst>
                    <a:ext uri="{FF2B5EF4-FFF2-40B4-BE49-F238E27FC236}">
                      <a16:creationId xmlns:a16="http://schemas.microsoft.com/office/drawing/2014/main" id="{A2DB3979-BDD7-1620-B706-5BE5048BFF8E}"/>
                    </a:ext>
                  </a:extLst>
                </p:cNvPr>
                <p:cNvPicPr/>
                <p:nvPr/>
              </p:nvPicPr>
              <p:blipFill>
                <a:blip r:embed="rId49"/>
                <a:stretch>
                  <a:fillRect/>
                </a:stretch>
              </p:blipFill>
              <p:spPr>
                <a:xfrm>
                  <a:off x="2612092" y="4308502"/>
                  <a:ext cx="18792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5D444469-91D0-23BC-301F-340AE99507FD}"/>
                    </a:ext>
                  </a:extLst>
                </p14:cNvPr>
                <p14:cNvContentPartPr/>
                <p14:nvPr/>
              </p14:nvContentPartPr>
              <p14:xfrm>
                <a:off x="3048412" y="5037142"/>
                <a:ext cx="16920" cy="230040"/>
              </p14:xfrm>
            </p:contentPart>
          </mc:Choice>
          <mc:Fallback>
            <p:pic>
              <p:nvPicPr>
                <p:cNvPr id="31" name="Ink 30">
                  <a:extLst>
                    <a:ext uri="{FF2B5EF4-FFF2-40B4-BE49-F238E27FC236}">
                      <a16:creationId xmlns:a16="http://schemas.microsoft.com/office/drawing/2014/main" id="{5D444469-91D0-23BC-301F-340AE99507FD}"/>
                    </a:ext>
                  </a:extLst>
                </p:cNvPr>
                <p:cNvPicPr/>
                <p:nvPr/>
              </p:nvPicPr>
              <p:blipFill>
                <a:blip r:embed="rId51"/>
                <a:stretch>
                  <a:fillRect/>
                </a:stretch>
              </p:blipFill>
              <p:spPr>
                <a:xfrm>
                  <a:off x="3030772" y="5019502"/>
                  <a:ext cx="5256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969869E4-E389-B979-D4B9-24DEB6BD055A}"/>
                    </a:ext>
                  </a:extLst>
                </p14:cNvPr>
                <p14:cNvContentPartPr/>
                <p14:nvPr/>
              </p14:nvContentPartPr>
              <p14:xfrm>
                <a:off x="3135172" y="5091502"/>
                <a:ext cx="114840" cy="116640"/>
              </p14:xfrm>
            </p:contentPart>
          </mc:Choice>
          <mc:Fallback>
            <p:pic>
              <p:nvPicPr>
                <p:cNvPr id="32" name="Ink 31">
                  <a:extLst>
                    <a:ext uri="{FF2B5EF4-FFF2-40B4-BE49-F238E27FC236}">
                      <a16:creationId xmlns:a16="http://schemas.microsoft.com/office/drawing/2014/main" id="{969869E4-E389-B979-D4B9-24DEB6BD055A}"/>
                    </a:ext>
                  </a:extLst>
                </p:cNvPr>
                <p:cNvPicPr/>
                <p:nvPr/>
              </p:nvPicPr>
              <p:blipFill>
                <a:blip r:embed="rId53"/>
                <a:stretch>
                  <a:fillRect/>
                </a:stretch>
              </p:blipFill>
              <p:spPr>
                <a:xfrm>
                  <a:off x="3117532" y="5073862"/>
                  <a:ext cx="1504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7540C4B6-2838-D944-CD92-3A2FBD25E356}"/>
                    </a:ext>
                  </a:extLst>
                </p14:cNvPr>
                <p14:cNvContentPartPr/>
                <p14:nvPr/>
              </p14:nvContentPartPr>
              <p14:xfrm>
                <a:off x="3321652" y="5094022"/>
                <a:ext cx="148680" cy="150840"/>
              </p14:xfrm>
            </p:contentPart>
          </mc:Choice>
          <mc:Fallback>
            <p:pic>
              <p:nvPicPr>
                <p:cNvPr id="33" name="Ink 32">
                  <a:extLst>
                    <a:ext uri="{FF2B5EF4-FFF2-40B4-BE49-F238E27FC236}">
                      <a16:creationId xmlns:a16="http://schemas.microsoft.com/office/drawing/2014/main" id="{7540C4B6-2838-D944-CD92-3A2FBD25E356}"/>
                    </a:ext>
                  </a:extLst>
                </p:cNvPr>
                <p:cNvPicPr/>
                <p:nvPr/>
              </p:nvPicPr>
              <p:blipFill>
                <a:blip r:embed="rId55"/>
                <a:stretch>
                  <a:fillRect/>
                </a:stretch>
              </p:blipFill>
              <p:spPr>
                <a:xfrm>
                  <a:off x="3303652" y="5076022"/>
                  <a:ext cx="18432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5307E66A-22D7-46F2-A6E8-10C91CB7939E}"/>
                    </a:ext>
                  </a:extLst>
                </p14:cNvPr>
                <p14:cNvContentPartPr/>
                <p14:nvPr/>
              </p14:nvContentPartPr>
              <p14:xfrm>
                <a:off x="3502372" y="5073862"/>
                <a:ext cx="33120" cy="208800"/>
              </p14:xfrm>
            </p:contentPart>
          </mc:Choice>
          <mc:Fallback>
            <p:pic>
              <p:nvPicPr>
                <p:cNvPr id="34" name="Ink 33">
                  <a:extLst>
                    <a:ext uri="{FF2B5EF4-FFF2-40B4-BE49-F238E27FC236}">
                      <a16:creationId xmlns:a16="http://schemas.microsoft.com/office/drawing/2014/main" id="{5307E66A-22D7-46F2-A6E8-10C91CB7939E}"/>
                    </a:ext>
                  </a:extLst>
                </p:cNvPr>
                <p:cNvPicPr/>
                <p:nvPr/>
              </p:nvPicPr>
              <p:blipFill>
                <a:blip r:embed="rId57"/>
                <a:stretch>
                  <a:fillRect/>
                </a:stretch>
              </p:blipFill>
              <p:spPr>
                <a:xfrm>
                  <a:off x="3484732" y="5056222"/>
                  <a:ext cx="6876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DB84BD42-9C7F-032C-0D30-E0F0B2B4925C}"/>
                    </a:ext>
                  </a:extLst>
                </p14:cNvPr>
                <p14:cNvContentPartPr/>
                <p14:nvPr/>
              </p14:nvContentPartPr>
              <p14:xfrm>
                <a:off x="3304732" y="5551582"/>
                <a:ext cx="195480" cy="19080"/>
              </p14:xfrm>
            </p:contentPart>
          </mc:Choice>
          <mc:Fallback>
            <p:pic>
              <p:nvPicPr>
                <p:cNvPr id="36" name="Ink 35">
                  <a:extLst>
                    <a:ext uri="{FF2B5EF4-FFF2-40B4-BE49-F238E27FC236}">
                      <a16:creationId xmlns:a16="http://schemas.microsoft.com/office/drawing/2014/main" id="{DB84BD42-9C7F-032C-0D30-E0F0B2B4925C}"/>
                    </a:ext>
                  </a:extLst>
                </p:cNvPr>
                <p:cNvPicPr/>
                <p:nvPr/>
              </p:nvPicPr>
              <p:blipFill>
                <a:blip r:embed="rId59"/>
                <a:stretch>
                  <a:fillRect/>
                </a:stretch>
              </p:blipFill>
              <p:spPr>
                <a:xfrm>
                  <a:off x="3287092" y="5533582"/>
                  <a:ext cx="23112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C43F93A9-D0F9-3C78-C9BB-7CC7E839567E}"/>
                    </a:ext>
                  </a:extLst>
                </p14:cNvPr>
                <p14:cNvContentPartPr/>
                <p14:nvPr/>
              </p14:nvContentPartPr>
              <p14:xfrm>
                <a:off x="3333172" y="5663182"/>
                <a:ext cx="131760" cy="17640"/>
              </p14:xfrm>
            </p:contentPart>
          </mc:Choice>
          <mc:Fallback>
            <p:pic>
              <p:nvPicPr>
                <p:cNvPr id="37" name="Ink 36">
                  <a:extLst>
                    <a:ext uri="{FF2B5EF4-FFF2-40B4-BE49-F238E27FC236}">
                      <a16:creationId xmlns:a16="http://schemas.microsoft.com/office/drawing/2014/main" id="{C43F93A9-D0F9-3C78-C9BB-7CC7E839567E}"/>
                    </a:ext>
                  </a:extLst>
                </p:cNvPr>
                <p:cNvPicPr/>
                <p:nvPr/>
              </p:nvPicPr>
              <p:blipFill>
                <a:blip r:embed="rId61"/>
                <a:stretch>
                  <a:fillRect/>
                </a:stretch>
              </p:blipFill>
              <p:spPr>
                <a:xfrm>
                  <a:off x="3315532" y="5645542"/>
                  <a:ext cx="1674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05890462-08F2-01DC-DB50-26580F132F76}"/>
                    </a:ext>
                  </a:extLst>
                </p14:cNvPr>
                <p14:cNvContentPartPr/>
                <p14:nvPr/>
              </p14:nvContentPartPr>
              <p14:xfrm>
                <a:off x="3347572" y="5746702"/>
                <a:ext cx="149400" cy="16560"/>
              </p14:xfrm>
            </p:contentPart>
          </mc:Choice>
          <mc:Fallback>
            <p:pic>
              <p:nvPicPr>
                <p:cNvPr id="38" name="Ink 37">
                  <a:extLst>
                    <a:ext uri="{FF2B5EF4-FFF2-40B4-BE49-F238E27FC236}">
                      <a16:creationId xmlns:a16="http://schemas.microsoft.com/office/drawing/2014/main" id="{05890462-08F2-01DC-DB50-26580F132F76}"/>
                    </a:ext>
                  </a:extLst>
                </p:cNvPr>
                <p:cNvPicPr/>
                <p:nvPr/>
              </p:nvPicPr>
              <p:blipFill>
                <a:blip r:embed="rId63"/>
                <a:stretch>
                  <a:fillRect/>
                </a:stretch>
              </p:blipFill>
              <p:spPr>
                <a:xfrm>
                  <a:off x="3329932" y="5728702"/>
                  <a:ext cx="18504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57AD865B-291A-755B-C9DF-6CCFDDB92323}"/>
                    </a:ext>
                  </a:extLst>
                </p14:cNvPr>
                <p14:cNvContentPartPr/>
                <p14:nvPr/>
              </p14:nvContentPartPr>
              <p14:xfrm>
                <a:off x="3738172" y="5666782"/>
                <a:ext cx="246600" cy="109440"/>
              </p14:xfrm>
            </p:contentPart>
          </mc:Choice>
          <mc:Fallback>
            <p:pic>
              <p:nvPicPr>
                <p:cNvPr id="39" name="Ink 38">
                  <a:extLst>
                    <a:ext uri="{FF2B5EF4-FFF2-40B4-BE49-F238E27FC236}">
                      <a16:creationId xmlns:a16="http://schemas.microsoft.com/office/drawing/2014/main" id="{57AD865B-291A-755B-C9DF-6CCFDDB92323}"/>
                    </a:ext>
                  </a:extLst>
                </p:cNvPr>
                <p:cNvPicPr/>
                <p:nvPr/>
              </p:nvPicPr>
              <p:blipFill>
                <a:blip r:embed="rId65"/>
                <a:stretch>
                  <a:fillRect/>
                </a:stretch>
              </p:blipFill>
              <p:spPr>
                <a:xfrm>
                  <a:off x="3720532" y="5648782"/>
                  <a:ext cx="2822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1" name="Ink 40">
                  <a:extLst>
                    <a:ext uri="{FF2B5EF4-FFF2-40B4-BE49-F238E27FC236}">
                      <a16:creationId xmlns:a16="http://schemas.microsoft.com/office/drawing/2014/main" id="{378B5C9B-3273-3776-1339-6C9DC29575DB}"/>
                    </a:ext>
                  </a:extLst>
                </p14:cNvPr>
                <p14:cNvContentPartPr/>
                <p14:nvPr/>
              </p14:nvContentPartPr>
              <p14:xfrm>
                <a:off x="6172852" y="4220302"/>
                <a:ext cx="2276280" cy="1283040"/>
              </p14:xfrm>
            </p:contentPart>
          </mc:Choice>
          <mc:Fallback>
            <p:pic>
              <p:nvPicPr>
                <p:cNvPr id="41" name="Ink 40">
                  <a:extLst>
                    <a:ext uri="{FF2B5EF4-FFF2-40B4-BE49-F238E27FC236}">
                      <a16:creationId xmlns:a16="http://schemas.microsoft.com/office/drawing/2014/main" id="{378B5C9B-3273-3776-1339-6C9DC29575DB}"/>
                    </a:ext>
                  </a:extLst>
                </p:cNvPr>
                <p:cNvPicPr/>
                <p:nvPr/>
              </p:nvPicPr>
              <p:blipFill>
                <a:blip r:embed="rId67"/>
                <a:stretch>
                  <a:fillRect/>
                </a:stretch>
              </p:blipFill>
              <p:spPr>
                <a:xfrm>
                  <a:off x="6155212" y="4202302"/>
                  <a:ext cx="2311920" cy="1318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2" name="Ink 41">
                  <a:extLst>
                    <a:ext uri="{FF2B5EF4-FFF2-40B4-BE49-F238E27FC236}">
                      <a16:creationId xmlns:a16="http://schemas.microsoft.com/office/drawing/2014/main" id="{7C49900D-4A20-DFB0-2872-CBC591FB8571}"/>
                    </a:ext>
                  </a:extLst>
                </p14:cNvPr>
                <p14:cNvContentPartPr/>
                <p14:nvPr/>
              </p14:nvContentPartPr>
              <p14:xfrm>
                <a:off x="6148732" y="4129582"/>
                <a:ext cx="2488320" cy="1248120"/>
              </p14:xfrm>
            </p:contentPart>
          </mc:Choice>
          <mc:Fallback>
            <p:pic>
              <p:nvPicPr>
                <p:cNvPr id="42" name="Ink 41">
                  <a:extLst>
                    <a:ext uri="{FF2B5EF4-FFF2-40B4-BE49-F238E27FC236}">
                      <a16:creationId xmlns:a16="http://schemas.microsoft.com/office/drawing/2014/main" id="{7C49900D-4A20-DFB0-2872-CBC591FB8571}"/>
                    </a:ext>
                  </a:extLst>
                </p:cNvPr>
                <p:cNvPicPr/>
                <p:nvPr/>
              </p:nvPicPr>
              <p:blipFill>
                <a:blip r:embed="rId69"/>
                <a:stretch>
                  <a:fillRect/>
                </a:stretch>
              </p:blipFill>
              <p:spPr>
                <a:xfrm>
                  <a:off x="6130732" y="4111942"/>
                  <a:ext cx="2523960" cy="1283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3" name="Ink 42">
                  <a:extLst>
                    <a:ext uri="{FF2B5EF4-FFF2-40B4-BE49-F238E27FC236}">
                      <a16:creationId xmlns:a16="http://schemas.microsoft.com/office/drawing/2014/main" id="{561C0AC0-E35A-F04D-CFE0-CEF4C12DF09F}"/>
                    </a:ext>
                  </a:extLst>
                </p14:cNvPr>
                <p14:cNvContentPartPr/>
                <p14:nvPr/>
              </p14:nvContentPartPr>
              <p14:xfrm>
                <a:off x="6199132" y="5673982"/>
                <a:ext cx="2294640" cy="668520"/>
              </p14:xfrm>
            </p:contentPart>
          </mc:Choice>
          <mc:Fallback>
            <p:pic>
              <p:nvPicPr>
                <p:cNvPr id="43" name="Ink 42">
                  <a:extLst>
                    <a:ext uri="{FF2B5EF4-FFF2-40B4-BE49-F238E27FC236}">
                      <a16:creationId xmlns:a16="http://schemas.microsoft.com/office/drawing/2014/main" id="{561C0AC0-E35A-F04D-CFE0-CEF4C12DF09F}"/>
                    </a:ext>
                  </a:extLst>
                </p:cNvPr>
                <p:cNvPicPr/>
                <p:nvPr/>
              </p:nvPicPr>
              <p:blipFill>
                <a:blip r:embed="rId71"/>
                <a:stretch>
                  <a:fillRect/>
                </a:stretch>
              </p:blipFill>
              <p:spPr>
                <a:xfrm>
                  <a:off x="6181132" y="5655982"/>
                  <a:ext cx="2330280" cy="7041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4" name="Ink 43">
                  <a:extLst>
                    <a:ext uri="{FF2B5EF4-FFF2-40B4-BE49-F238E27FC236}">
                      <a16:creationId xmlns:a16="http://schemas.microsoft.com/office/drawing/2014/main" id="{BEC71221-35D7-AA03-292D-29D2DF2CA6D5}"/>
                    </a:ext>
                  </a:extLst>
                </p14:cNvPr>
                <p14:cNvContentPartPr/>
                <p14:nvPr/>
              </p14:nvContentPartPr>
              <p14:xfrm>
                <a:off x="9528412" y="5284822"/>
                <a:ext cx="384480" cy="402480"/>
              </p14:xfrm>
            </p:contentPart>
          </mc:Choice>
          <mc:Fallback>
            <p:pic>
              <p:nvPicPr>
                <p:cNvPr id="44" name="Ink 43">
                  <a:extLst>
                    <a:ext uri="{FF2B5EF4-FFF2-40B4-BE49-F238E27FC236}">
                      <a16:creationId xmlns:a16="http://schemas.microsoft.com/office/drawing/2014/main" id="{BEC71221-35D7-AA03-292D-29D2DF2CA6D5}"/>
                    </a:ext>
                  </a:extLst>
                </p:cNvPr>
                <p:cNvPicPr/>
                <p:nvPr/>
              </p:nvPicPr>
              <p:blipFill>
                <a:blip r:embed="rId73"/>
                <a:stretch>
                  <a:fillRect/>
                </a:stretch>
              </p:blipFill>
              <p:spPr>
                <a:xfrm>
                  <a:off x="9510412" y="5267182"/>
                  <a:ext cx="420120" cy="4381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5" name="Ink 44">
                  <a:extLst>
                    <a:ext uri="{FF2B5EF4-FFF2-40B4-BE49-F238E27FC236}">
                      <a16:creationId xmlns:a16="http://schemas.microsoft.com/office/drawing/2014/main" id="{0BCBB793-CFB4-DCAD-1903-D49DB7943B7D}"/>
                    </a:ext>
                  </a:extLst>
                </p14:cNvPr>
                <p14:cNvContentPartPr/>
                <p14:nvPr/>
              </p14:nvContentPartPr>
              <p14:xfrm>
                <a:off x="9524452" y="5717902"/>
                <a:ext cx="423000" cy="290880"/>
              </p14:xfrm>
            </p:contentPart>
          </mc:Choice>
          <mc:Fallback>
            <p:pic>
              <p:nvPicPr>
                <p:cNvPr id="45" name="Ink 44">
                  <a:extLst>
                    <a:ext uri="{FF2B5EF4-FFF2-40B4-BE49-F238E27FC236}">
                      <a16:creationId xmlns:a16="http://schemas.microsoft.com/office/drawing/2014/main" id="{0BCBB793-CFB4-DCAD-1903-D49DB7943B7D}"/>
                    </a:ext>
                  </a:extLst>
                </p:cNvPr>
                <p:cNvPicPr/>
                <p:nvPr/>
              </p:nvPicPr>
              <p:blipFill>
                <a:blip r:embed="rId75"/>
                <a:stretch>
                  <a:fillRect/>
                </a:stretch>
              </p:blipFill>
              <p:spPr>
                <a:xfrm>
                  <a:off x="9506812" y="5699902"/>
                  <a:ext cx="45864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6" name="Ink 45">
                  <a:extLst>
                    <a:ext uri="{FF2B5EF4-FFF2-40B4-BE49-F238E27FC236}">
                      <a16:creationId xmlns:a16="http://schemas.microsoft.com/office/drawing/2014/main" id="{C37E1B57-796C-4950-8BC9-48CB627FAEE0}"/>
                    </a:ext>
                  </a:extLst>
                </p14:cNvPr>
                <p14:cNvContentPartPr/>
                <p14:nvPr/>
              </p14:nvContentPartPr>
              <p14:xfrm>
                <a:off x="8637052" y="5589742"/>
                <a:ext cx="578160" cy="51120"/>
              </p14:xfrm>
            </p:contentPart>
          </mc:Choice>
          <mc:Fallback>
            <p:pic>
              <p:nvPicPr>
                <p:cNvPr id="46" name="Ink 45">
                  <a:extLst>
                    <a:ext uri="{FF2B5EF4-FFF2-40B4-BE49-F238E27FC236}">
                      <a16:creationId xmlns:a16="http://schemas.microsoft.com/office/drawing/2014/main" id="{C37E1B57-796C-4950-8BC9-48CB627FAEE0}"/>
                    </a:ext>
                  </a:extLst>
                </p:cNvPr>
                <p:cNvPicPr/>
                <p:nvPr/>
              </p:nvPicPr>
              <p:blipFill>
                <a:blip r:embed="rId77"/>
                <a:stretch>
                  <a:fillRect/>
                </a:stretch>
              </p:blipFill>
              <p:spPr>
                <a:xfrm>
                  <a:off x="8619052" y="5572102"/>
                  <a:ext cx="61380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A3E7659C-81D7-4E1C-F39D-2B30BFE45FDC}"/>
                    </a:ext>
                  </a:extLst>
                </p14:cNvPr>
                <p14:cNvContentPartPr/>
                <p14:nvPr/>
              </p14:nvContentPartPr>
              <p14:xfrm>
                <a:off x="8734612" y="5475982"/>
                <a:ext cx="82800" cy="284400"/>
              </p14:xfrm>
            </p:contentPart>
          </mc:Choice>
          <mc:Fallback>
            <p:pic>
              <p:nvPicPr>
                <p:cNvPr id="47" name="Ink 46">
                  <a:extLst>
                    <a:ext uri="{FF2B5EF4-FFF2-40B4-BE49-F238E27FC236}">
                      <a16:creationId xmlns:a16="http://schemas.microsoft.com/office/drawing/2014/main" id="{A3E7659C-81D7-4E1C-F39D-2B30BFE45FDC}"/>
                    </a:ext>
                  </a:extLst>
                </p:cNvPr>
                <p:cNvPicPr/>
                <p:nvPr/>
              </p:nvPicPr>
              <p:blipFill>
                <a:blip r:embed="rId79"/>
                <a:stretch>
                  <a:fillRect/>
                </a:stretch>
              </p:blipFill>
              <p:spPr>
                <a:xfrm>
                  <a:off x="8716972" y="5457982"/>
                  <a:ext cx="11844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id="{28595016-3E0E-FDF6-7204-46FEB674C8E5}"/>
                    </a:ext>
                  </a:extLst>
                </p14:cNvPr>
                <p14:cNvContentPartPr/>
                <p14:nvPr/>
              </p14:nvContentPartPr>
              <p14:xfrm>
                <a:off x="3341092" y="1571062"/>
                <a:ext cx="2837160" cy="3352320"/>
              </p14:xfrm>
            </p:contentPart>
          </mc:Choice>
          <mc:Fallback>
            <p:pic>
              <p:nvPicPr>
                <p:cNvPr id="48" name="Ink 47">
                  <a:extLst>
                    <a:ext uri="{FF2B5EF4-FFF2-40B4-BE49-F238E27FC236}">
                      <a16:creationId xmlns:a16="http://schemas.microsoft.com/office/drawing/2014/main" id="{28595016-3E0E-FDF6-7204-46FEB674C8E5}"/>
                    </a:ext>
                  </a:extLst>
                </p:cNvPr>
                <p:cNvPicPr/>
                <p:nvPr/>
              </p:nvPicPr>
              <p:blipFill>
                <a:blip r:embed="rId81"/>
                <a:stretch>
                  <a:fillRect/>
                </a:stretch>
              </p:blipFill>
              <p:spPr>
                <a:xfrm>
                  <a:off x="3323092" y="1553062"/>
                  <a:ext cx="2872800" cy="33879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id="{A007CF2D-CD8A-92DB-C1D7-6ADDB809B851}"/>
                    </a:ext>
                  </a:extLst>
                </p14:cNvPr>
                <p14:cNvContentPartPr/>
                <p14:nvPr/>
              </p14:nvContentPartPr>
              <p14:xfrm>
                <a:off x="3325612" y="1285942"/>
                <a:ext cx="2876400" cy="3023640"/>
              </p14:xfrm>
            </p:contentPart>
          </mc:Choice>
          <mc:Fallback>
            <p:pic>
              <p:nvPicPr>
                <p:cNvPr id="49" name="Ink 48">
                  <a:extLst>
                    <a:ext uri="{FF2B5EF4-FFF2-40B4-BE49-F238E27FC236}">
                      <a16:creationId xmlns:a16="http://schemas.microsoft.com/office/drawing/2014/main" id="{A007CF2D-CD8A-92DB-C1D7-6ADDB809B851}"/>
                    </a:ext>
                  </a:extLst>
                </p:cNvPr>
                <p:cNvPicPr/>
                <p:nvPr/>
              </p:nvPicPr>
              <p:blipFill>
                <a:blip r:embed="rId83"/>
                <a:stretch>
                  <a:fillRect/>
                </a:stretch>
              </p:blipFill>
              <p:spPr>
                <a:xfrm>
                  <a:off x="3307612" y="1268302"/>
                  <a:ext cx="2912040" cy="30592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FE3B63ED-A55F-B3BD-B029-E0B6F99F3FAC}"/>
                    </a:ext>
                  </a:extLst>
                </p14:cNvPr>
                <p14:cNvContentPartPr/>
                <p14:nvPr/>
              </p14:nvContentPartPr>
              <p14:xfrm>
                <a:off x="6126412" y="4127422"/>
                <a:ext cx="137880" cy="282240"/>
              </p14:xfrm>
            </p:contentPart>
          </mc:Choice>
          <mc:Fallback>
            <p:pic>
              <p:nvPicPr>
                <p:cNvPr id="50" name="Ink 49">
                  <a:extLst>
                    <a:ext uri="{FF2B5EF4-FFF2-40B4-BE49-F238E27FC236}">
                      <a16:creationId xmlns:a16="http://schemas.microsoft.com/office/drawing/2014/main" id="{FE3B63ED-A55F-B3BD-B029-E0B6F99F3FAC}"/>
                    </a:ext>
                  </a:extLst>
                </p:cNvPr>
                <p:cNvPicPr/>
                <p:nvPr/>
              </p:nvPicPr>
              <p:blipFill>
                <a:blip r:embed="rId85"/>
                <a:stretch>
                  <a:fillRect/>
                </a:stretch>
              </p:blipFill>
              <p:spPr>
                <a:xfrm>
                  <a:off x="6108772" y="4109782"/>
                  <a:ext cx="17352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2" name="Ink 51">
                  <a:extLst>
                    <a:ext uri="{FF2B5EF4-FFF2-40B4-BE49-F238E27FC236}">
                      <a16:creationId xmlns:a16="http://schemas.microsoft.com/office/drawing/2014/main" id="{18A4CBED-DE10-2EEC-0F93-AB48A7E32A56}"/>
                    </a:ext>
                  </a:extLst>
                </p14:cNvPr>
                <p14:cNvContentPartPr/>
                <p14:nvPr/>
              </p14:nvContentPartPr>
              <p14:xfrm>
                <a:off x="6840652" y="4372942"/>
                <a:ext cx="20880" cy="244800"/>
              </p14:xfrm>
            </p:contentPart>
          </mc:Choice>
          <mc:Fallback>
            <p:pic>
              <p:nvPicPr>
                <p:cNvPr id="52" name="Ink 51">
                  <a:extLst>
                    <a:ext uri="{FF2B5EF4-FFF2-40B4-BE49-F238E27FC236}">
                      <a16:creationId xmlns:a16="http://schemas.microsoft.com/office/drawing/2014/main" id="{18A4CBED-DE10-2EEC-0F93-AB48A7E32A56}"/>
                    </a:ext>
                  </a:extLst>
                </p:cNvPr>
                <p:cNvPicPr/>
                <p:nvPr/>
              </p:nvPicPr>
              <p:blipFill>
                <a:blip r:embed="rId87"/>
                <a:stretch>
                  <a:fillRect/>
                </a:stretch>
              </p:blipFill>
              <p:spPr>
                <a:xfrm>
                  <a:off x="6823012" y="4355302"/>
                  <a:ext cx="5652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Ink 52">
                  <a:extLst>
                    <a:ext uri="{FF2B5EF4-FFF2-40B4-BE49-F238E27FC236}">
                      <a16:creationId xmlns:a16="http://schemas.microsoft.com/office/drawing/2014/main" id="{4C99CE22-4FFE-3819-F791-B532DB02C306}"/>
                    </a:ext>
                  </a:extLst>
                </p14:cNvPr>
                <p14:cNvContentPartPr/>
                <p14:nvPr/>
              </p14:nvContentPartPr>
              <p14:xfrm>
                <a:off x="6928132" y="4449982"/>
                <a:ext cx="132120" cy="144720"/>
              </p14:xfrm>
            </p:contentPart>
          </mc:Choice>
          <mc:Fallback>
            <p:pic>
              <p:nvPicPr>
                <p:cNvPr id="53" name="Ink 52">
                  <a:extLst>
                    <a:ext uri="{FF2B5EF4-FFF2-40B4-BE49-F238E27FC236}">
                      <a16:creationId xmlns:a16="http://schemas.microsoft.com/office/drawing/2014/main" id="{4C99CE22-4FFE-3819-F791-B532DB02C306}"/>
                    </a:ext>
                  </a:extLst>
                </p:cNvPr>
                <p:cNvPicPr/>
                <p:nvPr/>
              </p:nvPicPr>
              <p:blipFill>
                <a:blip r:embed="rId89"/>
                <a:stretch>
                  <a:fillRect/>
                </a:stretch>
              </p:blipFill>
              <p:spPr>
                <a:xfrm>
                  <a:off x="6910492" y="4431982"/>
                  <a:ext cx="16776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4" name="Ink 53">
                  <a:extLst>
                    <a:ext uri="{FF2B5EF4-FFF2-40B4-BE49-F238E27FC236}">
                      <a16:creationId xmlns:a16="http://schemas.microsoft.com/office/drawing/2014/main" id="{645E9253-1BB6-13DC-4351-1601A279A0DC}"/>
                    </a:ext>
                  </a:extLst>
                </p14:cNvPr>
                <p14:cNvContentPartPr/>
                <p14:nvPr/>
              </p14:nvContentPartPr>
              <p14:xfrm>
                <a:off x="7123252" y="4445302"/>
                <a:ext cx="178200" cy="129240"/>
              </p14:xfrm>
            </p:contentPart>
          </mc:Choice>
          <mc:Fallback>
            <p:pic>
              <p:nvPicPr>
                <p:cNvPr id="54" name="Ink 53">
                  <a:extLst>
                    <a:ext uri="{FF2B5EF4-FFF2-40B4-BE49-F238E27FC236}">
                      <a16:creationId xmlns:a16="http://schemas.microsoft.com/office/drawing/2014/main" id="{645E9253-1BB6-13DC-4351-1601A279A0DC}"/>
                    </a:ext>
                  </a:extLst>
                </p:cNvPr>
                <p:cNvPicPr/>
                <p:nvPr/>
              </p:nvPicPr>
              <p:blipFill>
                <a:blip r:embed="rId91"/>
                <a:stretch>
                  <a:fillRect/>
                </a:stretch>
              </p:blipFill>
              <p:spPr>
                <a:xfrm>
                  <a:off x="7105252" y="4427302"/>
                  <a:ext cx="21384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5" name="Ink 54">
                  <a:extLst>
                    <a:ext uri="{FF2B5EF4-FFF2-40B4-BE49-F238E27FC236}">
                      <a16:creationId xmlns:a16="http://schemas.microsoft.com/office/drawing/2014/main" id="{86632E59-B34A-C7A6-60BB-E094642950C6}"/>
                    </a:ext>
                  </a:extLst>
                </p14:cNvPr>
                <p14:cNvContentPartPr/>
                <p14:nvPr/>
              </p14:nvContentPartPr>
              <p14:xfrm>
                <a:off x="7419172" y="4408582"/>
                <a:ext cx="38880" cy="216000"/>
              </p14:xfrm>
            </p:contentPart>
          </mc:Choice>
          <mc:Fallback>
            <p:pic>
              <p:nvPicPr>
                <p:cNvPr id="55" name="Ink 54">
                  <a:extLst>
                    <a:ext uri="{FF2B5EF4-FFF2-40B4-BE49-F238E27FC236}">
                      <a16:creationId xmlns:a16="http://schemas.microsoft.com/office/drawing/2014/main" id="{86632E59-B34A-C7A6-60BB-E094642950C6}"/>
                    </a:ext>
                  </a:extLst>
                </p:cNvPr>
                <p:cNvPicPr/>
                <p:nvPr/>
              </p:nvPicPr>
              <p:blipFill>
                <a:blip r:embed="rId93"/>
                <a:stretch>
                  <a:fillRect/>
                </a:stretch>
              </p:blipFill>
              <p:spPr>
                <a:xfrm>
                  <a:off x="7401532" y="4390582"/>
                  <a:ext cx="745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6" name="Ink 55">
                  <a:extLst>
                    <a:ext uri="{FF2B5EF4-FFF2-40B4-BE49-F238E27FC236}">
                      <a16:creationId xmlns:a16="http://schemas.microsoft.com/office/drawing/2014/main" id="{AFF09870-029D-7425-44C9-20DE15B0D015}"/>
                    </a:ext>
                  </a:extLst>
                </p14:cNvPr>
                <p14:cNvContentPartPr/>
                <p14:nvPr/>
              </p14:nvContentPartPr>
              <p14:xfrm>
                <a:off x="7258252" y="5012662"/>
                <a:ext cx="316800" cy="10080"/>
              </p14:xfrm>
            </p:contentPart>
          </mc:Choice>
          <mc:Fallback>
            <p:pic>
              <p:nvPicPr>
                <p:cNvPr id="56" name="Ink 55">
                  <a:extLst>
                    <a:ext uri="{FF2B5EF4-FFF2-40B4-BE49-F238E27FC236}">
                      <a16:creationId xmlns:a16="http://schemas.microsoft.com/office/drawing/2014/main" id="{AFF09870-029D-7425-44C9-20DE15B0D015}"/>
                    </a:ext>
                  </a:extLst>
                </p:cNvPr>
                <p:cNvPicPr/>
                <p:nvPr/>
              </p:nvPicPr>
              <p:blipFill>
                <a:blip r:embed="rId95"/>
                <a:stretch>
                  <a:fillRect/>
                </a:stretch>
              </p:blipFill>
              <p:spPr>
                <a:xfrm>
                  <a:off x="7240252" y="4995022"/>
                  <a:ext cx="3524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7" name="Ink 56">
                  <a:extLst>
                    <a:ext uri="{FF2B5EF4-FFF2-40B4-BE49-F238E27FC236}">
                      <a16:creationId xmlns:a16="http://schemas.microsoft.com/office/drawing/2014/main" id="{136FF470-CC84-A966-4E26-D47D475494C1}"/>
                    </a:ext>
                  </a:extLst>
                </p14:cNvPr>
                <p14:cNvContentPartPr/>
                <p14:nvPr/>
              </p14:nvContentPartPr>
              <p14:xfrm>
                <a:off x="7366612" y="5174302"/>
                <a:ext cx="160200" cy="21960"/>
              </p14:xfrm>
            </p:contentPart>
          </mc:Choice>
          <mc:Fallback>
            <p:pic>
              <p:nvPicPr>
                <p:cNvPr id="57" name="Ink 56">
                  <a:extLst>
                    <a:ext uri="{FF2B5EF4-FFF2-40B4-BE49-F238E27FC236}">
                      <a16:creationId xmlns:a16="http://schemas.microsoft.com/office/drawing/2014/main" id="{136FF470-CC84-A966-4E26-D47D475494C1}"/>
                    </a:ext>
                  </a:extLst>
                </p:cNvPr>
                <p:cNvPicPr/>
                <p:nvPr/>
              </p:nvPicPr>
              <p:blipFill>
                <a:blip r:embed="rId97"/>
                <a:stretch>
                  <a:fillRect/>
                </a:stretch>
              </p:blipFill>
              <p:spPr>
                <a:xfrm>
                  <a:off x="7348972" y="5156302"/>
                  <a:ext cx="19584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8" name="Ink 57">
                  <a:extLst>
                    <a:ext uri="{FF2B5EF4-FFF2-40B4-BE49-F238E27FC236}">
                      <a16:creationId xmlns:a16="http://schemas.microsoft.com/office/drawing/2014/main" id="{22F01148-43F4-2C39-1351-4F170BA2ACF7}"/>
                    </a:ext>
                  </a:extLst>
                </p14:cNvPr>
                <p14:cNvContentPartPr/>
                <p14:nvPr/>
              </p14:nvContentPartPr>
              <p14:xfrm>
                <a:off x="7461652" y="5020942"/>
                <a:ext cx="864720" cy="290880"/>
              </p14:xfrm>
            </p:contentPart>
          </mc:Choice>
          <mc:Fallback>
            <p:pic>
              <p:nvPicPr>
                <p:cNvPr id="58" name="Ink 57">
                  <a:extLst>
                    <a:ext uri="{FF2B5EF4-FFF2-40B4-BE49-F238E27FC236}">
                      <a16:creationId xmlns:a16="http://schemas.microsoft.com/office/drawing/2014/main" id="{22F01148-43F4-2C39-1351-4F170BA2ACF7}"/>
                    </a:ext>
                  </a:extLst>
                </p:cNvPr>
                <p:cNvPicPr/>
                <p:nvPr/>
              </p:nvPicPr>
              <p:blipFill>
                <a:blip r:embed="rId99"/>
                <a:stretch>
                  <a:fillRect/>
                </a:stretch>
              </p:blipFill>
              <p:spPr>
                <a:xfrm>
                  <a:off x="7444012" y="5002942"/>
                  <a:ext cx="90036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2" name="Ink 61">
                  <a:extLst>
                    <a:ext uri="{FF2B5EF4-FFF2-40B4-BE49-F238E27FC236}">
                      <a16:creationId xmlns:a16="http://schemas.microsoft.com/office/drawing/2014/main" id="{1797FF25-7A1A-A4C6-54D0-30F7127FBDFF}"/>
                    </a:ext>
                  </a:extLst>
                </p14:cNvPr>
                <p14:cNvContentPartPr/>
                <p14:nvPr/>
              </p14:nvContentPartPr>
              <p14:xfrm>
                <a:off x="5214172" y="540022"/>
                <a:ext cx="142560" cy="470160"/>
              </p14:xfrm>
            </p:contentPart>
          </mc:Choice>
          <mc:Fallback>
            <p:pic>
              <p:nvPicPr>
                <p:cNvPr id="62" name="Ink 61">
                  <a:extLst>
                    <a:ext uri="{FF2B5EF4-FFF2-40B4-BE49-F238E27FC236}">
                      <a16:creationId xmlns:a16="http://schemas.microsoft.com/office/drawing/2014/main" id="{1797FF25-7A1A-A4C6-54D0-30F7127FBDFF}"/>
                    </a:ext>
                  </a:extLst>
                </p:cNvPr>
                <p:cNvPicPr/>
                <p:nvPr/>
              </p:nvPicPr>
              <p:blipFill>
                <a:blip r:embed="rId101"/>
                <a:stretch>
                  <a:fillRect/>
                </a:stretch>
              </p:blipFill>
              <p:spPr>
                <a:xfrm>
                  <a:off x="5196532" y="522022"/>
                  <a:ext cx="178200" cy="5058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3" name="Ink 62">
                  <a:extLst>
                    <a:ext uri="{FF2B5EF4-FFF2-40B4-BE49-F238E27FC236}">
                      <a16:creationId xmlns:a16="http://schemas.microsoft.com/office/drawing/2014/main" id="{918864C6-86A2-2172-F546-2E8ECBF8A05F}"/>
                    </a:ext>
                  </a:extLst>
                </p14:cNvPr>
                <p14:cNvContentPartPr/>
                <p14:nvPr/>
              </p14:nvContentPartPr>
              <p14:xfrm>
                <a:off x="5144692" y="763942"/>
                <a:ext cx="199800" cy="45360"/>
              </p14:xfrm>
            </p:contentPart>
          </mc:Choice>
          <mc:Fallback>
            <p:pic>
              <p:nvPicPr>
                <p:cNvPr id="63" name="Ink 62">
                  <a:extLst>
                    <a:ext uri="{FF2B5EF4-FFF2-40B4-BE49-F238E27FC236}">
                      <a16:creationId xmlns:a16="http://schemas.microsoft.com/office/drawing/2014/main" id="{918864C6-86A2-2172-F546-2E8ECBF8A05F}"/>
                    </a:ext>
                  </a:extLst>
                </p:cNvPr>
                <p:cNvPicPr/>
                <p:nvPr/>
              </p:nvPicPr>
              <p:blipFill>
                <a:blip r:embed="rId103"/>
                <a:stretch>
                  <a:fillRect/>
                </a:stretch>
              </p:blipFill>
              <p:spPr>
                <a:xfrm>
                  <a:off x="5127052" y="746302"/>
                  <a:ext cx="23544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4" name="Ink 63">
                  <a:extLst>
                    <a:ext uri="{FF2B5EF4-FFF2-40B4-BE49-F238E27FC236}">
                      <a16:creationId xmlns:a16="http://schemas.microsoft.com/office/drawing/2014/main" id="{AB2E0847-A102-C6E6-7A0D-7A5B2129D791}"/>
                    </a:ext>
                  </a:extLst>
                </p14:cNvPr>
                <p14:cNvContentPartPr/>
                <p14:nvPr/>
              </p14:nvContentPartPr>
              <p14:xfrm>
                <a:off x="5388052" y="717142"/>
                <a:ext cx="182520" cy="279360"/>
              </p14:xfrm>
            </p:contentPart>
          </mc:Choice>
          <mc:Fallback>
            <p:pic>
              <p:nvPicPr>
                <p:cNvPr id="64" name="Ink 63">
                  <a:extLst>
                    <a:ext uri="{FF2B5EF4-FFF2-40B4-BE49-F238E27FC236}">
                      <a16:creationId xmlns:a16="http://schemas.microsoft.com/office/drawing/2014/main" id="{AB2E0847-A102-C6E6-7A0D-7A5B2129D791}"/>
                    </a:ext>
                  </a:extLst>
                </p:cNvPr>
                <p:cNvPicPr/>
                <p:nvPr/>
              </p:nvPicPr>
              <p:blipFill>
                <a:blip r:embed="rId105"/>
                <a:stretch>
                  <a:fillRect/>
                </a:stretch>
              </p:blipFill>
              <p:spPr>
                <a:xfrm>
                  <a:off x="5370412" y="699142"/>
                  <a:ext cx="21816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5" name="Ink 64">
                  <a:extLst>
                    <a:ext uri="{FF2B5EF4-FFF2-40B4-BE49-F238E27FC236}">
                      <a16:creationId xmlns:a16="http://schemas.microsoft.com/office/drawing/2014/main" id="{6EFBC46F-CCBA-99B9-4D4C-CFFE200EE274}"/>
                    </a:ext>
                  </a:extLst>
                </p14:cNvPr>
                <p14:cNvContentPartPr/>
                <p14:nvPr/>
              </p14:nvContentPartPr>
              <p14:xfrm>
                <a:off x="5774692" y="559462"/>
                <a:ext cx="176760" cy="452880"/>
              </p14:xfrm>
            </p:contentPart>
          </mc:Choice>
          <mc:Fallback>
            <p:pic>
              <p:nvPicPr>
                <p:cNvPr id="65" name="Ink 64">
                  <a:extLst>
                    <a:ext uri="{FF2B5EF4-FFF2-40B4-BE49-F238E27FC236}">
                      <a16:creationId xmlns:a16="http://schemas.microsoft.com/office/drawing/2014/main" id="{6EFBC46F-CCBA-99B9-4D4C-CFFE200EE274}"/>
                    </a:ext>
                  </a:extLst>
                </p:cNvPr>
                <p:cNvPicPr/>
                <p:nvPr/>
              </p:nvPicPr>
              <p:blipFill>
                <a:blip r:embed="rId107"/>
                <a:stretch>
                  <a:fillRect/>
                </a:stretch>
              </p:blipFill>
              <p:spPr>
                <a:xfrm>
                  <a:off x="5756692" y="541462"/>
                  <a:ext cx="212400" cy="4885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6" name="Ink 65">
                  <a:extLst>
                    <a:ext uri="{FF2B5EF4-FFF2-40B4-BE49-F238E27FC236}">
                      <a16:creationId xmlns:a16="http://schemas.microsoft.com/office/drawing/2014/main" id="{9F5AFD92-1C78-3672-0CD1-E92E35D62A44}"/>
                    </a:ext>
                  </a:extLst>
                </p14:cNvPr>
                <p14:cNvContentPartPr/>
                <p14:nvPr/>
              </p14:nvContentPartPr>
              <p14:xfrm>
                <a:off x="6014092" y="731902"/>
                <a:ext cx="163440" cy="225720"/>
              </p14:xfrm>
            </p:contentPart>
          </mc:Choice>
          <mc:Fallback>
            <p:pic>
              <p:nvPicPr>
                <p:cNvPr id="66" name="Ink 65">
                  <a:extLst>
                    <a:ext uri="{FF2B5EF4-FFF2-40B4-BE49-F238E27FC236}">
                      <a16:creationId xmlns:a16="http://schemas.microsoft.com/office/drawing/2014/main" id="{9F5AFD92-1C78-3672-0CD1-E92E35D62A44}"/>
                    </a:ext>
                  </a:extLst>
                </p:cNvPr>
                <p:cNvPicPr/>
                <p:nvPr/>
              </p:nvPicPr>
              <p:blipFill>
                <a:blip r:embed="rId109"/>
                <a:stretch>
                  <a:fillRect/>
                </a:stretch>
              </p:blipFill>
              <p:spPr>
                <a:xfrm>
                  <a:off x="5996452" y="713902"/>
                  <a:ext cx="19908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7" name="Ink 66">
                  <a:extLst>
                    <a:ext uri="{FF2B5EF4-FFF2-40B4-BE49-F238E27FC236}">
                      <a16:creationId xmlns:a16="http://schemas.microsoft.com/office/drawing/2014/main" id="{5D2A4C3C-1177-D761-FD4B-14327B51CE74}"/>
                    </a:ext>
                  </a:extLst>
                </p14:cNvPr>
                <p14:cNvContentPartPr/>
                <p14:nvPr/>
              </p14:nvContentPartPr>
              <p14:xfrm>
                <a:off x="6303172" y="583222"/>
                <a:ext cx="53280" cy="376560"/>
              </p14:xfrm>
            </p:contentPart>
          </mc:Choice>
          <mc:Fallback>
            <p:pic>
              <p:nvPicPr>
                <p:cNvPr id="67" name="Ink 66">
                  <a:extLst>
                    <a:ext uri="{FF2B5EF4-FFF2-40B4-BE49-F238E27FC236}">
                      <a16:creationId xmlns:a16="http://schemas.microsoft.com/office/drawing/2014/main" id="{5D2A4C3C-1177-D761-FD4B-14327B51CE74}"/>
                    </a:ext>
                  </a:extLst>
                </p:cNvPr>
                <p:cNvPicPr/>
                <p:nvPr/>
              </p:nvPicPr>
              <p:blipFill>
                <a:blip r:embed="rId111"/>
                <a:stretch>
                  <a:fillRect/>
                </a:stretch>
              </p:blipFill>
              <p:spPr>
                <a:xfrm>
                  <a:off x="6285172" y="565582"/>
                  <a:ext cx="8892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8" name="Ink 67">
                  <a:extLst>
                    <a:ext uri="{FF2B5EF4-FFF2-40B4-BE49-F238E27FC236}">
                      <a16:creationId xmlns:a16="http://schemas.microsoft.com/office/drawing/2014/main" id="{CBA65120-6A68-01D9-DBD2-AE99190CDDE4}"/>
                    </a:ext>
                  </a:extLst>
                </p14:cNvPr>
                <p14:cNvContentPartPr/>
                <p14:nvPr/>
              </p14:nvContentPartPr>
              <p14:xfrm>
                <a:off x="6329092" y="743422"/>
                <a:ext cx="683640" cy="378000"/>
              </p14:xfrm>
            </p:contentPart>
          </mc:Choice>
          <mc:Fallback>
            <p:pic>
              <p:nvPicPr>
                <p:cNvPr id="68" name="Ink 67">
                  <a:extLst>
                    <a:ext uri="{FF2B5EF4-FFF2-40B4-BE49-F238E27FC236}">
                      <a16:creationId xmlns:a16="http://schemas.microsoft.com/office/drawing/2014/main" id="{CBA65120-6A68-01D9-DBD2-AE99190CDDE4}"/>
                    </a:ext>
                  </a:extLst>
                </p:cNvPr>
                <p:cNvPicPr/>
                <p:nvPr/>
              </p:nvPicPr>
              <p:blipFill>
                <a:blip r:embed="rId113"/>
                <a:stretch>
                  <a:fillRect/>
                </a:stretch>
              </p:blipFill>
              <p:spPr>
                <a:xfrm>
                  <a:off x="6311452" y="725782"/>
                  <a:ext cx="71928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9" name="Ink 68">
                  <a:extLst>
                    <a:ext uri="{FF2B5EF4-FFF2-40B4-BE49-F238E27FC236}">
                      <a16:creationId xmlns:a16="http://schemas.microsoft.com/office/drawing/2014/main" id="{065775D6-C2F6-B50F-E3A5-81D38D116AFD}"/>
                    </a:ext>
                  </a:extLst>
                </p14:cNvPr>
                <p14:cNvContentPartPr/>
                <p14:nvPr/>
              </p14:nvContentPartPr>
              <p14:xfrm>
                <a:off x="7142332" y="605182"/>
                <a:ext cx="124920" cy="417960"/>
              </p14:xfrm>
            </p:contentPart>
          </mc:Choice>
          <mc:Fallback>
            <p:pic>
              <p:nvPicPr>
                <p:cNvPr id="69" name="Ink 68">
                  <a:extLst>
                    <a:ext uri="{FF2B5EF4-FFF2-40B4-BE49-F238E27FC236}">
                      <a16:creationId xmlns:a16="http://schemas.microsoft.com/office/drawing/2014/main" id="{065775D6-C2F6-B50F-E3A5-81D38D116AFD}"/>
                    </a:ext>
                  </a:extLst>
                </p:cNvPr>
                <p:cNvPicPr/>
                <p:nvPr/>
              </p:nvPicPr>
              <p:blipFill>
                <a:blip r:embed="rId115"/>
                <a:stretch>
                  <a:fillRect/>
                </a:stretch>
              </p:blipFill>
              <p:spPr>
                <a:xfrm>
                  <a:off x="7124332" y="587182"/>
                  <a:ext cx="16056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1" name="Ink 70">
                  <a:extLst>
                    <a:ext uri="{FF2B5EF4-FFF2-40B4-BE49-F238E27FC236}">
                      <a16:creationId xmlns:a16="http://schemas.microsoft.com/office/drawing/2014/main" id="{B0776AE4-C1FF-4618-01C0-4010E25E757D}"/>
                    </a:ext>
                  </a:extLst>
                </p14:cNvPr>
                <p14:cNvContentPartPr/>
                <p14:nvPr/>
              </p14:nvContentPartPr>
              <p14:xfrm>
                <a:off x="5704852" y="1386022"/>
                <a:ext cx="31320" cy="252000"/>
              </p14:xfrm>
            </p:contentPart>
          </mc:Choice>
          <mc:Fallback>
            <p:pic>
              <p:nvPicPr>
                <p:cNvPr id="71" name="Ink 70">
                  <a:extLst>
                    <a:ext uri="{FF2B5EF4-FFF2-40B4-BE49-F238E27FC236}">
                      <a16:creationId xmlns:a16="http://schemas.microsoft.com/office/drawing/2014/main" id="{B0776AE4-C1FF-4618-01C0-4010E25E757D}"/>
                    </a:ext>
                  </a:extLst>
                </p:cNvPr>
                <p:cNvPicPr/>
                <p:nvPr/>
              </p:nvPicPr>
              <p:blipFill>
                <a:blip r:embed="rId117"/>
                <a:stretch>
                  <a:fillRect/>
                </a:stretch>
              </p:blipFill>
              <p:spPr>
                <a:xfrm>
                  <a:off x="5686852" y="1368382"/>
                  <a:ext cx="6696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2" name="Ink 71">
                  <a:extLst>
                    <a:ext uri="{FF2B5EF4-FFF2-40B4-BE49-F238E27FC236}">
                      <a16:creationId xmlns:a16="http://schemas.microsoft.com/office/drawing/2014/main" id="{582476EB-A44C-8F6C-8380-A8EC2EEAD147}"/>
                    </a:ext>
                  </a:extLst>
                </p14:cNvPr>
                <p14:cNvContentPartPr/>
                <p14:nvPr/>
              </p14:nvContentPartPr>
              <p14:xfrm>
                <a:off x="5833372" y="1424902"/>
                <a:ext cx="128160" cy="190800"/>
              </p14:xfrm>
            </p:contentPart>
          </mc:Choice>
          <mc:Fallback>
            <p:pic>
              <p:nvPicPr>
                <p:cNvPr id="72" name="Ink 71">
                  <a:extLst>
                    <a:ext uri="{FF2B5EF4-FFF2-40B4-BE49-F238E27FC236}">
                      <a16:creationId xmlns:a16="http://schemas.microsoft.com/office/drawing/2014/main" id="{582476EB-A44C-8F6C-8380-A8EC2EEAD147}"/>
                    </a:ext>
                  </a:extLst>
                </p:cNvPr>
                <p:cNvPicPr/>
                <p:nvPr/>
              </p:nvPicPr>
              <p:blipFill>
                <a:blip r:embed="rId119"/>
                <a:stretch>
                  <a:fillRect/>
                </a:stretch>
              </p:blipFill>
              <p:spPr>
                <a:xfrm>
                  <a:off x="5815372" y="1407262"/>
                  <a:ext cx="16380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3" name="Ink 72">
                  <a:extLst>
                    <a:ext uri="{FF2B5EF4-FFF2-40B4-BE49-F238E27FC236}">
                      <a16:creationId xmlns:a16="http://schemas.microsoft.com/office/drawing/2014/main" id="{512D1456-2C72-7140-BAA4-CB1554DDD298}"/>
                    </a:ext>
                  </a:extLst>
                </p14:cNvPr>
                <p14:cNvContentPartPr/>
                <p14:nvPr/>
              </p14:nvContentPartPr>
              <p14:xfrm>
                <a:off x="6059812" y="1407622"/>
                <a:ext cx="113760" cy="227520"/>
              </p14:xfrm>
            </p:contentPart>
          </mc:Choice>
          <mc:Fallback>
            <p:pic>
              <p:nvPicPr>
                <p:cNvPr id="73" name="Ink 72">
                  <a:extLst>
                    <a:ext uri="{FF2B5EF4-FFF2-40B4-BE49-F238E27FC236}">
                      <a16:creationId xmlns:a16="http://schemas.microsoft.com/office/drawing/2014/main" id="{512D1456-2C72-7140-BAA4-CB1554DDD298}"/>
                    </a:ext>
                  </a:extLst>
                </p:cNvPr>
                <p:cNvPicPr/>
                <p:nvPr/>
              </p:nvPicPr>
              <p:blipFill>
                <a:blip r:embed="rId121"/>
                <a:stretch>
                  <a:fillRect/>
                </a:stretch>
              </p:blipFill>
              <p:spPr>
                <a:xfrm>
                  <a:off x="6042172" y="1389982"/>
                  <a:ext cx="14940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4" name="Ink 73">
                  <a:extLst>
                    <a:ext uri="{FF2B5EF4-FFF2-40B4-BE49-F238E27FC236}">
                      <a16:creationId xmlns:a16="http://schemas.microsoft.com/office/drawing/2014/main" id="{D0D198BC-6EA1-E71E-BF8E-292DA7050411}"/>
                    </a:ext>
                  </a:extLst>
                </p14:cNvPr>
                <p14:cNvContentPartPr/>
                <p14:nvPr/>
              </p14:nvContentPartPr>
              <p14:xfrm>
                <a:off x="6106972" y="1427422"/>
                <a:ext cx="302040" cy="239760"/>
              </p14:xfrm>
            </p:contentPart>
          </mc:Choice>
          <mc:Fallback>
            <p:pic>
              <p:nvPicPr>
                <p:cNvPr id="74" name="Ink 73">
                  <a:extLst>
                    <a:ext uri="{FF2B5EF4-FFF2-40B4-BE49-F238E27FC236}">
                      <a16:creationId xmlns:a16="http://schemas.microsoft.com/office/drawing/2014/main" id="{D0D198BC-6EA1-E71E-BF8E-292DA7050411}"/>
                    </a:ext>
                  </a:extLst>
                </p:cNvPr>
                <p:cNvPicPr/>
                <p:nvPr/>
              </p:nvPicPr>
              <p:blipFill>
                <a:blip r:embed="rId123"/>
                <a:stretch>
                  <a:fillRect/>
                </a:stretch>
              </p:blipFill>
              <p:spPr>
                <a:xfrm>
                  <a:off x="6089332" y="1409782"/>
                  <a:ext cx="33768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5" name="Ink 74">
                  <a:extLst>
                    <a:ext uri="{FF2B5EF4-FFF2-40B4-BE49-F238E27FC236}">
                      <a16:creationId xmlns:a16="http://schemas.microsoft.com/office/drawing/2014/main" id="{2F36321C-C1E2-3911-594B-646AE522CD88}"/>
                    </a:ext>
                  </a:extLst>
                </p14:cNvPr>
                <p14:cNvContentPartPr/>
                <p14:nvPr/>
              </p14:nvContentPartPr>
              <p14:xfrm>
                <a:off x="4725292" y="1369102"/>
                <a:ext cx="144720" cy="264960"/>
              </p14:xfrm>
            </p:contentPart>
          </mc:Choice>
          <mc:Fallback>
            <p:pic>
              <p:nvPicPr>
                <p:cNvPr id="75" name="Ink 74">
                  <a:extLst>
                    <a:ext uri="{FF2B5EF4-FFF2-40B4-BE49-F238E27FC236}">
                      <a16:creationId xmlns:a16="http://schemas.microsoft.com/office/drawing/2014/main" id="{2F36321C-C1E2-3911-594B-646AE522CD88}"/>
                    </a:ext>
                  </a:extLst>
                </p:cNvPr>
                <p:cNvPicPr/>
                <p:nvPr/>
              </p:nvPicPr>
              <p:blipFill>
                <a:blip r:embed="rId125"/>
                <a:stretch>
                  <a:fillRect/>
                </a:stretch>
              </p:blipFill>
              <p:spPr>
                <a:xfrm>
                  <a:off x="4707652" y="1351462"/>
                  <a:ext cx="18036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6" name="Ink 75">
                  <a:extLst>
                    <a:ext uri="{FF2B5EF4-FFF2-40B4-BE49-F238E27FC236}">
                      <a16:creationId xmlns:a16="http://schemas.microsoft.com/office/drawing/2014/main" id="{1440BF54-EBCD-43AC-CB90-CA42BBF5034D}"/>
                    </a:ext>
                  </a:extLst>
                </p14:cNvPr>
                <p14:cNvContentPartPr/>
                <p14:nvPr/>
              </p14:nvContentPartPr>
              <p14:xfrm>
                <a:off x="4898092" y="1391422"/>
                <a:ext cx="117000" cy="234360"/>
              </p14:xfrm>
            </p:contentPart>
          </mc:Choice>
          <mc:Fallback>
            <p:pic>
              <p:nvPicPr>
                <p:cNvPr id="76" name="Ink 75">
                  <a:extLst>
                    <a:ext uri="{FF2B5EF4-FFF2-40B4-BE49-F238E27FC236}">
                      <a16:creationId xmlns:a16="http://schemas.microsoft.com/office/drawing/2014/main" id="{1440BF54-EBCD-43AC-CB90-CA42BBF5034D}"/>
                    </a:ext>
                  </a:extLst>
                </p:cNvPr>
                <p:cNvPicPr/>
                <p:nvPr/>
              </p:nvPicPr>
              <p:blipFill>
                <a:blip r:embed="rId127"/>
                <a:stretch>
                  <a:fillRect/>
                </a:stretch>
              </p:blipFill>
              <p:spPr>
                <a:xfrm>
                  <a:off x="4880092" y="1373782"/>
                  <a:ext cx="15264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7" name="Ink 76">
                  <a:extLst>
                    <a:ext uri="{FF2B5EF4-FFF2-40B4-BE49-F238E27FC236}">
                      <a16:creationId xmlns:a16="http://schemas.microsoft.com/office/drawing/2014/main" id="{2ADB2A8B-D43A-22FD-A54B-4D246CD747EE}"/>
                    </a:ext>
                  </a:extLst>
                </p14:cNvPr>
                <p14:cNvContentPartPr/>
                <p14:nvPr/>
              </p14:nvContentPartPr>
              <p14:xfrm>
                <a:off x="4953892" y="1411942"/>
                <a:ext cx="303120" cy="198360"/>
              </p14:xfrm>
            </p:contentPart>
          </mc:Choice>
          <mc:Fallback>
            <p:pic>
              <p:nvPicPr>
                <p:cNvPr id="77" name="Ink 76">
                  <a:extLst>
                    <a:ext uri="{FF2B5EF4-FFF2-40B4-BE49-F238E27FC236}">
                      <a16:creationId xmlns:a16="http://schemas.microsoft.com/office/drawing/2014/main" id="{2ADB2A8B-D43A-22FD-A54B-4D246CD747EE}"/>
                    </a:ext>
                  </a:extLst>
                </p:cNvPr>
                <p:cNvPicPr/>
                <p:nvPr/>
              </p:nvPicPr>
              <p:blipFill>
                <a:blip r:embed="rId129"/>
                <a:stretch>
                  <a:fillRect/>
                </a:stretch>
              </p:blipFill>
              <p:spPr>
                <a:xfrm>
                  <a:off x="4936252" y="1393942"/>
                  <a:ext cx="33876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8" name="Ink 77">
                  <a:extLst>
                    <a:ext uri="{FF2B5EF4-FFF2-40B4-BE49-F238E27FC236}">
                      <a16:creationId xmlns:a16="http://schemas.microsoft.com/office/drawing/2014/main" id="{D3A3730E-E672-22CD-E03A-31A245E53F21}"/>
                    </a:ext>
                  </a:extLst>
                </p14:cNvPr>
                <p14:cNvContentPartPr/>
                <p14:nvPr/>
              </p14:nvContentPartPr>
              <p14:xfrm>
                <a:off x="4572292" y="1194142"/>
                <a:ext cx="876960" cy="637200"/>
              </p14:xfrm>
            </p:contentPart>
          </mc:Choice>
          <mc:Fallback>
            <p:pic>
              <p:nvPicPr>
                <p:cNvPr id="78" name="Ink 77">
                  <a:extLst>
                    <a:ext uri="{FF2B5EF4-FFF2-40B4-BE49-F238E27FC236}">
                      <a16:creationId xmlns:a16="http://schemas.microsoft.com/office/drawing/2014/main" id="{D3A3730E-E672-22CD-E03A-31A245E53F21}"/>
                    </a:ext>
                  </a:extLst>
                </p:cNvPr>
                <p:cNvPicPr/>
                <p:nvPr/>
              </p:nvPicPr>
              <p:blipFill>
                <a:blip r:embed="rId131"/>
                <a:stretch>
                  <a:fillRect/>
                </a:stretch>
              </p:blipFill>
              <p:spPr>
                <a:xfrm>
                  <a:off x="4554652" y="1176502"/>
                  <a:ext cx="912600" cy="6728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0" name="Ink 79">
                  <a:extLst>
                    <a:ext uri="{FF2B5EF4-FFF2-40B4-BE49-F238E27FC236}">
                      <a16:creationId xmlns:a16="http://schemas.microsoft.com/office/drawing/2014/main" id="{0C979800-22C2-9B95-9716-3B96A4D79D43}"/>
                    </a:ext>
                  </a:extLst>
                </p14:cNvPr>
                <p14:cNvContentPartPr/>
                <p14:nvPr/>
              </p14:nvContentPartPr>
              <p14:xfrm>
                <a:off x="5581372" y="1753582"/>
                <a:ext cx="852840" cy="52560"/>
              </p14:xfrm>
            </p:contentPart>
          </mc:Choice>
          <mc:Fallback>
            <p:pic>
              <p:nvPicPr>
                <p:cNvPr id="80" name="Ink 79">
                  <a:extLst>
                    <a:ext uri="{FF2B5EF4-FFF2-40B4-BE49-F238E27FC236}">
                      <a16:creationId xmlns:a16="http://schemas.microsoft.com/office/drawing/2014/main" id="{0C979800-22C2-9B95-9716-3B96A4D79D43}"/>
                    </a:ext>
                  </a:extLst>
                </p:cNvPr>
                <p:cNvPicPr/>
                <p:nvPr/>
              </p:nvPicPr>
              <p:blipFill>
                <a:blip r:embed="rId133"/>
                <a:stretch>
                  <a:fillRect/>
                </a:stretch>
              </p:blipFill>
              <p:spPr>
                <a:xfrm>
                  <a:off x="5563732" y="1735942"/>
                  <a:ext cx="88848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1" name="Ink 80">
                  <a:extLst>
                    <a:ext uri="{FF2B5EF4-FFF2-40B4-BE49-F238E27FC236}">
                      <a16:creationId xmlns:a16="http://schemas.microsoft.com/office/drawing/2014/main" id="{92E22824-778C-C7E4-86CD-B27B07432F02}"/>
                    </a:ext>
                  </a:extLst>
                </p14:cNvPr>
                <p14:cNvContentPartPr/>
                <p14:nvPr/>
              </p14:nvContentPartPr>
              <p14:xfrm>
                <a:off x="5653012" y="1860502"/>
                <a:ext cx="908640" cy="80640"/>
              </p14:xfrm>
            </p:contentPart>
          </mc:Choice>
          <mc:Fallback>
            <p:pic>
              <p:nvPicPr>
                <p:cNvPr id="81" name="Ink 80">
                  <a:extLst>
                    <a:ext uri="{FF2B5EF4-FFF2-40B4-BE49-F238E27FC236}">
                      <a16:creationId xmlns:a16="http://schemas.microsoft.com/office/drawing/2014/main" id="{92E22824-778C-C7E4-86CD-B27B07432F02}"/>
                    </a:ext>
                  </a:extLst>
                </p:cNvPr>
                <p:cNvPicPr/>
                <p:nvPr/>
              </p:nvPicPr>
              <p:blipFill>
                <a:blip r:embed="rId135"/>
                <a:stretch>
                  <a:fillRect/>
                </a:stretch>
              </p:blipFill>
              <p:spPr>
                <a:xfrm>
                  <a:off x="5635012" y="1842502"/>
                  <a:ext cx="94428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3" name="Ink 82">
                  <a:extLst>
                    <a:ext uri="{FF2B5EF4-FFF2-40B4-BE49-F238E27FC236}">
                      <a16:creationId xmlns:a16="http://schemas.microsoft.com/office/drawing/2014/main" id="{FEF5E879-BB72-D436-AF29-B9FDE10EA49B}"/>
                    </a:ext>
                  </a:extLst>
                </p14:cNvPr>
                <p14:cNvContentPartPr/>
                <p14:nvPr/>
              </p14:nvContentPartPr>
              <p14:xfrm>
                <a:off x="6090052" y="3768502"/>
                <a:ext cx="25920" cy="245880"/>
              </p14:xfrm>
            </p:contentPart>
          </mc:Choice>
          <mc:Fallback>
            <p:pic>
              <p:nvPicPr>
                <p:cNvPr id="83" name="Ink 82">
                  <a:extLst>
                    <a:ext uri="{FF2B5EF4-FFF2-40B4-BE49-F238E27FC236}">
                      <a16:creationId xmlns:a16="http://schemas.microsoft.com/office/drawing/2014/main" id="{FEF5E879-BB72-D436-AF29-B9FDE10EA49B}"/>
                    </a:ext>
                  </a:extLst>
                </p:cNvPr>
                <p:cNvPicPr/>
                <p:nvPr/>
              </p:nvPicPr>
              <p:blipFill>
                <a:blip r:embed="rId137"/>
                <a:stretch>
                  <a:fillRect/>
                </a:stretch>
              </p:blipFill>
              <p:spPr>
                <a:xfrm>
                  <a:off x="6072412" y="3750862"/>
                  <a:ext cx="6156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4" name="Ink 83">
                  <a:extLst>
                    <a:ext uri="{FF2B5EF4-FFF2-40B4-BE49-F238E27FC236}">
                      <a16:creationId xmlns:a16="http://schemas.microsoft.com/office/drawing/2014/main" id="{7F8DAB3B-F0DB-C362-AFCA-BE39715D81C8}"/>
                    </a:ext>
                  </a:extLst>
                </p14:cNvPr>
                <p14:cNvContentPartPr/>
                <p14:nvPr/>
              </p14:nvContentPartPr>
              <p14:xfrm>
                <a:off x="6179692" y="3811342"/>
                <a:ext cx="127800" cy="211320"/>
              </p14:xfrm>
            </p:contentPart>
          </mc:Choice>
          <mc:Fallback>
            <p:pic>
              <p:nvPicPr>
                <p:cNvPr id="84" name="Ink 83">
                  <a:extLst>
                    <a:ext uri="{FF2B5EF4-FFF2-40B4-BE49-F238E27FC236}">
                      <a16:creationId xmlns:a16="http://schemas.microsoft.com/office/drawing/2014/main" id="{7F8DAB3B-F0DB-C362-AFCA-BE39715D81C8}"/>
                    </a:ext>
                  </a:extLst>
                </p:cNvPr>
                <p:cNvPicPr/>
                <p:nvPr/>
              </p:nvPicPr>
              <p:blipFill>
                <a:blip r:embed="rId139"/>
                <a:stretch>
                  <a:fillRect/>
                </a:stretch>
              </p:blipFill>
              <p:spPr>
                <a:xfrm>
                  <a:off x="6162052" y="3793702"/>
                  <a:ext cx="16344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5" name="Ink 84">
                  <a:extLst>
                    <a:ext uri="{FF2B5EF4-FFF2-40B4-BE49-F238E27FC236}">
                      <a16:creationId xmlns:a16="http://schemas.microsoft.com/office/drawing/2014/main" id="{9E1D5346-7658-8E14-CC4B-5A60E3189811}"/>
                    </a:ext>
                  </a:extLst>
                </p14:cNvPr>
                <p14:cNvContentPartPr/>
                <p14:nvPr/>
              </p14:nvContentPartPr>
              <p14:xfrm>
                <a:off x="6411172" y="3858142"/>
                <a:ext cx="21240" cy="27720"/>
              </p14:xfrm>
            </p:contentPart>
          </mc:Choice>
          <mc:Fallback>
            <p:pic>
              <p:nvPicPr>
                <p:cNvPr id="85" name="Ink 84">
                  <a:extLst>
                    <a:ext uri="{FF2B5EF4-FFF2-40B4-BE49-F238E27FC236}">
                      <a16:creationId xmlns:a16="http://schemas.microsoft.com/office/drawing/2014/main" id="{9E1D5346-7658-8E14-CC4B-5A60E3189811}"/>
                    </a:ext>
                  </a:extLst>
                </p:cNvPr>
                <p:cNvPicPr/>
                <p:nvPr/>
              </p:nvPicPr>
              <p:blipFill>
                <a:blip r:embed="rId141"/>
                <a:stretch>
                  <a:fillRect/>
                </a:stretch>
              </p:blipFill>
              <p:spPr>
                <a:xfrm>
                  <a:off x="6393172" y="3840142"/>
                  <a:ext cx="568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6" name="Ink 85">
                  <a:extLst>
                    <a:ext uri="{FF2B5EF4-FFF2-40B4-BE49-F238E27FC236}">
                      <a16:creationId xmlns:a16="http://schemas.microsoft.com/office/drawing/2014/main" id="{E8ACD3AE-1103-29E4-D415-1E84BD804402}"/>
                    </a:ext>
                  </a:extLst>
                </p14:cNvPr>
                <p14:cNvContentPartPr/>
                <p14:nvPr/>
              </p14:nvContentPartPr>
              <p14:xfrm>
                <a:off x="6431332" y="4036342"/>
                <a:ext cx="38880" cy="28080"/>
              </p14:xfrm>
            </p:contentPart>
          </mc:Choice>
          <mc:Fallback>
            <p:pic>
              <p:nvPicPr>
                <p:cNvPr id="86" name="Ink 85">
                  <a:extLst>
                    <a:ext uri="{FF2B5EF4-FFF2-40B4-BE49-F238E27FC236}">
                      <a16:creationId xmlns:a16="http://schemas.microsoft.com/office/drawing/2014/main" id="{E8ACD3AE-1103-29E4-D415-1E84BD804402}"/>
                    </a:ext>
                  </a:extLst>
                </p:cNvPr>
                <p:cNvPicPr/>
                <p:nvPr/>
              </p:nvPicPr>
              <p:blipFill>
                <a:blip r:embed="rId143"/>
                <a:stretch>
                  <a:fillRect/>
                </a:stretch>
              </p:blipFill>
              <p:spPr>
                <a:xfrm>
                  <a:off x="6413332" y="4018342"/>
                  <a:ext cx="7452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7" name="Ink 86">
                  <a:extLst>
                    <a:ext uri="{FF2B5EF4-FFF2-40B4-BE49-F238E27FC236}">
                      <a16:creationId xmlns:a16="http://schemas.microsoft.com/office/drawing/2014/main" id="{54120172-3960-376F-A89E-29F59F613B0D}"/>
                    </a:ext>
                  </a:extLst>
                </p14:cNvPr>
                <p14:cNvContentPartPr/>
                <p14:nvPr/>
              </p14:nvContentPartPr>
              <p14:xfrm>
                <a:off x="6548692" y="3827182"/>
                <a:ext cx="37080" cy="231120"/>
              </p14:xfrm>
            </p:contentPart>
          </mc:Choice>
          <mc:Fallback>
            <p:pic>
              <p:nvPicPr>
                <p:cNvPr id="87" name="Ink 86">
                  <a:extLst>
                    <a:ext uri="{FF2B5EF4-FFF2-40B4-BE49-F238E27FC236}">
                      <a16:creationId xmlns:a16="http://schemas.microsoft.com/office/drawing/2014/main" id="{54120172-3960-376F-A89E-29F59F613B0D}"/>
                    </a:ext>
                  </a:extLst>
                </p:cNvPr>
                <p:cNvPicPr/>
                <p:nvPr/>
              </p:nvPicPr>
              <p:blipFill>
                <a:blip r:embed="rId145"/>
                <a:stretch>
                  <a:fillRect/>
                </a:stretch>
              </p:blipFill>
              <p:spPr>
                <a:xfrm>
                  <a:off x="6530692" y="3809182"/>
                  <a:ext cx="7272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8" name="Ink 87">
                  <a:extLst>
                    <a:ext uri="{FF2B5EF4-FFF2-40B4-BE49-F238E27FC236}">
                      <a16:creationId xmlns:a16="http://schemas.microsoft.com/office/drawing/2014/main" id="{4F24C64B-7616-E5E5-D9D1-D8CDA3D824DA}"/>
                    </a:ext>
                  </a:extLst>
                </p14:cNvPr>
                <p14:cNvContentPartPr/>
                <p14:nvPr/>
              </p14:nvContentPartPr>
              <p14:xfrm>
                <a:off x="6684772" y="3874702"/>
                <a:ext cx="146880" cy="188280"/>
              </p14:xfrm>
            </p:contentPart>
          </mc:Choice>
          <mc:Fallback>
            <p:pic>
              <p:nvPicPr>
                <p:cNvPr id="88" name="Ink 87">
                  <a:extLst>
                    <a:ext uri="{FF2B5EF4-FFF2-40B4-BE49-F238E27FC236}">
                      <a16:creationId xmlns:a16="http://schemas.microsoft.com/office/drawing/2014/main" id="{4F24C64B-7616-E5E5-D9D1-D8CDA3D824DA}"/>
                    </a:ext>
                  </a:extLst>
                </p:cNvPr>
                <p:cNvPicPr/>
                <p:nvPr/>
              </p:nvPicPr>
              <p:blipFill>
                <a:blip r:embed="rId147"/>
                <a:stretch>
                  <a:fillRect/>
                </a:stretch>
              </p:blipFill>
              <p:spPr>
                <a:xfrm>
                  <a:off x="6666772" y="3857062"/>
                  <a:ext cx="18252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9" name="Ink 88">
                  <a:extLst>
                    <a:ext uri="{FF2B5EF4-FFF2-40B4-BE49-F238E27FC236}">
                      <a16:creationId xmlns:a16="http://schemas.microsoft.com/office/drawing/2014/main" id="{7E1FD8F9-0205-3BC7-C984-CACEDECC1538}"/>
                    </a:ext>
                  </a:extLst>
                </p14:cNvPr>
                <p14:cNvContentPartPr/>
                <p14:nvPr/>
              </p14:nvContentPartPr>
              <p14:xfrm>
                <a:off x="3925372" y="3756622"/>
                <a:ext cx="2354760" cy="1195920"/>
              </p14:xfrm>
            </p:contentPart>
          </mc:Choice>
          <mc:Fallback>
            <p:pic>
              <p:nvPicPr>
                <p:cNvPr id="89" name="Ink 88">
                  <a:extLst>
                    <a:ext uri="{FF2B5EF4-FFF2-40B4-BE49-F238E27FC236}">
                      <a16:creationId xmlns:a16="http://schemas.microsoft.com/office/drawing/2014/main" id="{7E1FD8F9-0205-3BC7-C984-CACEDECC1538}"/>
                    </a:ext>
                  </a:extLst>
                </p:cNvPr>
                <p:cNvPicPr/>
                <p:nvPr/>
              </p:nvPicPr>
              <p:blipFill>
                <a:blip r:embed="rId149"/>
                <a:stretch>
                  <a:fillRect/>
                </a:stretch>
              </p:blipFill>
              <p:spPr>
                <a:xfrm>
                  <a:off x="3907372" y="3738622"/>
                  <a:ext cx="2390400" cy="12315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1" name="Ink 90">
                  <a:extLst>
                    <a:ext uri="{FF2B5EF4-FFF2-40B4-BE49-F238E27FC236}">
                      <a16:creationId xmlns:a16="http://schemas.microsoft.com/office/drawing/2014/main" id="{7CF11067-579F-1ED1-539B-64C5F1D19DA5}"/>
                    </a:ext>
                  </a:extLst>
                </p14:cNvPr>
                <p14:cNvContentPartPr/>
                <p14:nvPr/>
              </p14:nvContentPartPr>
              <p14:xfrm>
                <a:off x="6051532" y="2224822"/>
                <a:ext cx="37440" cy="248040"/>
              </p14:xfrm>
            </p:contentPart>
          </mc:Choice>
          <mc:Fallback>
            <p:pic>
              <p:nvPicPr>
                <p:cNvPr id="91" name="Ink 90">
                  <a:extLst>
                    <a:ext uri="{FF2B5EF4-FFF2-40B4-BE49-F238E27FC236}">
                      <a16:creationId xmlns:a16="http://schemas.microsoft.com/office/drawing/2014/main" id="{7CF11067-579F-1ED1-539B-64C5F1D19DA5}"/>
                    </a:ext>
                  </a:extLst>
                </p:cNvPr>
                <p:cNvPicPr/>
                <p:nvPr/>
              </p:nvPicPr>
              <p:blipFill>
                <a:blip r:embed="rId151"/>
                <a:stretch>
                  <a:fillRect/>
                </a:stretch>
              </p:blipFill>
              <p:spPr>
                <a:xfrm>
                  <a:off x="6033532" y="2207182"/>
                  <a:ext cx="7308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2" name="Ink 91">
                  <a:extLst>
                    <a:ext uri="{FF2B5EF4-FFF2-40B4-BE49-F238E27FC236}">
                      <a16:creationId xmlns:a16="http://schemas.microsoft.com/office/drawing/2014/main" id="{7CA6042C-8122-0483-EA66-93678108A97F}"/>
                    </a:ext>
                  </a:extLst>
                </p14:cNvPr>
                <p14:cNvContentPartPr/>
                <p14:nvPr/>
              </p14:nvContentPartPr>
              <p14:xfrm>
                <a:off x="6172132" y="2268742"/>
                <a:ext cx="94680" cy="166320"/>
              </p14:xfrm>
            </p:contentPart>
          </mc:Choice>
          <mc:Fallback>
            <p:pic>
              <p:nvPicPr>
                <p:cNvPr id="92" name="Ink 91">
                  <a:extLst>
                    <a:ext uri="{FF2B5EF4-FFF2-40B4-BE49-F238E27FC236}">
                      <a16:creationId xmlns:a16="http://schemas.microsoft.com/office/drawing/2014/main" id="{7CA6042C-8122-0483-EA66-93678108A97F}"/>
                    </a:ext>
                  </a:extLst>
                </p:cNvPr>
                <p:cNvPicPr/>
                <p:nvPr/>
              </p:nvPicPr>
              <p:blipFill>
                <a:blip r:embed="rId153"/>
                <a:stretch>
                  <a:fillRect/>
                </a:stretch>
              </p:blipFill>
              <p:spPr>
                <a:xfrm>
                  <a:off x="6154132" y="2251102"/>
                  <a:ext cx="13032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3" name="Ink 92">
                  <a:extLst>
                    <a:ext uri="{FF2B5EF4-FFF2-40B4-BE49-F238E27FC236}">
                      <a16:creationId xmlns:a16="http://schemas.microsoft.com/office/drawing/2014/main" id="{B91F59D2-5597-5EE4-997D-5278BD34B470}"/>
                    </a:ext>
                  </a:extLst>
                </p14:cNvPr>
                <p14:cNvContentPartPr/>
                <p14:nvPr/>
              </p14:nvContentPartPr>
              <p14:xfrm>
                <a:off x="6352132" y="2301142"/>
                <a:ext cx="23400" cy="34920"/>
              </p14:xfrm>
            </p:contentPart>
          </mc:Choice>
          <mc:Fallback>
            <p:pic>
              <p:nvPicPr>
                <p:cNvPr id="93" name="Ink 92">
                  <a:extLst>
                    <a:ext uri="{FF2B5EF4-FFF2-40B4-BE49-F238E27FC236}">
                      <a16:creationId xmlns:a16="http://schemas.microsoft.com/office/drawing/2014/main" id="{B91F59D2-5597-5EE4-997D-5278BD34B470}"/>
                    </a:ext>
                  </a:extLst>
                </p:cNvPr>
                <p:cNvPicPr/>
                <p:nvPr/>
              </p:nvPicPr>
              <p:blipFill>
                <a:blip r:embed="rId155"/>
                <a:stretch>
                  <a:fillRect/>
                </a:stretch>
              </p:blipFill>
              <p:spPr>
                <a:xfrm>
                  <a:off x="6334492" y="2283502"/>
                  <a:ext cx="5904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4" name="Ink 93">
                  <a:extLst>
                    <a:ext uri="{FF2B5EF4-FFF2-40B4-BE49-F238E27FC236}">
                      <a16:creationId xmlns:a16="http://schemas.microsoft.com/office/drawing/2014/main" id="{EC953B39-3418-D6C3-37F5-1C7EB748837F}"/>
                    </a:ext>
                  </a:extLst>
                </p14:cNvPr>
                <p14:cNvContentPartPr/>
                <p14:nvPr/>
              </p14:nvContentPartPr>
              <p14:xfrm>
                <a:off x="6358252" y="2286742"/>
                <a:ext cx="166320" cy="170280"/>
              </p14:xfrm>
            </p:contentPart>
          </mc:Choice>
          <mc:Fallback>
            <p:pic>
              <p:nvPicPr>
                <p:cNvPr id="94" name="Ink 93">
                  <a:extLst>
                    <a:ext uri="{FF2B5EF4-FFF2-40B4-BE49-F238E27FC236}">
                      <a16:creationId xmlns:a16="http://schemas.microsoft.com/office/drawing/2014/main" id="{EC953B39-3418-D6C3-37F5-1C7EB748837F}"/>
                    </a:ext>
                  </a:extLst>
                </p:cNvPr>
                <p:cNvPicPr/>
                <p:nvPr/>
              </p:nvPicPr>
              <p:blipFill>
                <a:blip r:embed="rId157"/>
                <a:stretch>
                  <a:fillRect/>
                </a:stretch>
              </p:blipFill>
              <p:spPr>
                <a:xfrm>
                  <a:off x="6340612" y="2268742"/>
                  <a:ext cx="20196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5" name="Ink 94">
                  <a:extLst>
                    <a:ext uri="{FF2B5EF4-FFF2-40B4-BE49-F238E27FC236}">
                      <a16:creationId xmlns:a16="http://schemas.microsoft.com/office/drawing/2014/main" id="{D83A3391-2001-8343-2ACE-5B03F7A1EC1C}"/>
                    </a:ext>
                  </a:extLst>
                </p14:cNvPr>
                <p14:cNvContentPartPr/>
                <p14:nvPr/>
              </p14:nvContentPartPr>
              <p14:xfrm>
                <a:off x="6556252" y="2310862"/>
                <a:ext cx="164880" cy="146520"/>
              </p14:xfrm>
            </p:contentPart>
          </mc:Choice>
          <mc:Fallback>
            <p:pic>
              <p:nvPicPr>
                <p:cNvPr id="95" name="Ink 94">
                  <a:extLst>
                    <a:ext uri="{FF2B5EF4-FFF2-40B4-BE49-F238E27FC236}">
                      <a16:creationId xmlns:a16="http://schemas.microsoft.com/office/drawing/2014/main" id="{D83A3391-2001-8343-2ACE-5B03F7A1EC1C}"/>
                    </a:ext>
                  </a:extLst>
                </p:cNvPr>
                <p:cNvPicPr/>
                <p:nvPr/>
              </p:nvPicPr>
              <p:blipFill>
                <a:blip r:embed="rId159"/>
                <a:stretch>
                  <a:fillRect/>
                </a:stretch>
              </p:blipFill>
              <p:spPr>
                <a:xfrm>
                  <a:off x="6538612" y="2293222"/>
                  <a:ext cx="20052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6" name="Ink 95">
                  <a:extLst>
                    <a:ext uri="{FF2B5EF4-FFF2-40B4-BE49-F238E27FC236}">
                      <a16:creationId xmlns:a16="http://schemas.microsoft.com/office/drawing/2014/main" id="{7BE2466E-B0E3-232A-933C-0381EF65FBD1}"/>
                    </a:ext>
                  </a:extLst>
                </p14:cNvPr>
                <p14:cNvContentPartPr/>
                <p14:nvPr/>
              </p14:nvContentPartPr>
              <p14:xfrm>
                <a:off x="6260332" y="1869862"/>
                <a:ext cx="105840" cy="310320"/>
              </p14:xfrm>
            </p:contentPart>
          </mc:Choice>
          <mc:Fallback>
            <p:pic>
              <p:nvPicPr>
                <p:cNvPr id="96" name="Ink 95">
                  <a:extLst>
                    <a:ext uri="{FF2B5EF4-FFF2-40B4-BE49-F238E27FC236}">
                      <a16:creationId xmlns:a16="http://schemas.microsoft.com/office/drawing/2014/main" id="{7BE2466E-B0E3-232A-933C-0381EF65FBD1}"/>
                    </a:ext>
                  </a:extLst>
                </p:cNvPr>
                <p:cNvPicPr/>
                <p:nvPr/>
              </p:nvPicPr>
              <p:blipFill>
                <a:blip r:embed="rId161"/>
                <a:stretch>
                  <a:fillRect/>
                </a:stretch>
              </p:blipFill>
              <p:spPr>
                <a:xfrm>
                  <a:off x="6242692" y="1851862"/>
                  <a:ext cx="14148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7" name="Ink 96">
                  <a:extLst>
                    <a:ext uri="{FF2B5EF4-FFF2-40B4-BE49-F238E27FC236}">
                      <a16:creationId xmlns:a16="http://schemas.microsoft.com/office/drawing/2014/main" id="{48FDA8C7-DB3A-260D-E5FD-DFBCC5A19085}"/>
                    </a:ext>
                  </a:extLst>
                </p14:cNvPr>
                <p14:cNvContentPartPr/>
                <p14:nvPr/>
              </p14:nvContentPartPr>
              <p14:xfrm>
                <a:off x="6405052" y="1857622"/>
                <a:ext cx="86040" cy="390600"/>
              </p14:xfrm>
            </p:contentPart>
          </mc:Choice>
          <mc:Fallback>
            <p:pic>
              <p:nvPicPr>
                <p:cNvPr id="97" name="Ink 96">
                  <a:extLst>
                    <a:ext uri="{FF2B5EF4-FFF2-40B4-BE49-F238E27FC236}">
                      <a16:creationId xmlns:a16="http://schemas.microsoft.com/office/drawing/2014/main" id="{48FDA8C7-DB3A-260D-E5FD-DFBCC5A19085}"/>
                    </a:ext>
                  </a:extLst>
                </p:cNvPr>
                <p:cNvPicPr/>
                <p:nvPr/>
              </p:nvPicPr>
              <p:blipFill>
                <a:blip r:embed="rId163"/>
                <a:stretch>
                  <a:fillRect/>
                </a:stretch>
              </p:blipFill>
              <p:spPr>
                <a:xfrm>
                  <a:off x="6387412" y="1839622"/>
                  <a:ext cx="121680" cy="4262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8" name="Ink 97">
                  <a:extLst>
                    <a:ext uri="{FF2B5EF4-FFF2-40B4-BE49-F238E27FC236}">
                      <a16:creationId xmlns:a16="http://schemas.microsoft.com/office/drawing/2014/main" id="{7FC485FA-6378-8F22-16F5-9B1C1E54519A}"/>
                    </a:ext>
                  </a:extLst>
                </p14:cNvPr>
                <p14:cNvContentPartPr/>
                <p14:nvPr/>
              </p14:nvContentPartPr>
              <p14:xfrm>
                <a:off x="5375092" y="1055902"/>
                <a:ext cx="1858680" cy="2134080"/>
              </p14:xfrm>
            </p:contentPart>
          </mc:Choice>
          <mc:Fallback>
            <p:pic>
              <p:nvPicPr>
                <p:cNvPr id="98" name="Ink 97">
                  <a:extLst>
                    <a:ext uri="{FF2B5EF4-FFF2-40B4-BE49-F238E27FC236}">
                      <a16:creationId xmlns:a16="http://schemas.microsoft.com/office/drawing/2014/main" id="{7FC485FA-6378-8F22-16F5-9B1C1E54519A}"/>
                    </a:ext>
                  </a:extLst>
                </p:cNvPr>
                <p:cNvPicPr/>
                <p:nvPr/>
              </p:nvPicPr>
              <p:blipFill>
                <a:blip r:embed="rId165"/>
                <a:stretch>
                  <a:fillRect/>
                </a:stretch>
              </p:blipFill>
              <p:spPr>
                <a:xfrm>
                  <a:off x="5357452" y="1037902"/>
                  <a:ext cx="1894320" cy="21697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0" name="Ink 99">
                  <a:extLst>
                    <a:ext uri="{FF2B5EF4-FFF2-40B4-BE49-F238E27FC236}">
                      <a16:creationId xmlns:a16="http://schemas.microsoft.com/office/drawing/2014/main" id="{E411A959-C7EC-DBF5-4D34-5F4FD7123535}"/>
                    </a:ext>
                  </a:extLst>
                </p14:cNvPr>
                <p14:cNvContentPartPr/>
                <p14:nvPr/>
              </p14:nvContentPartPr>
              <p14:xfrm>
                <a:off x="9577012" y="4470862"/>
                <a:ext cx="248400" cy="445320"/>
              </p14:xfrm>
            </p:contentPart>
          </mc:Choice>
          <mc:Fallback>
            <p:pic>
              <p:nvPicPr>
                <p:cNvPr id="100" name="Ink 99">
                  <a:extLst>
                    <a:ext uri="{FF2B5EF4-FFF2-40B4-BE49-F238E27FC236}">
                      <a16:creationId xmlns:a16="http://schemas.microsoft.com/office/drawing/2014/main" id="{E411A959-C7EC-DBF5-4D34-5F4FD7123535}"/>
                    </a:ext>
                  </a:extLst>
                </p:cNvPr>
                <p:cNvPicPr/>
                <p:nvPr/>
              </p:nvPicPr>
              <p:blipFill>
                <a:blip r:embed="rId167"/>
                <a:stretch>
                  <a:fillRect/>
                </a:stretch>
              </p:blipFill>
              <p:spPr>
                <a:xfrm>
                  <a:off x="9559012" y="4452862"/>
                  <a:ext cx="28404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1" name="Ink 100">
                  <a:extLst>
                    <a:ext uri="{FF2B5EF4-FFF2-40B4-BE49-F238E27FC236}">
                      <a16:creationId xmlns:a16="http://schemas.microsoft.com/office/drawing/2014/main" id="{BA40BB45-3E94-F909-FA0C-D21B5DF31097}"/>
                    </a:ext>
                  </a:extLst>
                </p14:cNvPr>
                <p14:cNvContentPartPr/>
                <p14:nvPr/>
              </p14:nvContentPartPr>
              <p14:xfrm>
                <a:off x="9860332" y="4742302"/>
                <a:ext cx="99360" cy="140040"/>
              </p14:xfrm>
            </p:contentPart>
          </mc:Choice>
          <mc:Fallback>
            <p:pic>
              <p:nvPicPr>
                <p:cNvPr id="101" name="Ink 100">
                  <a:extLst>
                    <a:ext uri="{FF2B5EF4-FFF2-40B4-BE49-F238E27FC236}">
                      <a16:creationId xmlns:a16="http://schemas.microsoft.com/office/drawing/2014/main" id="{BA40BB45-3E94-F909-FA0C-D21B5DF31097}"/>
                    </a:ext>
                  </a:extLst>
                </p:cNvPr>
                <p:cNvPicPr/>
                <p:nvPr/>
              </p:nvPicPr>
              <p:blipFill>
                <a:blip r:embed="rId169"/>
                <a:stretch>
                  <a:fillRect/>
                </a:stretch>
              </p:blipFill>
              <p:spPr>
                <a:xfrm>
                  <a:off x="9842692" y="4724662"/>
                  <a:ext cx="1350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2" name="Ink 101">
                  <a:extLst>
                    <a:ext uri="{FF2B5EF4-FFF2-40B4-BE49-F238E27FC236}">
                      <a16:creationId xmlns:a16="http://schemas.microsoft.com/office/drawing/2014/main" id="{656028EB-3517-2A3F-F6F4-3F8E9D4BD240}"/>
                    </a:ext>
                  </a:extLst>
                </p14:cNvPr>
                <p14:cNvContentPartPr/>
                <p14:nvPr/>
              </p14:nvContentPartPr>
              <p14:xfrm>
                <a:off x="10017292" y="4575622"/>
                <a:ext cx="333000" cy="317520"/>
              </p14:xfrm>
            </p:contentPart>
          </mc:Choice>
          <mc:Fallback>
            <p:pic>
              <p:nvPicPr>
                <p:cNvPr id="102" name="Ink 101">
                  <a:extLst>
                    <a:ext uri="{FF2B5EF4-FFF2-40B4-BE49-F238E27FC236}">
                      <a16:creationId xmlns:a16="http://schemas.microsoft.com/office/drawing/2014/main" id="{656028EB-3517-2A3F-F6F4-3F8E9D4BD240}"/>
                    </a:ext>
                  </a:extLst>
                </p:cNvPr>
                <p:cNvPicPr/>
                <p:nvPr/>
              </p:nvPicPr>
              <p:blipFill>
                <a:blip r:embed="rId171"/>
                <a:stretch>
                  <a:fillRect/>
                </a:stretch>
              </p:blipFill>
              <p:spPr>
                <a:xfrm>
                  <a:off x="9999652" y="4557982"/>
                  <a:ext cx="36864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3" name="Ink 102">
                  <a:extLst>
                    <a:ext uri="{FF2B5EF4-FFF2-40B4-BE49-F238E27FC236}">
                      <a16:creationId xmlns:a16="http://schemas.microsoft.com/office/drawing/2014/main" id="{1E50FF9D-3E7E-09FC-A803-AC160B002858}"/>
                    </a:ext>
                  </a:extLst>
                </p14:cNvPr>
                <p14:cNvContentPartPr/>
                <p14:nvPr/>
              </p14:nvContentPartPr>
              <p14:xfrm>
                <a:off x="10419052" y="4755982"/>
                <a:ext cx="122400" cy="118800"/>
              </p14:xfrm>
            </p:contentPart>
          </mc:Choice>
          <mc:Fallback>
            <p:pic>
              <p:nvPicPr>
                <p:cNvPr id="103" name="Ink 102">
                  <a:extLst>
                    <a:ext uri="{FF2B5EF4-FFF2-40B4-BE49-F238E27FC236}">
                      <a16:creationId xmlns:a16="http://schemas.microsoft.com/office/drawing/2014/main" id="{1E50FF9D-3E7E-09FC-A803-AC160B002858}"/>
                    </a:ext>
                  </a:extLst>
                </p:cNvPr>
                <p:cNvPicPr/>
                <p:nvPr/>
              </p:nvPicPr>
              <p:blipFill>
                <a:blip r:embed="rId173"/>
                <a:stretch>
                  <a:fillRect/>
                </a:stretch>
              </p:blipFill>
              <p:spPr>
                <a:xfrm>
                  <a:off x="10401412" y="4737982"/>
                  <a:ext cx="15804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5" name="Ink 104">
                  <a:extLst>
                    <a:ext uri="{FF2B5EF4-FFF2-40B4-BE49-F238E27FC236}">
                      <a16:creationId xmlns:a16="http://schemas.microsoft.com/office/drawing/2014/main" id="{C634C118-3E21-05A3-02FF-3CD8C6F04871}"/>
                    </a:ext>
                  </a:extLst>
                </p14:cNvPr>
                <p14:cNvContentPartPr/>
                <p14:nvPr/>
              </p14:nvContentPartPr>
              <p14:xfrm>
                <a:off x="5060092" y="1818022"/>
                <a:ext cx="76320" cy="1011240"/>
              </p14:xfrm>
            </p:contentPart>
          </mc:Choice>
          <mc:Fallback>
            <p:pic>
              <p:nvPicPr>
                <p:cNvPr id="105" name="Ink 104">
                  <a:extLst>
                    <a:ext uri="{FF2B5EF4-FFF2-40B4-BE49-F238E27FC236}">
                      <a16:creationId xmlns:a16="http://schemas.microsoft.com/office/drawing/2014/main" id="{C634C118-3E21-05A3-02FF-3CD8C6F04871}"/>
                    </a:ext>
                  </a:extLst>
                </p:cNvPr>
                <p:cNvPicPr/>
                <p:nvPr/>
              </p:nvPicPr>
              <p:blipFill>
                <a:blip r:embed="rId175"/>
                <a:stretch>
                  <a:fillRect/>
                </a:stretch>
              </p:blipFill>
              <p:spPr>
                <a:xfrm>
                  <a:off x="5042092" y="1800022"/>
                  <a:ext cx="111960" cy="10468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6" name="Ink 105">
                  <a:extLst>
                    <a:ext uri="{FF2B5EF4-FFF2-40B4-BE49-F238E27FC236}">
                      <a16:creationId xmlns:a16="http://schemas.microsoft.com/office/drawing/2014/main" id="{7DD618F4-7742-D592-B927-C6FC90E54DD9}"/>
                    </a:ext>
                  </a:extLst>
                </p14:cNvPr>
                <p14:cNvContentPartPr/>
                <p14:nvPr/>
              </p14:nvContentPartPr>
              <p14:xfrm>
                <a:off x="4979452" y="2611462"/>
                <a:ext cx="164520" cy="143640"/>
              </p14:xfrm>
            </p:contentPart>
          </mc:Choice>
          <mc:Fallback>
            <p:pic>
              <p:nvPicPr>
                <p:cNvPr id="106" name="Ink 105">
                  <a:extLst>
                    <a:ext uri="{FF2B5EF4-FFF2-40B4-BE49-F238E27FC236}">
                      <a16:creationId xmlns:a16="http://schemas.microsoft.com/office/drawing/2014/main" id="{7DD618F4-7742-D592-B927-C6FC90E54DD9}"/>
                    </a:ext>
                  </a:extLst>
                </p:cNvPr>
                <p:cNvPicPr/>
                <p:nvPr/>
              </p:nvPicPr>
              <p:blipFill>
                <a:blip r:embed="rId177"/>
                <a:stretch>
                  <a:fillRect/>
                </a:stretch>
              </p:blipFill>
              <p:spPr>
                <a:xfrm>
                  <a:off x="4961812" y="2593822"/>
                  <a:ext cx="20016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8" name="Ink 107">
                  <a:extLst>
                    <a:ext uri="{FF2B5EF4-FFF2-40B4-BE49-F238E27FC236}">
                      <a16:creationId xmlns:a16="http://schemas.microsoft.com/office/drawing/2014/main" id="{D03E5B89-F9A4-D0A8-2417-56E85F770923}"/>
                    </a:ext>
                  </a:extLst>
                </p14:cNvPr>
                <p14:cNvContentPartPr/>
                <p14:nvPr/>
              </p14:nvContentPartPr>
              <p14:xfrm>
                <a:off x="6078172" y="2551702"/>
                <a:ext cx="844560" cy="41760"/>
              </p14:xfrm>
            </p:contentPart>
          </mc:Choice>
          <mc:Fallback>
            <p:pic>
              <p:nvPicPr>
                <p:cNvPr id="108" name="Ink 107">
                  <a:extLst>
                    <a:ext uri="{FF2B5EF4-FFF2-40B4-BE49-F238E27FC236}">
                      <a16:creationId xmlns:a16="http://schemas.microsoft.com/office/drawing/2014/main" id="{D03E5B89-F9A4-D0A8-2417-56E85F770923}"/>
                    </a:ext>
                  </a:extLst>
                </p:cNvPr>
                <p:cNvPicPr/>
                <p:nvPr/>
              </p:nvPicPr>
              <p:blipFill>
                <a:blip r:embed="rId179"/>
                <a:stretch>
                  <a:fillRect/>
                </a:stretch>
              </p:blipFill>
              <p:spPr>
                <a:xfrm>
                  <a:off x="6060172" y="2534062"/>
                  <a:ext cx="8802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9" name="Ink 108">
                  <a:extLst>
                    <a:ext uri="{FF2B5EF4-FFF2-40B4-BE49-F238E27FC236}">
                      <a16:creationId xmlns:a16="http://schemas.microsoft.com/office/drawing/2014/main" id="{1E6EA739-A9C3-B895-98CC-57E5BCE9B54B}"/>
                    </a:ext>
                  </a:extLst>
                </p14:cNvPr>
                <p14:cNvContentPartPr/>
                <p14:nvPr/>
              </p14:nvContentPartPr>
              <p14:xfrm>
                <a:off x="6384532" y="2624062"/>
                <a:ext cx="55440" cy="349200"/>
              </p14:xfrm>
            </p:contentPart>
          </mc:Choice>
          <mc:Fallback>
            <p:pic>
              <p:nvPicPr>
                <p:cNvPr id="109" name="Ink 108">
                  <a:extLst>
                    <a:ext uri="{FF2B5EF4-FFF2-40B4-BE49-F238E27FC236}">
                      <a16:creationId xmlns:a16="http://schemas.microsoft.com/office/drawing/2014/main" id="{1E6EA739-A9C3-B895-98CC-57E5BCE9B54B}"/>
                    </a:ext>
                  </a:extLst>
                </p:cNvPr>
                <p:cNvPicPr/>
                <p:nvPr/>
              </p:nvPicPr>
              <p:blipFill>
                <a:blip r:embed="rId181"/>
                <a:stretch>
                  <a:fillRect/>
                </a:stretch>
              </p:blipFill>
              <p:spPr>
                <a:xfrm>
                  <a:off x="6366892" y="2606062"/>
                  <a:ext cx="9108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0" name="Ink 109">
                  <a:extLst>
                    <a:ext uri="{FF2B5EF4-FFF2-40B4-BE49-F238E27FC236}">
                      <a16:creationId xmlns:a16="http://schemas.microsoft.com/office/drawing/2014/main" id="{F1999657-0107-AE3D-531E-C72BBC58B7DE}"/>
                    </a:ext>
                  </a:extLst>
                </p14:cNvPr>
                <p14:cNvContentPartPr/>
                <p14:nvPr/>
              </p14:nvContentPartPr>
              <p14:xfrm>
                <a:off x="6315052" y="2586982"/>
                <a:ext cx="190440" cy="172440"/>
              </p14:xfrm>
            </p:contentPart>
          </mc:Choice>
          <mc:Fallback>
            <p:pic>
              <p:nvPicPr>
                <p:cNvPr id="110" name="Ink 109">
                  <a:extLst>
                    <a:ext uri="{FF2B5EF4-FFF2-40B4-BE49-F238E27FC236}">
                      <a16:creationId xmlns:a16="http://schemas.microsoft.com/office/drawing/2014/main" id="{F1999657-0107-AE3D-531E-C72BBC58B7DE}"/>
                    </a:ext>
                  </a:extLst>
                </p:cNvPr>
                <p:cNvPicPr/>
                <p:nvPr/>
              </p:nvPicPr>
              <p:blipFill>
                <a:blip r:embed="rId183"/>
                <a:stretch>
                  <a:fillRect/>
                </a:stretch>
              </p:blipFill>
              <p:spPr>
                <a:xfrm>
                  <a:off x="6297412" y="2568982"/>
                  <a:ext cx="22608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2" name="Ink 111">
                  <a:extLst>
                    <a:ext uri="{FF2B5EF4-FFF2-40B4-BE49-F238E27FC236}">
                      <a16:creationId xmlns:a16="http://schemas.microsoft.com/office/drawing/2014/main" id="{8EAD6C75-7554-3F9D-66B2-2CDFBC18CBCC}"/>
                    </a:ext>
                  </a:extLst>
                </p14:cNvPr>
                <p14:cNvContentPartPr/>
                <p14:nvPr/>
              </p14:nvContentPartPr>
              <p14:xfrm>
                <a:off x="5544292" y="1226542"/>
                <a:ext cx="950040" cy="567720"/>
              </p14:xfrm>
            </p:contentPart>
          </mc:Choice>
          <mc:Fallback>
            <p:pic>
              <p:nvPicPr>
                <p:cNvPr id="112" name="Ink 111">
                  <a:extLst>
                    <a:ext uri="{FF2B5EF4-FFF2-40B4-BE49-F238E27FC236}">
                      <a16:creationId xmlns:a16="http://schemas.microsoft.com/office/drawing/2014/main" id="{8EAD6C75-7554-3F9D-66B2-2CDFBC18CBCC}"/>
                    </a:ext>
                  </a:extLst>
                </p:cNvPr>
                <p:cNvPicPr/>
                <p:nvPr/>
              </p:nvPicPr>
              <p:blipFill>
                <a:blip r:embed="rId185"/>
                <a:stretch>
                  <a:fillRect/>
                </a:stretch>
              </p:blipFill>
              <p:spPr>
                <a:xfrm>
                  <a:off x="5526652" y="1208902"/>
                  <a:ext cx="985680" cy="6033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3" name="Ink 112">
                  <a:extLst>
                    <a:ext uri="{FF2B5EF4-FFF2-40B4-BE49-F238E27FC236}">
                      <a16:creationId xmlns:a16="http://schemas.microsoft.com/office/drawing/2014/main" id="{F54965DF-6AA9-4D4C-BBA7-EE54EA659A4E}"/>
                    </a:ext>
                  </a:extLst>
                </p14:cNvPr>
                <p14:cNvContentPartPr/>
                <p14:nvPr/>
              </p14:nvContentPartPr>
              <p14:xfrm>
                <a:off x="6544012" y="1468462"/>
                <a:ext cx="333720" cy="27000"/>
              </p14:xfrm>
            </p:contentPart>
          </mc:Choice>
          <mc:Fallback>
            <p:pic>
              <p:nvPicPr>
                <p:cNvPr id="113" name="Ink 112">
                  <a:extLst>
                    <a:ext uri="{FF2B5EF4-FFF2-40B4-BE49-F238E27FC236}">
                      <a16:creationId xmlns:a16="http://schemas.microsoft.com/office/drawing/2014/main" id="{F54965DF-6AA9-4D4C-BBA7-EE54EA659A4E}"/>
                    </a:ext>
                  </a:extLst>
                </p:cNvPr>
                <p:cNvPicPr/>
                <p:nvPr/>
              </p:nvPicPr>
              <p:blipFill>
                <a:blip r:embed="rId187"/>
                <a:stretch>
                  <a:fillRect/>
                </a:stretch>
              </p:blipFill>
              <p:spPr>
                <a:xfrm>
                  <a:off x="6526012" y="1450462"/>
                  <a:ext cx="36936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5" name="Ink 114">
                  <a:extLst>
                    <a:ext uri="{FF2B5EF4-FFF2-40B4-BE49-F238E27FC236}">
                      <a16:creationId xmlns:a16="http://schemas.microsoft.com/office/drawing/2014/main" id="{6534C61F-7DEB-B78B-C3CB-6396143720C5}"/>
                    </a:ext>
                  </a:extLst>
                </p14:cNvPr>
                <p14:cNvContentPartPr/>
                <p14:nvPr/>
              </p14:nvContentPartPr>
              <p14:xfrm>
                <a:off x="8325292" y="2651782"/>
                <a:ext cx="2523960" cy="1099080"/>
              </p14:xfrm>
            </p:contentPart>
          </mc:Choice>
          <mc:Fallback>
            <p:pic>
              <p:nvPicPr>
                <p:cNvPr id="115" name="Ink 114">
                  <a:extLst>
                    <a:ext uri="{FF2B5EF4-FFF2-40B4-BE49-F238E27FC236}">
                      <a16:creationId xmlns:a16="http://schemas.microsoft.com/office/drawing/2014/main" id="{6534C61F-7DEB-B78B-C3CB-6396143720C5}"/>
                    </a:ext>
                  </a:extLst>
                </p:cNvPr>
                <p:cNvPicPr/>
                <p:nvPr/>
              </p:nvPicPr>
              <p:blipFill>
                <a:blip r:embed="rId189"/>
                <a:stretch>
                  <a:fillRect/>
                </a:stretch>
              </p:blipFill>
              <p:spPr>
                <a:xfrm>
                  <a:off x="8307292" y="2633782"/>
                  <a:ext cx="2559600" cy="11347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6" name="Ink 115">
                  <a:extLst>
                    <a:ext uri="{FF2B5EF4-FFF2-40B4-BE49-F238E27FC236}">
                      <a16:creationId xmlns:a16="http://schemas.microsoft.com/office/drawing/2014/main" id="{B342E834-7FB5-0221-E0BD-A36CF5FFD1EB}"/>
                    </a:ext>
                  </a:extLst>
                </p14:cNvPr>
                <p14:cNvContentPartPr/>
                <p14:nvPr/>
              </p14:nvContentPartPr>
              <p14:xfrm>
                <a:off x="8417452" y="2493382"/>
                <a:ext cx="2457000" cy="1339560"/>
              </p14:xfrm>
            </p:contentPart>
          </mc:Choice>
          <mc:Fallback>
            <p:pic>
              <p:nvPicPr>
                <p:cNvPr id="116" name="Ink 115">
                  <a:extLst>
                    <a:ext uri="{FF2B5EF4-FFF2-40B4-BE49-F238E27FC236}">
                      <a16:creationId xmlns:a16="http://schemas.microsoft.com/office/drawing/2014/main" id="{B342E834-7FB5-0221-E0BD-A36CF5FFD1EB}"/>
                    </a:ext>
                  </a:extLst>
                </p:cNvPr>
                <p:cNvPicPr/>
                <p:nvPr/>
              </p:nvPicPr>
              <p:blipFill>
                <a:blip r:embed="rId191"/>
                <a:stretch>
                  <a:fillRect/>
                </a:stretch>
              </p:blipFill>
              <p:spPr>
                <a:xfrm>
                  <a:off x="8399452" y="2475382"/>
                  <a:ext cx="2492640" cy="13752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8" name="Ink 117">
                  <a:extLst>
                    <a:ext uri="{FF2B5EF4-FFF2-40B4-BE49-F238E27FC236}">
                      <a16:creationId xmlns:a16="http://schemas.microsoft.com/office/drawing/2014/main" id="{21391AF6-7E82-EFE8-08CF-0AA70D869EE4}"/>
                    </a:ext>
                  </a:extLst>
                </p14:cNvPr>
                <p14:cNvContentPartPr/>
                <p14:nvPr/>
              </p14:nvContentPartPr>
              <p14:xfrm>
                <a:off x="8575132" y="2724142"/>
                <a:ext cx="676800" cy="206640"/>
              </p14:xfrm>
            </p:contentPart>
          </mc:Choice>
          <mc:Fallback>
            <p:pic>
              <p:nvPicPr>
                <p:cNvPr id="118" name="Ink 117">
                  <a:extLst>
                    <a:ext uri="{FF2B5EF4-FFF2-40B4-BE49-F238E27FC236}">
                      <a16:creationId xmlns:a16="http://schemas.microsoft.com/office/drawing/2014/main" id="{21391AF6-7E82-EFE8-08CF-0AA70D869EE4}"/>
                    </a:ext>
                  </a:extLst>
                </p:cNvPr>
                <p:cNvPicPr/>
                <p:nvPr/>
              </p:nvPicPr>
              <p:blipFill>
                <a:blip r:embed="rId193"/>
                <a:stretch>
                  <a:fillRect/>
                </a:stretch>
              </p:blipFill>
              <p:spPr>
                <a:xfrm>
                  <a:off x="8557132" y="2706142"/>
                  <a:ext cx="7124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9" name="Ink 118">
                  <a:extLst>
                    <a:ext uri="{FF2B5EF4-FFF2-40B4-BE49-F238E27FC236}">
                      <a16:creationId xmlns:a16="http://schemas.microsoft.com/office/drawing/2014/main" id="{9B76E544-623C-496B-78CA-B225E68FFE8F}"/>
                    </a:ext>
                  </a:extLst>
                </p14:cNvPr>
                <p14:cNvContentPartPr/>
                <p14:nvPr/>
              </p14:nvContentPartPr>
              <p14:xfrm>
                <a:off x="9367492" y="2840422"/>
                <a:ext cx="97560" cy="17640"/>
              </p14:xfrm>
            </p:contentPart>
          </mc:Choice>
          <mc:Fallback>
            <p:pic>
              <p:nvPicPr>
                <p:cNvPr id="119" name="Ink 118">
                  <a:extLst>
                    <a:ext uri="{FF2B5EF4-FFF2-40B4-BE49-F238E27FC236}">
                      <a16:creationId xmlns:a16="http://schemas.microsoft.com/office/drawing/2014/main" id="{9B76E544-623C-496B-78CA-B225E68FFE8F}"/>
                    </a:ext>
                  </a:extLst>
                </p:cNvPr>
                <p:cNvPicPr/>
                <p:nvPr/>
              </p:nvPicPr>
              <p:blipFill>
                <a:blip r:embed="rId195"/>
                <a:stretch>
                  <a:fillRect/>
                </a:stretch>
              </p:blipFill>
              <p:spPr>
                <a:xfrm>
                  <a:off x="9349492" y="2822782"/>
                  <a:ext cx="1332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0" name="Ink 119">
                  <a:extLst>
                    <a:ext uri="{FF2B5EF4-FFF2-40B4-BE49-F238E27FC236}">
                      <a16:creationId xmlns:a16="http://schemas.microsoft.com/office/drawing/2014/main" id="{A7A6B3A2-BB9A-ED42-F2CE-4332F0597FAA}"/>
                    </a:ext>
                  </a:extLst>
                </p14:cNvPr>
                <p14:cNvContentPartPr/>
                <p14:nvPr/>
              </p14:nvContentPartPr>
              <p14:xfrm>
                <a:off x="9658372" y="2858062"/>
                <a:ext cx="206280" cy="25560"/>
              </p14:xfrm>
            </p:contentPart>
          </mc:Choice>
          <mc:Fallback>
            <p:pic>
              <p:nvPicPr>
                <p:cNvPr id="120" name="Ink 119">
                  <a:extLst>
                    <a:ext uri="{FF2B5EF4-FFF2-40B4-BE49-F238E27FC236}">
                      <a16:creationId xmlns:a16="http://schemas.microsoft.com/office/drawing/2014/main" id="{A7A6B3A2-BB9A-ED42-F2CE-4332F0597FAA}"/>
                    </a:ext>
                  </a:extLst>
                </p:cNvPr>
                <p:cNvPicPr/>
                <p:nvPr/>
              </p:nvPicPr>
              <p:blipFill>
                <a:blip r:embed="rId197"/>
                <a:stretch>
                  <a:fillRect/>
                </a:stretch>
              </p:blipFill>
              <p:spPr>
                <a:xfrm>
                  <a:off x="9640732" y="2840422"/>
                  <a:ext cx="24192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1" name="Ink 120">
                  <a:extLst>
                    <a:ext uri="{FF2B5EF4-FFF2-40B4-BE49-F238E27FC236}">
                      <a16:creationId xmlns:a16="http://schemas.microsoft.com/office/drawing/2014/main" id="{4DA65580-F39C-2E8F-4EA4-62D16317F624}"/>
                    </a:ext>
                  </a:extLst>
                </p14:cNvPr>
                <p14:cNvContentPartPr/>
                <p14:nvPr/>
              </p14:nvContentPartPr>
              <p14:xfrm>
                <a:off x="9998212" y="2871382"/>
                <a:ext cx="137160" cy="11520"/>
              </p14:xfrm>
            </p:contentPart>
          </mc:Choice>
          <mc:Fallback>
            <p:pic>
              <p:nvPicPr>
                <p:cNvPr id="121" name="Ink 120">
                  <a:extLst>
                    <a:ext uri="{FF2B5EF4-FFF2-40B4-BE49-F238E27FC236}">
                      <a16:creationId xmlns:a16="http://schemas.microsoft.com/office/drawing/2014/main" id="{4DA65580-F39C-2E8F-4EA4-62D16317F624}"/>
                    </a:ext>
                  </a:extLst>
                </p:cNvPr>
                <p:cNvPicPr/>
                <p:nvPr/>
              </p:nvPicPr>
              <p:blipFill>
                <a:blip r:embed="rId199"/>
                <a:stretch>
                  <a:fillRect/>
                </a:stretch>
              </p:blipFill>
              <p:spPr>
                <a:xfrm>
                  <a:off x="9980572" y="2853382"/>
                  <a:ext cx="17280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2" name="Ink 121">
                  <a:extLst>
                    <a:ext uri="{FF2B5EF4-FFF2-40B4-BE49-F238E27FC236}">
                      <a16:creationId xmlns:a16="http://schemas.microsoft.com/office/drawing/2014/main" id="{E62F2D9D-C470-E400-65CF-5BA173951AB6}"/>
                    </a:ext>
                  </a:extLst>
                </p14:cNvPr>
                <p14:cNvContentPartPr/>
                <p14:nvPr/>
              </p14:nvContentPartPr>
              <p14:xfrm>
                <a:off x="10228612" y="2870662"/>
                <a:ext cx="157320" cy="9720"/>
              </p14:xfrm>
            </p:contentPart>
          </mc:Choice>
          <mc:Fallback>
            <p:pic>
              <p:nvPicPr>
                <p:cNvPr id="122" name="Ink 121">
                  <a:extLst>
                    <a:ext uri="{FF2B5EF4-FFF2-40B4-BE49-F238E27FC236}">
                      <a16:creationId xmlns:a16="http://schemas.microsoft.com/office/drawing/2014/main" id="{E62F2D9D-C470-E400-65CF-5BA173951AB6}"/>
                    </a:ext>
                  </a:extLst>
                </p:cNvPr>
                <p:cNvPicPr/>
                <p:nvPr/>
              </p:nvPicPr>
              <p:blipFill>
                <a:blip r:embed="rId201"/>
                <a:stretch>
                  <a:fillRect/>
                </a:stretch>
              </p:blipFill>
              <p:spPr>
                <a:xfrm>
                  <a:off x="10210612" y="2853022"/>
                  <a:ext cx="19296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3" name="Ink 122">
                  <a:extLst>
                    <a:ext uri="{FF2B5EF4-FFF2-40B4-BE49-F238E27FC236}">
                      <a16:creationId xmlns:a16="http://schemas.microsoft.com/office/drawing/2014/main" id="{8C991D97-EA5A-163B-389A-D4C508819EAF}"/>
                    </a:ext>
                  </a:extLst>
                </p14:cNvPr>
                <p14:cNvContentPartPr/>
                <p14:nvPr/>
              </p14:nvContentPartPr>
              <p14:xfrm>
                <a:off x="10527772" y="2895142"/>
                <a:ext cx="167040" cy="16920"/>
              </p14:xfrm>
            </p:contentPart>
          </mc:Choice>
          <mc:Fallback>
            <p:pic>
              <p:nvPicPr>
                <p:cNvPr id="123" name="Ink 122">
                  <a:extLst>
                    <a:ext uri="{FF2B5EF4-FFF2-40B4-BE49-F238E27FC236}">
                      <a16:creationId xmlns:a16="http://schemas.microsoft.com/office/drawing/2014/main" id="{8C991D97-EA5A-163B-389A-D4C508819EAF}"/>
                    </a:ext>
                  </a:extLst>
                </p:cNvPr>
                <p:cNvPicPr/>
                <p:nvPr/>
              </p:nvPicPr>
              <p:blipFill>
                <a:blip r:embed="rId203"/>
                <a:stretch>
                  <a:fillRect/>
                </a:stretch>
              </p:blipFill>
              <p:spPr>
                <a:xfrm>
                  <a:off x="10510132" y="2877142"/>
                  <a:ext cx="2026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5" name="Ink 124">
                  <a:extLst>
                    <a:ext uri="{FF2B5EF4-FFF2-40B4-BE49-F238E27FC236}">
                      <a16:creationId xmlns:a16="http://schemas.microsoft.com/office/drawing/2014/main" id="{29D7D41A-278A-A41C-97D5-FB763A484C2A}"/>
                    </a:ext>
                  </a:extLst>
                </p14:cNvPr>
                <p14:cNvContentPartPr/>
                <p14:nvPr/>
              </p14:nvContentPartPr>
              <p14:xfrm>
                <a:off x="8585572" y="3078022"/>
                <a:ext cx="96120" cy="20520"/>
              </p14:xfrm>
            </p:contentPart>
          </mc:Choice>
          <mc:Fallback>
            <p:pic>
              <p:nvPicPr>
                <p:cNvPr id="125" name="Ink 124">
                  <a:extLst>
                    <a:ext uri="{FF2B5EF4-FFF2-40B4-BE49-F238E27FC236}">
                      <a16:creationId xmlns:a16="http://schemas.microsoft.com/office/drawing/2014/main" id="{29D7D41A-278A-A41C-97D5-FB763A484C2A}"/>
                    </a:ext>
                  </a:extLst>
                </p:cNvPr>
                <p:cNvPicPr/>
                <p:nvPr/>
              </p:nvPicPr>
              <p:blipFill>
                <a:blip r:embed="rId205"/>
                <a:stretch>
                  <a:fillRect/>
                </a:stretch>
              </p:blipFill>
              <p:spPr>
                <a:xfrm>
                  <a:off x="8567932" y="3060382"/>
                  <a:ext cx="13176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6" name="Ink 125">
                  <a:extLst>
                    <a:ext uri="{FF2B5EF4-FFF2-40B4-BE49-F238E27FC236}">
                      <a16:creationId xmlns:a16="http://schemas.microsoft.com/office/drawing/2014/main" id="{6D16CD7D-C625-AA63-8FC5-CB8448D6D251}"/>
                    </a:ext>
                  </a:extLst>
                </p14:cNvPr>
                <p14:cNvContentPartPr/>
                <p14:nvPr/>
              </p14:nvContentPartPr>
              <p14:xfrm>
                <a:off x="8887972" y="3093142"/>
                <a:ext cx="108000" cy="18000"/>
              </p14:xfrm>
            </p:contentPart>
          </mc:Choice>
          <mc:Fallback>
            <p:pic>
              <p:nvPicPr>
                <p:cNvPr id="126" name="Ink 125">
                  <a:extLst>
                    <a:ext uri="{FF2B5EF4-FFF2-40B4-BE49-F238E27FC236}">
                      <a16:creationId xmlns:a16="http://schemas.microsoft.com/office/drawing/2014/main" id="{6D16CD7D-C625-AA63-8FC5-CB8448D6D251}"/>
                    </a:ext>
                  </a:extLst>
                </p:cNvPr>
                <p:cNvPicPr/>
                <p:nvPr/>
              </p:nvPicPr>
              <p:blipFill>
                <a:blip r:embed="rId207"/>
                <a:stretch>
                  <a:fillRect/>
                </a:stretch>
              </p:blipFill>
              <p:spPr>
                <a:xfrm>
                  <a:off x="8869972" y="3075142"/>
                  <a:ext cx="14364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7" name="Ink 126">
                  <a:extLst>
                    <a:ext uri="{FF2B5EF4-FFF2-40B4-BE49-F238E27FC236}">
                      <a16:creationId xmlns:a16="http://schemas.microsoft.com/office/drawing/2014/main" id="{398ADB88-1B8B-A7BA-B85F-C4F9ED7E1BDE}"/>
                    </a:ext>
                  </a:extLst>
                </p14:cNvPr>
                <p14:cNvContentPartPr/>
                <p14:nvPr/>
              </p14:nvContentPartPr>
              <p14:xfrm>
                <a:off x="9157612" y="3098902"/>
                <a:ext cx="286560" cy="11520"/>
              </p14:xfrm>
            </p:contentPart>
          </mc:Choice>
          <mc:Fallback>
            <p:pic>
              <p:nvPicPr>
                <p:cNvPr id="127" name="Ink 126">
                  <a:extLst>
                    <a:ext uri="{FF2B5EF4-FFF2-40B4-BE49-F238E27FC236}">
                      <a16:creationId xmlns:a16="http://schemas.microsoft.com/office/drawing/2014/main" id="{398ADB88-1B8B-A7BA-B85F-C4F9ED7E1BDE}"/>
                    </a:ext>
                  </a:extLst>
                </p:cNvPr>
                <p:cNvPicPr/>
                <p:nvPr/>
              </p:nvPicPr>
              <p:blipFill>
                <a:blip r:embed="rId209"/>
                <a:stretch>
                  <a:fillRect/>
                </a:stretch>
              </p:blipFill>
              <p:spPr>
                <a:xfrm>
                  <a:off x="9139972" y="3080902"/>
                  <a:ext cx="32220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9" name="Ink 128">
                  <a:extLst>
                    <a:ext uri="{FF2B5EF4-FFF2-40B4-BE49-F238E27FC236}">
                      <a16:creationId xmlns:a16="http://schemas.microsoft.com/office/drawing/2014/main" id="{C992FA10-DF63-2C57-F8E6-BD1623F70194}"/>
                    </a:ext>
                  </a:extLst>
                </p14:cNvPr>
                <p14:cNvContentPartPr/>
                <p14:nvPr/>
              </p14:nvContentPartPr>
              <p14:xfrm>
                <a:off x="9555052" y="3110062"/>
                <a:ext cx="172440" cy="27000"/>
              </p14:xfrm>
            </p:contentPart>
          </mc:Choice>
          <mc:Fallback>
            <p:pic>
              <p:nvPicPr>
                <p:cNvPr id="129" name="Ink 128">
                  <a:extLst>
                    <a:ext uri="{FF2B5EF4-FFF2-40B4-BE49-F238E27FC236}">
                      <a16:creationId xmlns:a16="http://schemas.microsoft.com/office/drawing/2014/main" id="{C992FA10-DF63-2C57-F8E6-BD1623F70194}"/>
                    </a:ext>
                  </a:extLst>
                </p:cNvPr>
                <p:cNvPicPr/>
                <p:nvPr/>
              </p:nvPicPr>
              <p:blipFill>
                <a:blip r:embed="rId211"/>
                <a:stretch>
                  <a:fillRect/>
                </a:stretch>
              </p:blipFill>
              <p:spPr>
                <a:xfrm>
                  <a:off x="9537412" y="3092062"/>
                  <a:ext cx="20808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0" name="Ink 129">
                  <a:extLst>
                    <a:ext uri="{FF2B5EF4-FFF2-40B4-BE49-F238E27FC236}">
                      <a16:creationId xmlns:a16="http://schemas.microsoft.com/office/drawing/2014/main" id="{70E03351-D7AB-3376-EE56-F25FE938CA8D}"/>
                    </a:ext>
                  </a:extLst>
                </p14:cNvPr>
                <p14:cNvContentPartPr/>
                <p14:nvPr/>
              </p14:nvContentPartPr>
              <p14:xfrm>
                <a:off x="9991732" y="3144982"/>
                <a:ext cx="184680" cy="14760"/>
              </p14:xfrm>
            </p:contentPart>
          </mc:Choice>
          <mc:Fallback>
            <p:pic>
              <p:nvPicPr>
                <p:cNvPr id="130" name="Ink 129">
                  <a:extLst>
                    <a:ext uri="{FF2B5EF4-FFF2-40B4-BE49-F238E27FC236}">
                      <a16:creationId xmlns:a16="http://schemas.microsoft.com/office/drawing/2014/main" id="{70E03351-D7AB-3376-EE56-F25FE938CA8D}"/>
                    </a:ext>
                  </a:extLst>
                </p:cNvPr>
                <p:cNvPicPr/>
                <p:nvPr/>
              </p:nvPicPr>
              <p:blipFill>
                <a:blip r:embed="rId213"/>
                <a:stretch>
                  <a:fillRect/>
                </a:stretch>
              </p:blipFill>
              <p:spPr>
                <a:xfrm>
                  <a:off x="9974092" y="3126982"/>
                  <a:ext cx="22032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1" name="Ink 130">
                  <a:extLst>
                    <a:ext uri="{FF2B5EF4-FFF2-40B4-BE49-F238E27FC236}">
                      <a16:creationId xmlns:a16="http://schemas.microsoft.com/office/drawing/2014/main" id="{BDFBEA81-F57A-B117-0898-2751B56EDC83}"/>
                    </a:ext>
                  </a:extLst>
                </p14:cNvPr>
                <p14:cNvContentPartPr/>
                <p14:nvPr/>
              </p14:nvContentPartPr>
              <p14:xfrm>
                <a:off x="10316092" y="3159022"/>
                <a:ext cx="210600" cy="28440"/>
              </p14:xfrm>
            </p:contentPart>
          </mc:Choice>
          <mc:Fallback>
            <p:pic>
              <p:nvPicPr>
                <p:cNvPr id="131" name="Ink 130">
                  <a:extLst>
                    <a:ext uri="{FF2B5EF4-FFF2-40B4-BE49-F238E27FC236}">
                      <a16:creationId xmlns:a16="http://schemas.microsoft.com/office/drawing/2014/main" id="{BDFBEA81-F57A-B117-0898-2751B56EDC83}"/>
                    </a:ext>
                  </a:extLst>
                </p:cNvPr>
                <p:cNvPicPr/>
                <p:nvPr/>
              </p:nvPicPr>
              <p:blipFill>
                <a:blip r:embed="rId215"/>
                <a:stretch>
                  <a:fillRect/>
                </a:stretch>
              </p:blipFill>
              <p:spPr>
                <a:xfrm>
                  <a:off x="10298092" y="3141382"/>
                  <a:ext cx="2462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3" name="Ink 132">
                  <a:extLst>
                    <a:ext uri="{FF2B5EF4-FFF2-40B4-BE49-F238E27FC236}">
                      <a16:creationId xmlns:a16="http://schemas.microsoft.com/office/drawing/2014/main" id="{4E56E073-01B7-7C40-FBFA-691F2E81EC36}"/>
                    </a:ext>
                  </a:extLst>
                </p14:cNvPr>
                <p14:cNvContentPartPr/>
                <p14:nvPr/>
              </p14:nvContentPartPr>
              <p14:xfrm>
                <a:off x="8590972" y="3422542"/>
                <a:ext cx="119520" cy="156240"/>
              </p14:xfrm>
            </p:contentPart>
          </mc:Choice>
          <mc:Fallback>
            <p:pic>
              <p:nvPicPr>
                <p:cNvPr id="133" name="Ink 132">
                  <a:extLst>
                    <a:ext uri="{FF2B5EF4-FFF2-40B4-BE49-F238E27FC236}">
                      <a16:creationId xmlns:a16="http://schemas.microsoft.com/office/drawing/2014/main" id="{4E56E073-01B7-7C40-FBFA-691F2E81EC36}"/>
                    </a:ext>
                  </a:extLst>
                </p:cNvPr>
                <p:cNvPicPr/>
                <p:nvPr/>
              </p:nvPicPr>
              <p:blipFill>
                <a:blip r:embed="rId217"/>
                <a:stretch>
                  <a:fillRect/>
                </a:stretch>
              </p:blipFill>
              <p:spPr>
                <a:xfrm>
                  <a:off x="8573332" y="3404902"/>
                  <a:ext cx="15516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4" name="Ink 133">
                  <a:extLst>
                    <a:ext uri="{FF2B5EF4-FFF2-40B4-BE49-F238E27FC236}">
                      <a16:creationId xmlns:a16="http://schemas.microsoft.com/office/drawing/2014/main" id="{1E0A66BD-C5D3-F0C6-65E5-5F247E617E64}"/>
                    </a:ext>
                  </a:extLst>
                </p14:cNvPr>
                <p14:cNvContentPartPr/>
                <p14:nvPr/>
              </p14:nvContentPartPr>
              <p14:xfrm>
                <a:off x="8745772" y="3443422"/>
                <a:ext cx="57960" cy="124560"/>
              </p14:xfrm>
            </p:contentPart>
          </mc:Choice>
          <mc:Fallback>
            <p:pic>
              <p:nvPicPr>
                <p:cNvPr id="134" name="Ink 133">
                  <a:extLst>
                    <a:ext uri="{FF2B5EF4-FFF2-40B4-BE49-F238E27FC236}">
                      <a16:creationId xmlns:a16="http://schemas.microsoft.com/office/drawing/2014/main" id="{1E0A66BD-C5D3-F0C6-65E5-5F247E617E64}"/>
                    </a:ext>
                  </a:extLst>
                </p:cNvPr>
                <p:cNvPicPr/>
                <p:nvPr/>
              </p:nvPicPr>
              <p:blipFill>
                <a:blip r:embed="rId219"/>
                <a:stretch>
                  <a:fillRect/>
                </a:stretch>
              </p:blipFill>
              <p:spPr>
                <a:xfrm>
                  <a:off x="8727772" y="3425782"/>
                  <a:ext cx="9360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5" name="Ink 134">
                  <a:extLst>
                    <a:ext uri="{FF2B5EF4-FFF2-40B4-BE49-F238E27FC236}">
                      <a16:creationId xmlns:a16="http://schemas.microsoft.com/office/drawing/2014/main" id="{B1519182-B14E-2836-9352-A7835E86346A}"/>
                    </a:ext>
                  </a:extLst>
                </p14:cNvPr>
                <p14:cNvContentPartPr/>
                <p14:nvPr/>
              </p14:nvContentPartPr>
              <p14:xfrm>
                <a:off x="8845132" y="3458182"/>
                <a:ext cx="66600" cy="110520"/>
              </p14:xfrm>
            </p:contentPart>
          </mc:Choice>
          <mc:Fallback>
            <p:pic>
              <p:nvPicPr>
                <p:cNvPr id="135" name="Ink 134">
                  <a:extLst>
                    <a:ext uri="{FF2B5EF4-FFF2-40B4-BE49-F238E27FC236}">
                      <a16:creationId xmlns:a16="http://schemas.microsoft.com/office/drawing/2014/main" id="{B1519182-B14E-2836-9352-A7835E86346A}"/>
                    </a:ext>
                  </a:extLst>
                </p:cNvPr>
                <p:cNvPicPr/>
                <p:nvPr/>
              </p:nvPicPr>
              <p:blipFill>
                <a:blip r:embed="rId221"/>
                <a:stretch>
                  <a:fillRect/>
                </a:stretch>
              </p:blipFill>
              <p:spPr>
                <a:xfrm>
                  <a:off x="8827132" y="3440182"/>
                  <a:ext cx="10224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6" name="Ink 135">
                  <a:extLst>
                    <a:ext uri="{FF2B5EF4-FFF2-40B4-BE49-F238E27FC236}">
                      <a16:creationId xmlns:a16="http://schemas.microsoft.com/office/drawing/2014/main" id="{761E1398-94C5-473D-CD05-060F331EDADD}"/>
                    </a:ext>
                  </a:extLst>
                </p14:cNvPr>
                <p14:cNvContentPartPr/>
                <p14:nvPr/>
              </p14:nvContentPartPr>
              <p14:xfrm>
                <a:off x="8931172" y="3469702"/>
                <a:ext cx="91080" cy="97560"/>
              </p14:xfrm>
            </p:contentPart>
          </mc:Choice>
          <mc:Fallback>
            <p:pic>
              <p:nvPicPr>
                <p:cNvPr id="136" name="Ink 135">
                  <a:extLst>
                    <a:ext uri="{FF2B5EF4-FFF2-40B4-BE49-F238E27FC236}">
                      <a16:creationId xmlns:a16="http://schemas.microsoft.com/office/drawing/2014/main" id="{761E1398-94C5-473D-CD05-060F331EDADD}"/>
                    </a:ext>
                  </a:extLst>
                </p:cNvPr>
                <p:cNvPicPr/>
                <p:nvPr/>
              </p:nvPicPr>
              <p:blipFill>
                <a:blip r:embed="rId223"/>
                <a:stretch>
                  <a:fillRect/>
                </a:stretch>
              </p:blipFill>
              <p:spPr>
                <a:xfrm>
                  <a:off x="8913172" y="3451702"/>
                  <a:ext cx="12672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8" name="Ink 137">
                  <a:extLst>
                    <a:ext uri="{FF2B5EF4-FFF2-40B4-BE49-F238E27FC236}">
                      <a16:creationId xmlns:a16="http://schemas.microsoft.com/office/drawing/2014/main" id="{AC13B754-8926-0D0A-294F-7A1EF35AF518}"/>
                    </a:ext>
                  </a:extLst>
                </p14:cNvPr>
                <p14:cNvContentPartPr/>
                <p14:nvPr/>
              </p14:nvContentPartPr>
              <p14:xfrm>
                <a:off x="8451292" y="3355942"/>
                <a:ext cx="9360" cy="248040"/>
              </p14:xfrm>
            </p:contentPart>
          </mc:Choice>
          <mc:Fallback>
            <p:pic>
              <p:nvPicPr>
                <p:cNvPr id="138" name="Ink 137">
                  <a:extLst>
                    <a:ext uri="{FF2B5EF4-FFF2-40B4-BE49-F238E27FC236}">
                      <a16:creationId xmlns:a16="http://schemas.microsoft.com/office/drawing/2014/main" id="{AC13B754-8926-0D0A-294F-7A1EF35AF518}"/>
                    </a:ext>
                  </a:extLst>
                </p:cNvPr>
                <p:cNvPicPr/>
                <p:nvPr/>
              </p:nvPicPr>
              <p:blipFill>
                <a:blip r:embed="rId225"/>
                <a:stretch>
                  <a:fillRect/>
                </a:stretch>
              </p:blipFill>
              <p:spPr>
                <a:xfrm>
                  <a:off x="8433292" y="3338302"/>
                  <a:ext cx="4500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9" name="Ink 138">
                  <a:extLst>
                    <a:ext uri="{FF2B5EF4-FFF2-40B4-BE49-F238E27FC236}">
                      <a16:creationId xmlns:a16="http://schemas.microsoft.com/office/drawing/2014/main" id="{8EB885E1-2ACA-7DAA-4DD9-4370C7555314}"/>
                    </a:ext>
                  </a:extLst>
                </p14:cNvPr>
                <p14:cNvContentPartPr/>
                <p14:nvPr/>
              </p14:nvContentPartPr>
              <p14:xfrm>
                <a:off x="8464252" y="3333622"/>
                <a:ext cx="705960" cy="380160"/>
              </p14:xfrm>
            </p:contentPart>
          </mc:Choice>
          <mc:Fallback>
            <p:pic>
              <p:nvPicPr>
                <p:cNvPr id="139" name="Ink 138">
                  <a:extLst>
                    <a:ext uri="{FF2B5EF4-FFF2-40B4-BE49-F238E27FC236}">
                      <a16:creationId xmlns:a16="http://schemas.microsoft.com/office/drawing/2014/main" id="{8EB885E1-2ACA-7DAA-4DD9-4370C7555314}"/>
                    </a:ext>
                  </a:extLst>
                </p:cNvPr>
                <p:cNvPicPr/>
                <p:nvPr/>
              </p:nvPicPr>
              <p:blipFill>
                <a:blip r:embed="rId227"/>
                <a:stretch>
                  <a:fillRect/>
                </a:stretch>
              </p:blipFill>
              <p:spPr>
                <a:xfrm>
                  <a:off x="8446612" y="3315982"/>
                  <a:ext cx="741600" cy="4158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1" name="Ink 140">
                  <a:extLst>
                    <a:ext uri="{FF2B5EF4-FFF2-40B4-BE49-F238E27FC236}">
                      <a16:creationId xmlns:a16="http://schemas.microsoft.com/office/drawing/2014/main" id="{CDD70359-975F-AA66-5A98-BAEAAF30AB0C}"/>
                    </a:ext>
                  </a:extLst>
                </p14:cNvPr>
                <p14:cNvContentPartPr/>
                <p14:nvPr/>
              </p14:nvContentPartPr>
              <p14:xfrm>
                <a:off x="9439852" y="3456022"/>
                <a:ext cx="41400" cy="167040"/>
              </p14:xfrm>
            </p:contentPart>
          </mc:Choice>
          <mc:Fallback>
            <p:pic>
              <p:nvPicPr>
                <p:cNvPr id="141" name="Ink 140">
                  <a:extLst>
                    <a:ext uri="{FF2B5EF4-FFF2-40B4-BE49-F238E27FC236}">
                      <a16:creationId xmlns:a16="http://schemas.microsoft.com/office/drawing/2014/main" id="{CDD70359-975F-AA66-5A98-BAEAAF30AB0C}"/>
                    </a:ext>
                  </a:extLst>
                </p:cNvPr>
                <p:cNvPicPr/>
                <p:nvPr/>
              </p:nvPicPr>
              <p:blipFill>
                <a:blip r:embed="rId229"/>
                <a:stretch>
                  <a:fillRect/>
                </a:stretch>
              </p:blipFill>
              <p:spPr>
                <a:xfrm>
                  <a:off x="9422212" y="3438382"/>
                  <a:ext cx="770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2" name="Ink 141">
                  <a:extLst>
                    <a:ext uri="{FF2B5EF4-FFF2-40B4-BE49-F238E27FC236}">
                      <a16:creationId xmlns:a16="http://schemas.microsoft.com/office/drawing/2014/main" id="{03580BE1-DCEC-A893-2078-73C5F0D37DC6}"/>
                    </a:ext>
                  </a:extLst>
                </p14:cNvPr>
                <p14:cNvContentPartPr/>
                <p14:nvPr/>
              </p14:nvContentPartPr>
              <p14:xfrm>
                <a:off x="9386572" y="3440542"/>
                <a:ext cx="131760" cy="126000"/>
              </p14:xfrm>
            </p:contentPart>
          </mc:Choice>
          <mc:Fallback>
            <p:pic>
              <p:nvPicPr>
                <p:cNvPr id="142" name="Ink 141">
                  <a:extLst>
                    <a:ext uri="{FF2B5EF4-FFF2-40B4-BE49-F238E27FC236}">
                      <a16:creationId xmlns:a16="http://schemas.microsoft.com/office/drawing/2014/main" id="{03580BE1-DCEC-A893-2078-73C5F0D37DC6}"/>
                    </a:ext>
                  </a:extLst>
                </p:cNvPr>
                <p:cNvPicPr/>
                <p:nvPr/>
              </p:nvPicPr>
              <p:blipFill>
                <a:blip r:embed="rId231"/>
                <a:stretch>
                  <a:fillRect/>
                </a:stretch>
              </p:blipFill>
              <p:spPr>
                <a:xfrm>
                  <a:off x="9368932" y="3422902"/>
                  <a:ext cx="16740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3" name="Ink 142">
                  <a:extLst>
                    <a:ext uri="{FF2B5EF4-FFF2-40B4-BE49-F238E27FC236}">
                      <a16:creationId xmlns:a16="http://schemas.microsoft.com/office/drawing/2014/main" id="{79919779-18A9-4CC1-B213-09FF1946A3FC}"/>
                    </a:ext>
                  </a:extLst>
                </p14:cNvPr>
                <p14:cNvContentPartPr/>
                <p14:nvPr/>
              </p14:nvContentPartPr>
              <p14:xfrm>
                <a:off x="9533452" y="3512542"/>
                <a:ext cx="41040" cy="97560"/>
              </p14:xfrm>
            </p:contentPart>
          </mc:Choice>
          <mc:Fallback>
            <p:pic>
              <p:nvPicPr>
                <p:cNvPr id="143" name="Ink 142">
                  <a:extLst>
                    <a:ext uri="{FF2B5EF4-FFF2-40B4-BE49-F238E27FC236}">
                      <a16:creationId xmlns:a16="http://schemas.microsoft.com/office/drawing/2014/main" id="{79919779-18A9-4CC1-B213-09FF1946A3FC}"/>
                    </a:ext>
                  </a:extLst>
                </p:cNvPr>
                <p:cNvPicPr/>
                <p:nvPr/>
              </p:nvPicPr>
              <p:blipFill>
                <a:blip r:embed="rId233"/>
                <a:stretch>
                  <a:fillRect/>
                </a:stretch>
              </p:blipFill>
              <p:spPr>
                <a:xfrm>
                  <a:off x="9515812" y="3494542"/>
                  <a:ext cx="766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4" name="Ink 143">
                  <a:extLst>
                    <a:ext uri="{FF2B5EF4-FFF2-40B4-BE49-F238E27FC236}">
                      <a16:creationId xmlns:a16="http://schemas.microsoft.com/office/drawing/2014/main" id="{974CA0F8-D628-A2A3-A65A-1E2198D7CEFA}"/>
                    </a:ext>
                  </a:extLst>
                </p14:cNvPr>
                <p14:cNvContentPartPr/>
                <p14:nvPr/>
              </p14:nvContentPartPr>
              <p14:xfrm>
                <a:off x="9577012" y="3417142"/>
                <a:ext cx="5040" cy="33120"/>
              </p14:xfrm>
            </p:contentPart>
          </mc:Choice>
          <mc:Fallback>
            <p:pic>
              <p:nvPicPr>
                <p:cNvPr id="144" name="Ink 143">
                  <a:extLst>
                    <a:ext uri="{FF2B5EF4-FFF2-40B4-BE49-F238E27FC236}">
                      <a16:creationId xmlns:a16="http://schemas.microsoft.com/office/drawing/2014/main" id="{974CA0F8-D628-A2A3-A65A-1E2198D7CEFA}"/>
                    </a:ext>
                  </a:extLst>
                </p:cNvPr>
                <p:cNvPicPr/>
                <p:nvPr/>
              </p:nvPicPr>
              <p:blipFill>
                <a:blip r:embed="rId235"/>
                <a:stretch>
                  <a:fillRect/>
                </a:stretch>
              </p:blipFill>
              <p:spPr>
                <a:xfrm>
                  <a:off x="9559012" y="3399502"/>
                  <a:ext cx="4068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5" name="Ink 144">
                  <a:extLst>
                    <a:ext uri="{FF2B5EF4-FFF2-40B4-BE49-F238E27FC236}">
                      <a16:creationId xmlns:a16="http://schemas.microsoft.com/office/drawing/2014/main" id="{56BFC867-62AF-5FF8-E85A-806DDCA50484}"/>
                    </a:ext>
                  </a:extLst>
                </p14:cNvPr>
                <p14:cNvContentPartPr/>
                <p14:nvPr/>
              </p14:nvContentPartPr>
              <p14:xfrm>
                <a:off x="9610132" y="3524782"/>
                <a:ext cx="119520" cy="91800"/>
              </p14:xfrm>
            </p:contentPart>
          </mc:Choice>
          <mc:Fallback>
            <p:pic>
              <p:nvPicPr>
                <p:cNvPr id="145" name="Ink 144">
                  <a:extLst>
                    <a:ext uri="{FF2B5EF4-FFF2-40B4-BE49-F238E27FC236}">
                      <a16:creationId xmlns:a16="http://schemas.microsoft.com/office/drawing/2014/main" id="{56BFC867-62AF-5FF8-E85A-806DDCA50484}"/>
                    </a:ext>
                  </a:extLst>
                </p:cNvPr>
                <p:cNvPicPr/>
                <p:nvPr/>
              </p:nvPicPr>
              <p:blipFill>
                <a:blip r:embed="rId237"/>
                <a:stretch>
                  <a:fillRect/>
                </a:stretch>
              </p:blipFill>
              <p:spPr>
                <a:xfrm>
                  <a:off x="9592132" y="3506782"/>
                  <a:ext cx="1551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6" name="Ink 145">
                  <a:extLst>
                    <a:ext uri="{FF2B5EF4-FFF2-40B4-BE49-F238E27FC236}">
                      <a16:creationId xmlns:a16="http://schemas.microsoft.com/office/drawing/2014/main" id="{B44734DA-431C-45B2-26AD-A38A24449372}"/>
                    </a:ext>
                  </a:extLst>
                </p14:cNvPr>
                <p14:cNvContentPartPr/>
                <p14:nvPr/>
              </p14:nvContentPartPr>
              <p14:xfrm>
                <a:off x="9787612" y="3524422"/>
                <a:ext cx="149400" cy="106560"/>
              </p14:xfrm>
            </p:contentPart>
          </mc:Choice>
          <mc:Fallback>
            <p:pic>
              <p:nvPicPr>
                <p:cNvPr id="146" name="Ink 145">
                  <a:extLst>
                    <a:ext uri="{FF2B5EF4-FFF2-40B4-BE49-F238E27FC236}">
                      <a16:creationId xmlns:a16="http://schemas.microsoft.com/office/drawing/2014/main" id="{B44734DA-431C-45B2-26AD-A38A24449372}"/>
                    </a:ext>
                  </a:extLst>
                </p:cNvPr>
                <p:cNvPicPr/>
                <p:nvPr/>
              </p:nvPicPr>
              <p:blipFill>
                <a:blip r:embed="rId239"/>
                <a:stretch>
                  <a:fillRect/>
                </a:stretch>
              </p:blipFill>
              <p:spPr>
                <a:xfrm>
                  <a:off x="9769612" y="3506782"/>
                  <a:ext cx="18504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7" name="Ink 146">
                  <a:extLst>
                    <a:ext uri="{FF2B5EF4-FFF2-40B4-BE49-F238E27FC236}">
                      <a16:creationId xmlns:a16="http://schemas.microsoft.com/office/drawing/2014/main" id="{32A928A9-A5C6-A805-EBAB-720541AA0275}"/>
                    </a:ext>
                  </a:extLst>
                </p14:cNvPr>
                <p14:cNvContentPartPr/>
                <p14:nvPr/>
              </p14:nvContentPartPr>
              <p14:xfrm>
                <a:off x="9283972" y="3375742"/>
                <a:ext cx="26640" cy="301320"/>
              </p14:xfrm>
            </p:contentPart>
          </mc:Choice>
          <mc:Fallback>
            <p:pic>
              <p:nvPicPr>
                <p:cNvPr id="147" name="Ink 146">
                  <a:extLst>
                    <a:ext uri="{FF2B5EF4-FFF2-40B4-BE49-F238E27FC236}">
                      <a16:creationId xmlns:a16="http://schemas.microsoft.com/office/drawing/2014/main" id="{32A928A9-A5C6-A805-EBAB-720541AA0275}"/>
                    </a:ext>
                  </a:extLst>
                </p:cNvPr>
                <p:cNvPicPr/>
                <p:nvPr/>
              </p:nvPicPr>
              <p:blipFill>
                <a:blip r:embed="rId241"/>
                <a:stretch>
                  <a:fillRect/>
                </a:stretch>
              </p:blipFill>
              <p:spPr>
                <a:xfrm>
                  <a:off x="9265972" y="3357742"/>
                  <a:ext cx="6228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8" name="Ink 147">
                  <a:extLst>
                    <a:ext uri="{FF2B5EF4-FFF2-40B4-BE49-F238E27FC236}">
                      <a16:creationId xmlns:a16="http://schemas.microsoft.com/office/drawing/2014/main" id="{3CCC3B1A-E293-2C01-8FA7-F391E2AC389E}"/>
                    </a:ext>
                  </a:extLst>
                </p14:cNvPr>
                <p14:cNvContentPartPr/>
                <p14:nvPr/>
              </p14:nvContentPartPr>
              <p14:xfrm>
                <a:off x="9299092" y="3378262"/>
                <a:ext cx="688320" cy="359280"/>
              </p14:xfrm>
            </p:contentPart>
          </mc:Choice>
          <mc:Fallback>
            <p:pic>
              <p:nvPicPr>
                <p:cNvPr id="148" name="Ink 147">
                  <a:extLst>
                    <a:ext uri="{FF2B5EF4-FFF2-40B4-BE49-F238E27FC236}">
                      <a16:creationId xmlns:a16="http://schemas.microsoft.com/office/drawing/2014/main" id="{3CCC3B1A-E293-2C01-8FA7-F391E2AC389E}"/>
                    </a:ext>
                  </a:extLst>
                </p:cNvPr>
                <p:cNvPicPr/>
                <p:nvPr/>
              </p:nvPicPr>
              <p:blipFill>
                <a:blip r:embed="rId243"/>
                <a:stretch>
                  <a:fillRect/>
                </a:stretch>
              </p:blipFill>
              <p:spPr>
                <a:xfrm>
                  <a:off x="9281452" y="3360262"/>
                  <a:ext cx="723960" cy="3949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0" name="Ink 149">
                  <a:extLst>
                    <a:ext uri="{FF2B5EF4-FFF2-40B4-BE49-F238E27FC236}">
                      <a16:creationId xmlns:a16="http://schemas.microsoft.com/office/drawing/2014/main" id="{C4702F90-BEFB-80A1-63BF-51AE9E16FC88}"/>
                    </a:ext>
                  </a:extLst>
                </p14:cNvPr>
                <p14:cNvContentPartPr/>
                <p14:nvPr/>
              </p14:nvContentPartPr>
              <p14:xfrm>
                <a:off x="10175332" y="3479422"/>
                <a:ext cx="7920" cy="258120"/>
              </p14:xfrm>
            </p:contentPart>
          </mc:Choice>
          <mc:Fallback>
            <p:pic>
              <p:nvPicPr>
                <p:cNvPr id="150" name="Ink 149">
                  <a:extLst>
                    <a:ext uri="{FF2B5EF4-FFF2-40B4-BE49-F238E27FC236}">
                      <a16:creationId xmlns:a16="http://schemas.microsoft.com/office/drawing/2014/main" id="{C4702F90-BEFB-80A1-63BF-51AE9E16FC88}"/>
                    </a:ext>
                  </a:extLst>
                </p:cNvPr>
                <p:cNvPicPr/>
                <p:nvPr/>
              </p:nvPicPr>
              <p:blipFill>
                <a:blip r:embed="rId245"/>
                <a:stretch>
                  <a:fillRect/>
                </a:stretch>
              </p:blipFill>
              <p:spPr>
                <a:xfrm>
                  <a:off x="10157692" y="3461782"/>
                  <a:ext cx="4356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1" name="Ink 150">
                  <a:extLst>
                    <a:ext uri="{FF2B5EF4-FFF2-40B4-BE49-F238E27FC236}">
                      <a16:creationId xmlns:a16="http://schemas.microsoft.com/office/drawing/2014/main" id="{C2D48205-52E4-072E-299D-FB29498C0E64}"/>
                    </a:ext>
                  </a:extLst>
                </p14:cNvPr>
                <p14:cNvContentPartPr/>
                <p14:nvPr/>
              </p14:nvContentPartPr>
              <p14:xfrm>
                <a:off x="10157692" y="3424342"/>
                <a:ext cx="770040" cy="90720"/>
              </p14:xfrm>
            </p:contentPart>
          </mc:Choice>
          <mc:Fallback>
            <p:pic>
              <p:nvPicPr>
                <p:cNvPr id="151" name="Ink 150">
                  <a:extLst>
                    <a:ext uri="{FF2B5EF4-FFF2-40B4-BE49-F238E27FC236}">
                      <a16:creationId xmlns:a16="http://schemas.microsoft.com/office/drawing/2014/main" id="{C2D48205-52E4-072E-299D-FB29498C0E64}"/>
                    </a:ext>
                  </a:extLst>
                </p:cNvPr>
                <p:cNvPicPr/>
                <p:nvPr/>
              </p:nvPicPr>
              <p:blipFill>
                <a:blip r:embed="rId247"/>
                <a:stretch>
                  <a:fillRect/>
                </a:stretch>
              </p:blipFill>
              <p:spPr>
                <a:xfrm>
                  <a:off x="10139692" y="3406702"/>
                  <a:ext cx="80568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3" name="Ink 152">
                  <a:extLst>
                    <a:ext uri="{FF2B5EF4-FFF2-40B4-BE49-F238E27FC236}">
                      <a16:creationId xmlns:a16="http://schemas.microsoft.com/office/drawing/2014/main" id="{5DBE73A9-D5F4-2EFA-1033-6E0406659B11}"/>
                    </a:ext>
                  </a:extLst>
                </p14:cNvPr>
                <p14:cNvContentPartPr/>
                <p14:nvPr/>
              </p14:nvContentPartPr>
              <p14:xfrm>
                <a:off x="10316812" y="3595342"/>
                <a:ext cx="22320" cy="123480"/>
              </p14:xfrm>
            </p:contentPart>
          </mc:Choice>
          <mc:Fallback>
            <p:pic>
              <p:nvPicPr>
                <p:cNvPr id="153" name="Ink 152">
                  <a:extLst>
                    <a:ext uri="{FF2B5EF4-FFF2-40B4-BE49-F238E27FC236}">
                      <a16:creationId xmlns:a16="http://schemas.microsoft.com/office/drawing/2014/main" id="{5DBE73A9-D5F4-2EFA-1033-6E0406659B11}"/>
                    </a:ext>
                  </a:extLst>
                </p:cNvPr>
                <p:cNvPicPr/>
                <p:nvPr/>
              </p:nvPicPr>
              <p:blipFill>
                <a:blip r:embed="rId249"/>
                <a:stretch>
                  <a:fillRect/>
                </a:stretch>
              </p:blipFill>
              <p:spPr>
                <a:xfrm>
                  <a:off x="10298812" y="3577702"/>
                  <a:ext cx="5796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4" name="Ink 153">
                  <a:extLst>
                    <a:ext uri="{FF2B5EF4-FFF2-40B4-BE49-F238E27FC236}">
                      <a16:creationId xmlns:a16="http://schemas.microsoft.com/office/drawing/2014/main" id="{6DB45318-4E93-D0F1-342B-796D3AB96E87}"/>
                    </a:ext>
                  </a:extLst>
                </p14:cNvPr>
                <p14:cNvContentPartPr/>
                <p14:nvPr/>
              </p14:nvContentPartPr>
              <p14:xfrm>
                <a:off x="10303492" y="3521902"/>
                <a:ext cx="124200" cy="190440"/>
              </p14:xfrm>
            </p:contentPart>
          </mc:Choice>
          <mc:Fallback>
            <p:pic>
              <p:nvPicPr>
                <p:cNvPr id="154" name="Ink 153">
                  <a:extLst>
                    <a:ext uri="{FF2B5EF4-FFF2-40B4-BE49-F238E27FC236}">
                      <a16:creationId xmlns:a16="http://schemas.microsoft.com/office/drawing/2014/main" id="{6DB45318-4E93-D0F1-342B-796D3AB96E87}"/>
                    </a:ext>
                  </a:extLst>
                </p:cNvPr>
                <p:cNvPicPr/>
                <p:nvPr/>
              </p:nvPicPr>
              <p:blipFill>
                <a:blip r:embed="rId251"/>
                <a:stretch>
                  <a:fillRect/>
                </a:stretch>
              </p:blipFill>
              <p:spPr>
                <a:xfrm>
                  <a:off x="10285492" y="3503902"/>
                  <a:ext cx="15984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5" name="Ink 154">
                  <a:extLst>
                    <a:ext uri="{FF2B5EF4-FFF2-40B4-BE49-F238E27FC236}">
                      <a16:creationId xmlns:a16="http://schemas.microsoft.com/office/drawing/2014/main" id="{D6EA84C2-98A4-02F2-340C-BAC4945D8F50}"/>
                    </a:ext>
                  </a:extLst>
                </p14:cNvPr>
                <p14:cNvContentPartPr/>
                <p14:nvPr/>
              </p14:nvContentPartPr>
              <p14:xfrm>
                <a:off x="10433452" y="3604342"/>
                <a:ext cx="196200" cy="95040"/>
              </p14:xfrm>
            </p:contentPart>
          </mc:Choice>
          <mc:Fallback>
            <p:pic>
              <p:nvPicPr>
                <p:cNvPr id="155" name="Ink 154">
                  <a:extLst>
                    <a:ext uri="{FF2B5EF4-FFF2-40B4-BE49-F238E27FC236}">
                      <a16:creationId xmlns:a16="http://schemas.microsoft.com/office/drawing/2014/main" id="{D6EA84C2-98A4-02F2-340C-BAC4945D8F50}"/>
                    </a:ext>
                  </a:extLst>
                </p:cNvPr>
                <p:cNvPicPr/>
                <p:nvPr/>
              </p:nvPicPr>
              <p:blipFill>
                <a:blip r:embed="rId253"/>
                <a:stretch>
                  <a:fillRect/>
                </a:stretch>
              </p:blipFill>
              <p:spPr>
                <a:xfrm>
                  <a:off x="10415452" y="3586342"/>
                  <a:ext cx="23184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6" name="Ink 155">
                  <a:extLst>
                    <a:ext uri="{FF2B5EF4-FFF2-40B4-BE49-F238E27FC236}">
                      <a16:creationId xmlns:a16="http://schemas.microsoft.com/office/drawing/2014/main" id="{EBA02CFC-6D6F-76AB-178B-665A6D90CE36}"/>
                    </a:ext>
                  </a:extLst>
                </p14:cNvPr>
                <p14:cNvContentPartPr/>
                <p14:nvPr/>
              </p14:nvContentPartPr>
              <p14:xfrm>
                <a:off x="10619212" y="3546022"/>
                <a:ext cx="86760" cy="252360"/>
              </p14:xfrm>
            </p:contentPart>
          </mc:Choice>
          <mc:Fallback>
            <p:pic>
              <p:nvPicPr>
                <p:cNvPr id="156" name="Ink 155">
                  <a:extLst>
                    <a:ext uri="{FF2B5EF4-FFF2-40B4-BE49-F238E27FC236}">
                      <a16:creationId xmlns:a16="http://schemas.microsoft.com/office/drawing/2014/main" id="{EBA02CFC-6D6F-76AB-178B-665A6D90CE36}"/>
                    </a:ext>
                  </a:extLst>
                </p:cNvPr>
                <p:cNvPicPr/>
                <p:nvPr/>
              </p:nvPicPr>
              <p:blipFill>
                <a:blip r:embed="rId255"/>
                <a:stretch>
                  <a:fillRect/>
                </a:stretch>
              </p:blipFill>
              <p:spPr>
                <a:xfrm>
                  <a:off x="10601212" y="3528022"/>
                  <a:ext cx="12240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8" name="Ink 157">
                  <a:extLst>
                    <a:ext uri="{FF2B5EF4-FFF2-40B4-BE49-F238E27FC236}">
                      <a16:creationId xmlns:a16="http://schemas.microsoft.com/office/drawing/2014/main" id="{04EA4F25-855D-01AF-3209-E66A8E035A17}"/>
                    </a:ext>
                  </a:extLst>
                </p14:cNvPr>
                <p14:cNvContentPartPr/>
                <p14:nvPr/>
              </p14:nvContentPartPr>
              <p14:xfrm>
                <a:off x="8320252" y="3757342"/>
                <a:ext cx="2844360" cy="330840"/>
              </p14:xfrm>
            </p:contentPart>
          </mc:Choice>
          <mc:Fallback>
            <p:pic>
              <p:nvPicPr>
                <p:cNvPr id="158" name="Ink 157">
                  <a:extLst>
                    <a:ext uri="{FF2B5EF4-FFF2-40B4-BE49-F238E27FC236}">
                      <a16:creationId xmlns:a16="http://schemas.microsoft.com/office/drawing/2014/main" id="{04EA4F25-855D-01AF-3209-E66A8E035A17}"/>
                    </a:ext>
                  </a:extLst>
                </p:cNvPr>
                <p:cNvPicPr/>
                <p:nvPr/>
              </p:nvPicPr>
              <p:blipFill>
                <a:blip r:embed="rId257"/>
                <a:stretch>
                  <a:fillRect/>
                </a:stretch>
              </p:blipFill>
              <p:spPr>
                <a:xfrm>
                  <a:off x="8302252" y="3739702"/>
                  <a:ext cx="288000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9" name="Ink 158">
                  <a:extLst>
                    <a:ext uri="{FF2B5EF4-FFF2-40B4-BE49-F238E27FC236}">
                      <a16:creationId xmlns:a16="http://schemas.microsoft.com/office/drawing/2014/main" id="{6D28A4B6-BDEC-B456-5C3F-D89F833A2230}"/>
                    </a:ext>
                  </a:extLst>
                </p14:cNvPr>
                <p14:cNvContentPartPr/>
                <p14:nvPr/>
              </p14:nvContentPartPr>
              <p14:xfrm>
                <a:off x="8164372" y="2132302"/>
                <a:ext cx="3393360" cy="1995840"/>
              </p14:xfrm>
            </p:contentPart>
          </mc:Choice>
          <mc:Fallback>
            <p:pic>
              <p:nvPicPr>
                <p:cNvPr id="159" name="Ink 158">
                  <a:extLst>
                    <a:ext uri="{FF2B5EF4-FFF2-40B4-BE49-F238E27FC236}">
                      <a16:creationId xmlns:a16="http://schemas.microsoft.com/office/drawing/2014/main" id="{6D28A4B6-BDEC-B456-5C3F-D89F833A2230}"/>
                    </a:ext>
                  </a:extLst>
                </p:cNvPr>
                <p:cNvPicPr/>
                <p:nvPr/>
              </p:nvPicPr>
              <p:blipFill>
                <a:blip r:embed="rId259"/>
                <a:stretch>
                  <a:fillRect/>
                </a:stretch>
              </p:blipFill>
              <p:spPr>
                <a:xfrm>
                  <a:off x="8146372" y="2114302"/>
                  <a:ext cx="3429000" cy="2031480"/>
                </a:xfrm>
                <a:prstGeom prst="rect">
                  <a:avLst/>
                </a:prstGeom>
              </p:spPr>
            </p:pic>
          </mc:Fallback>
        </mc:AlternateContent>
      </p:grpSp>
    </p:spTree>
    <p:extLst>
      <p:ext uri="{BB962C8B-B14F-4D97-AF65-F5344CB8AC3E}">
        <p14:creationId xmlns:p14="http://schemas.microsoft.com/office/powerpoint/2010/main" val="941181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A7C092FB-E1A6-D7B5-C420-3EFF56D5874F}"/>
                  </a:ext>
                </a:extLst>
              </p14:cNvPr>
              <p14:cNvContentPartPr/>
              <p14:nvPr/>
            </p14:nvContentPartPr>
            <p14:xfrm>
              <a:off x="3098812" y="871222"/>
              <a:ext cx="360" cy="360"/>
            </p14:xfrm>
          </p:contentPart>
        </mc:Choice>
        <mc:Fallback>
          <p:pic>
            <p:nvPicPr>
              <p:cNvPr id="4" name="Ink 3">
                <a:extLst>
                  <a:ext uri="{FF2B5EF4-FFF2-40B4-BE49-F238E27FC236}">
                    <a16:creationId xmlns:a16="http://schemas.microsoft.com/office/drawing/2014/main" id="{A7C092FB-E1A6-D7B5-C420-3EFF56D5874F}"/>
                  </a:ext>
                </a:extLst>
              </p:cNvPr>
              <p:cNvPicPr/>
              <p:nvPr/>
            </p:nvPicPr>
            <p:blipFill>
              <a:blip r:embed="rId3"/>
              <a:stretch>
                <a:fillRect/>
              </a:stretch>
            </p:blipFill>
            <p:spPr>
              <a:xfrm>
                <a:off x="3080812" y="853222"/>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02" name="Ink 201">
                <a:extLst>
                  <a:ext uri="{FF2B5EF4-FFF2-40B4-BE49-F238E27FC236}">
                    <a16:creationId xmlns:a16="http://schemas.microsoft.com/office/drawing/2014/main" id="{221FA72D-D871-85E3-4CC8-80EFFA72FD0F}"/>
                  </a:ext>
                </a:extLst>
              </p14:cNvPr>
              <p14:cNvContentPartPr/>
              <p14:nvPr/>
            </p14:nvContentPartPr>
            <p14:xfrm>
              <a:off x="7872052" y="696982"/>
              <a:ext cx="862560" cy="89280"/>
            </p14:xfrm>
          </p:contentPart>
        </mc:Choice>
        <mc:Fallback>
          <p:pic>
            <p:nvPicPr>
              <p:cNvPr id="202" name="Ink 201">
                <a:extLst>
                  <a:ext uri="{FF2B5EF4-FFF2-40B4-BE49-F238E27FC236}">
                    <a16:creationId xmlns:a16="http://schemas.microsoft.com/office/drawing/2014/main" id="{221FA72D-D871-85E3-4CC8-80EFFA72FD0F}"/>
                  </a:ext>
                </a:extLst>
              </p:cNvPr>
              <p:cNvPicPr/>
              <p:nvPr/>
            </p:nvPicPr>
            <p:blipFill>
              <a:blip r:embed="rId5"/>
              <a:stretch>
                <a:fillRect/>
              </a:stretch>
            </p:blipFill>
            <p:spPr>
              <a:xfrm>
                <a:off x="7854412" y="679342"/>
                <a:ext cx="89820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34C886A2-F362-65A1-D422-F762173CFF75}"/>
                  </a:ext>
                </a:extLst>
              </p14:cNvPr>
              <p14:cNvContentPartPr/>
              <p14:nvPr/>
            </p14:nvContentPartPr>
            <p14:xfrm>
              <a:off x="627412" y="859342"/>
              <a:ext cx="2553840" cy="80280"/>
            </p14:xfrm>
          </p:contentPart>
        </mc:Choice>
        <mc:Fallback>
          <p:pic>
            <p:nvPicPr>
              <p:cNvPr id="5" name="Ink 4">
                <a:extLst>
                  <a:ext uri="{FF2B5EF4-FFF2-40B4-BE49-F238E27FC236}">
                    <a16:creationId xmlns:a16="http://schemas.microsoft.com/office/drawing/2014/main" id="{34C886A2-F362-65A1-D422-F762173CFF75}"/>
                  </a:ext>
                </a:extLst>
              </p:cNvPr>
              <p:cNvPicPr/>
              <p:nvPr/>
            </p:nvPicPr>
            <p:blipFill>
              <a:blip r:embed="rId7"/>
              <a:stretch>
                <a:fillRect/>
              </a:stretch>
            </p:blipFill>
            <p:spPr>
              <a:xfrm>
                <a:off x="609412" y="841342"/>
                <a:ext cx="258948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 name="Ink 16">
                <a:extLst>
                  <a:ext uri="{FF2B5EF4-FFF2-40B4-BE49-F238E27FC236}">
                    <a16:creationId xmlns:a16="http://schemas.microsoft.com/office/drawing/2014/main" id="{C133B1D4-14E6-D38F-DED2-E851A7FB1EF8}"/>
                  </a:ext>
                </a:extLst>
              </p14:cNvPr>
              <p14:cNvContentPartPr/>
              <p14:nvPr/>
            </p14:nvContentPartPr>
            <p14:xfrm>
              <a:off x="452452" y="876622"/>
              <a:ext cx="2984400" cy="1842480"/>
            </p14:xfrm>
          </p:contentPart>
        </mc:Choice>
        <mc:Fallback>
          <p:pic>
            <p:nvPicPr>
              <p:cNvPr id="17" name="Ink 16">
                <a:extLst>
                  <a:ext uri="{FF2B5EF4-FFF2-40B4-BE49-F238E27FC236}">
                    <a16:creationId xmlns:a16="http://schemas.microsoft.com/office/drawing/2014/main" id="{C133B1D4-14E6-D38F-DED2-E851A7FB1EF8}"/>
                  </a:ext>
                </a:extLst>
              </p:cNvPr>
              <p:cNvPicPr/>
              <p:nvPr/>
            </p:nvPicPr>
            <p:blipFill>
              <a:blip r:embed="rId9"/>
              <a:stretch>
                <a:fillRect/>
              </a:stretch>
            </p:blipFill>
            <p:spPr>
              <a:xfrm>
                <a:off x="434812" y="858622"/>
                <a:ext cx="3020040" cy="1878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9E3E4E72-2D78-A8F2-031F-5D0DC8367EB5}"/>
                  </a:ext>
                </a:extLst>
              </p14:cNvPr>
              <p14:cNvContentPartPr/>
              <p14:nvPr/>
            </p14:nvContentPartPr>
            <p14:xfrm>
              <a:off x="3081172" y="910822"/>
              <a:ext cx="596160" cy="1816200"/>
            </p14:xfrm>
          </p:contentPart>
        </mc:Choice>
        <mc:Fallback>
          <p:pic>
            <p:nvPicPr>
              <p:cNvPr id="18" name="Ink 17">
                <a:extLst>
                  <a:ext uri="{FF2B5EF4-FFF2-40B4-BE49-F238E27FC236}">
                    <a16:creationId xmlns:a16="http://schemas.microsoft.com/office/drawing/2014/main" id="{9E3E4E72-2D78-A8F2-031F-5D0DC8367EB5}"/>
                  </a:ext>
                </a:extLst>
              </p:cNvPr>
              <p:cNvPicPr/>
              <p:nvPr/>
            </p:nvPicPr>
            <p:blipFill>
              <a:blip r:embed="rId11"/>
              <a:stretch>
                <a:fillRect/>
              </a:stretch>
            </p:blipFill>
            <p:spPr>
              <a:xfrm>
                <a:off x="3063172" y="892822"/>
                <a:ext cx="631800" cy="1851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0" name="Ink 19">
                <a:extLst>
                  <a:ext uri="{FF2B5EF4-FFF2-40B4-BE49-F238E27FC236}">
                    <a16:creationId xmlns:a16="http://schemas.microsoft.com/office/drawing/2014/main" id="{C908274A-CC96-0FE0-65FC-CEDB11141EA3}"/>
                  </a:ext>
                </a:extLst>
              </p14:cNvPr>
              <p14:cNvContentPartPr/>
              <p14:nvPr/>
            </p14:nvContentPartPr>
            <p14:xfrm>
              <a:off x="787252" y="1133662"/>
              <a:ext cx="473400" cy="181440"/>
            </p14:xfrm>
          </p:contentPart>
        </mc:Choice>
        <mc:Fallback>
          <p:pic>
            <p:nvPicPr>
              <p:cNvPr id="20" name="Ink 19">
                <a:extLst>
                  <a:ext uri="{FF2B5EF4-FFF2-40B4-BE49-F238E27FC236}">
                    <a16:creationId xmlns:a16="http://schemas.microsoft.com/office/drawing/2014/main" id="{C908274A-CC96-0FE0-65FC-CEDB11141EA3}"/>
                  </a:ext>
                </a:extLst>
              </p:cNvPr>
              <p:cNvPicPr/>
              <p:nvPr/>
            </p:nvPicPr>
            <p:blipFill>
              <a:blip r:embed="rId13"/>
              <a:stretch>
                <a:fillRect/>
              </a:stretch>
            </p:blipFill>
            <p:spPr>
              <a:xfrm>
                <a:off x="769612" y="1115662"/>
                <a:ext cx="50904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1" name="Ink 20">
                <a:extLst>
                  <a:ext uri="{FF2B5EF4-FFF2-40B4-BE49-F238E27FC236}">
                    <a16:creationId xmlns:a16="http://schemas.microsoft.com/office/drawing/2014/main" id="{6DAA5EAC-A13D-5B47-C5E8-C8514853E03C}"/>
                  </a:ext>
                </a:extLst>
              </p14:cNvPr>
              <p14:cNvContentPartPr/>
              <p14:nvPr/>
            </p14:nvContentPartPr>
            <p14:xfrm>
              <a:off x="1347772" y="1159942"/>
              <a:ext cx="342720" cy="154800"/>
            </p14:xfrm>
          </p:contentPart>
        </mc:Choice>
        <mc:Fallback>
          <p:pic>
            <p:nvPicPr>
              <p:cNvPr id="21" name="Ink 20">
                <a:extLst>
                  <a:ext uri="{FF2B5EF4-FFF2-40B4-BE49-F238E27FC236}">
                    <a16:creationId xmlns:a16="http://schemas.microsoft.com/office/drawing/2014/main" id="{6DAA5EAC-A13D-5B47-C5E8-C8514853E03C}"/>
                  </a:ext>
                </a:extLst>
              </p:cNvPr>
              <p:cNvPicPr/>
              <p:nvPr/>
            </p:nvPicPr>
            <p:blipFill>
              <a:blip r:embed="rId15"/>
              <a:stretch>
                <a:fillRect/>
              </a:stretch>
            </p:blipFill>
            <p:spPr>
              <a:xfrm>
                <a:off x="1329772" y="1141942"/>
                <a:ext cx="37836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2" name="Ink 21">
                <a:extLst>
                  <a:ext uri="{FF2B5EF4-FFF2-40B4-BE49-F238E27FC236}">
                    <a16:creationId xmlns:a16="http://schemas.microsoft.com/office/drawing/2014/main" id="{4C6D671C-09BA-D3C7-CBCC-9EE6C1B609B8}"/>
                  </a:ext>
                </a:extLst>
              </p14:cNvPr>
              <p14:cNvContentPartPr/>
              <p14:nvPr/>
            </p14:nvContentPartPr>
            <p14:xfrm>
              <a:off x="1789492" y="1195582"/>
              <a:ext cx="354960" cy="145800"/>
            </p14:xfrm>
          </p:contentPart>
        </mc:Choice>
        <mc:Fallback>
          <p:pic>
            <p:nvPicPr>
              <p:cNvPr id="22" name="Ink 21">
                <a:extLst>
                  <a:ext uri="{FF2B5EF4-FFF2-40B4-BE49-F238E27FC236}">
                    <a16:creationId xmlns:a16="http://schemas.microsoft.com/office/drawing/2014/main" id="{4C6D671C-09BA-D3C7-CBCC-9EE6C1B609B8}"/>
                  </a:ext>
                </a:extLst>
              </p:cNvPr>
              <p:cNvPicPr/>
              <p:nvPr/>
            </p:nvPicPr>
            <p:blipFill>
              <a:blip r:embed="rId17"/>
              <a:stretch>
                <a:fillRect/>
              </a:stretch>
            </p:blipFill>
            <p:spPr>
              <a:xfrm>
                <a:off x="1771852" y="1177942"/>
                <a:ext cx="39060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3" name="Ink 22">
                <a:extLst>
                  <a:ext uri="{FF2B5EF4-FFF2-40B4-BE49-F238E27FC236}">
                    <a16:creationId xmlns:a16="http://schemas.microsoft.com/office/drawing/2014/main" id="{645D011B-23CB-C3AA-696C-72663E311FB2}"/>
                  </a:ext>
                </a:extLst>
              </p14:cNvPr>
              <p14:cNvContentPartPr/>
              <p14:nvPr/>
            </p14:nvContentPartPr>
            <p14:xfrm>
              <a:off x="2292412" y="1208182"/>
              <a:ext cx="360000" cy="145800"/>
            </p14:xfrm>
          </p:contentPart>
        </mc:Choice>
        <mc:Fallback>
          <p:pic>
            <p:nvPicPr>
              <p:cNvPr id="23" name="Ink 22">
                <a:extLst>
                  <a:ext uri="{FF2B5EF4-FFF2-40B4-BE49-F238E27FC236}">
                    <a16:creationId xmlns:a16="http://schemas.microsoft.com/office/drawing/2014/main" id="{645D011B-23CB-C3AA-696C-72663E311FB2}"/>
                  </a:ext>
                </a:extLst>
              </p:cNvPr>
              <p:cNvPicPr/>
              <p:nvPr/>
            </p:nvPicPr>
            <p:blipFill>
              <a:blip r:embed="rId19"/>
              <a:stretch>
                <a:fillRect/>
              </a:stretch>
            </p:blipFill>
            <p:spPr>
              <a:xfrm>
                <a:off x="2274412" y="1190182"/>
                <a:ext cx="39564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4" name="Ink 23">
                <a:extLst>
                  <a:ext uri="{FF2B5EF4-FFF2-40B4-BE49-F238E27FC236}">
                    <a16:creationId xmlns:a16="http://schemas.microsoft.com/office/drawing/2014/main" id="{C3CBA977-9764-9702-2B3A-B9D8DBC4D023}"/>
                  </a:ext>
                </a:extLst>
              </p14:cNvPr>
              <p14:cNvContentPartPr/>
              <p14:nvPr/>
            </p14:nvContentPartPr>
            <p14:xfrm>
              <a:off x="3042652" y="1114222"/>
              <a:ext cx="434880" cy="238320"/>
            </p14:xfrm>
          </p:contentPart>
        </mc:Choice>
        <mc:Fallback>
          <p:pic>
            <p:nvPicPr>
              <p:cNvPr id="24" name="Ink 23">
                <a:extLst>
                  <a:ext uri="{FF2B5EF4-FFF2-40B4-BE49-F238E27FC236}">
                    <a16:creationId xmlns:a16="http://schemas.microsoft.com/office/drawing/2014/main" id="{C3CBA977-9764-9702-2B3A-B9D8DBC4D023}"/>
                  </a:ext>
                </a:extLst>
              </p:cNvPr>
              <p:cNvPicPr/>
              <p:nvPr/>
            </p:nvPicPr>
            <p:blipFill>
              <a:blip r:embed="rId21"/>
              <a:stretch>
                <a:fillRect/>
              </a:stretch>
            </p:blipFill>
            <p:spPr>
              <a:xfrm>
                <a:off x="3024652" y="1096582"/>
                <a:ext cx="47052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5" name="Ink 24">
                <a:extLst>
                  <a:ext uri="{FF2B5EF4-FFF2-40B4-BE49-F238E27FC236}">
                    <a16:creationId xmlns:a16="http://schemas.microsoft.com/office/drawing/2014/main" id="{7031424E-0332-2883-69DA-1BB9E36BC242}"/>
                  </a:ext>
                </a:extLst>
              </p14:cNvPr>
              <p14:cNvContentPartPr/>
              <p14:nvPr/>
            </p14:nvContentPartPr>
            <p14:xfrm>
              <a:off x="3152452" y="1184782"/>
              <a:ext cx="100080" cy="90720"/>
            </p14:xfrm>
          </p:contentPart>
        </mc:Choice>
        <mc:Fallback>
          <p:pic>
            <p:nvPicPr>
              <p:cNvPr id="25" name="Ink 24">
                <a:extLst>
                  <a:ext uri="{FF2B5EF4-FFF2-40B4-BE49-F238E27FC236}">
                    <a16:creationId xmlns:a16="http://schemas.microsoft.com/office/drawing/2014/main" id="{7031424E-0332-2883-69DA-1BB9E36BC242}"/>
                  </a:ext>
                </a:extLst>
              </p:cNvPr>
              <p:cNvPicPr/>
              <p:nvPr/>
            </p:nvPicPr>
            <p:blipFill>
              <a:blip r:embed="rId23"/>
              <a:stretch>
                <a:fillRect/>
              </a:stretch>
            </p:blipFill>
            <p:spPr>
              <a:xfrm>
                <a:off x="3134812" y="1167142"/>
                <a:ext cx="13572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6" name="Ink 25">
                <a:extLst>
                  <a:ext uri="{FF2B5EF4-FFF2-40B4-BE49-F238E27FC236}">
                    <a16:creationId xmlns:a16="http://schemas.microsoft.com/office/drawing/2014/main" id="{9D288B28-99E5-1906-E114-D8D1FD1F7818}"/>
                  </a:ext>
                </a:extLst>
              </p14:cNvPr>
              <p14:cNvContentPartPr/>
              <p14:nvPr/>
            </p14:nvContentPartPr>
            <p14:xfrm>
              <a:off x="3305452" y="1205302"/>
              <a:ext cx="65880" cy="69840"/>
            </p14:xfrm>
          </p:contentPart>
        </mc:Choice>
        <mc:Fallback>
          <p:pic>
            <p:nvPicPr>
              <p:cNvPr id="26" name="Ink 25">
                <a:extLst>
                  <a:ext uri="{FF2B5EF4-FFF2-40B4-BE49-F238E27FC236}">
                    <a16:creationId xmlns:a16="http://schemas.microsoft.com/office/drawing/2014/main" id="{9D288B28-99E5-1906-E114-D8D1FD1F7818}"/>
                  </a:ext>
                </a:extLst>
              </p:cNvPr>
              <p:cNvPicPr/>
              <p:nvPr/>
            </p:nvPicPr>
            <p:blipFill>
              <a:blip r:embed="rId25"/>
              <a:stretch>
                <a:fillRect/>
              </a:stretch>
            </p:blipFill>
            <p:spPr>
              <a:xfrm>
                <a:off x="3287452" y="1187302"/>
                <a:ext cx="10152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8" name="Ink 27">
                <a:extLst>
                  <a:ext uri="{FF2B5EF4-FFF2-40B4-BE49-F238E27FC236}">
                    <a16:creationId xmlns:a16="http://schemas.microsoft.com/office/drawing/2014/main" id="{5E301C6F-D25E-4431-FD43-6BBE00E75423}"/>
                  </a:ext>
                </a:extLst>
              </p14:cNvPr>
              <p14:cNvContentPartPr/>
              <p14:nvPr/>
            </p14:nvContentPartPr>
            <p14:xfrm>
              <a:off x="768532" y="1490062"/>
              <a:ext cx="2393640" cy="968040"/>
            </p14:xfrm>
          </p:contentPart>
        </mc:Choice>
        <mc:Fallback>
          <p:pic>
            <p:nvPicPr>
              <p:cNvPr id="28" name="Ink 27">
                <a:extLst>
                  <a:ext uri="{FF2B5EF4-FFF2-40B4-BE49-F238E27FC236}">
                    <a16:creationId xmlns:a16="http://schemas.microsoft.com/office/drawing/2014/main" id="{5E301C6F-D25E-4431-FD43-6BBE00E75423}"/>
                  </a:ext>
                </a:extLst>
              </p:cNvPr>
              <p:cNvPicPr/>
              <p:nvPr/>
            </p:nvPicPr>
            <p:blipFill>
              <a:blip r:embed="rId27"/>
              <a:stretch>
                <a:fillRect/>
              </a:stretch>
            </p:blipFill>
            <p:spPr>
              <a:xfrm>
                <a:off x="750892" y="1472062"/>
                <a:ext cx="2429280" cy="1003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9" name="Ink 28">
                <a:extLst>
                  <a:ext uri="{FF2B5EF4-FFF2-40B4-BE49-F238E27FC236}">
                    <a16:creationId xmlns:a16="http://schemas.microsoft.com/office/drawing/2014/main" id="{F6DBCF09-CEDD-E069-C699-B30297B7C4D5}"/>
                  </a:ext>
                </a:extLst>
              </p14:cNvPr>
              <p14:cNvContentPartPr/>
              <p14:nvPr/>
            </p14:nvContentPartPr>
            <p14:xfrm>
              <a:off x="844492" y="1467382"/>
              <a:ext cx="2608560" cy="1022400"/>
            </p14:xfrm>
          </p:contentPart>
        </mc:Choice>
        <mc:Fallback>
          <p:pic>
            <p:nvPicPr>
              <p:cNvPr id="29" name="Ink 28">
                <a:extLst>
                  <a:ext uri="{FF2B5EF4-FFF2-40B4-BE49-F238E27FC236}">
                    <a16:creationId xmlns:a16="http://schemas.microsoft.com/office/drawing/2014/main" id="{F6DBCF09-CEDD-E069-C699-B30297B7C4D5}"/>
                  </a:ext>
                </a:extLst>
              </p:cNvPr>
              <p:cNvPicPr/>
              <p:nvPr/>
            </p:nvPicPr>
            <p:blipFill>
              <a:blip r:embed="rId29"/>
              <a:stretch>
                <a:fillRect/>
              </a:stretch>
            </p:blipFill>
            <p:spPr>
              <a:xfrm>
                <a:off x="826852" y="1449382"/>
                <a:ext cx="2644200" cy="10580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0" name="Ink 29">
                <a:extLst>
                  <a:ext uri="{FF2B5EF4-FFF2-40B4-BE49-F238E27FC236}">
                    <a16:creationId xmlns:a16="http://schemas.microsoft.com/office/drawing/2014/main" id="{7FEFD5A9-843A-B5E6-91B5-64BE2CECA075}"/>
                  </a:ext>
                </a:extLst>
              </p14:cNvPr>
              <p14:cNvContentPartPr/>
              <p14:nvPr/>
            </p14:nvContentPartPr>
            <p14:xfrm>
              <a:off x="810652" y="1664662"/>
              <a:ext cx="1598760" cy="45720"/>
            </p14:xfrm>
          </p:contentPart>
        </mc:Choice>
        <mc:Fallback>
          <p:pic>
            <p:nvPicPr>
              <p:cNvPr id="30" name="Ink 29">
                <a:extLst>
                  <a:ext uri="{FF2B5EF4-FFF2-40B4-BE49-F238E27FC236}">
                    <a16:creationId xmlns:a16="http://schemas.microsoft.com/office/drawing/2014/main" id="{7FEFD5A9-843A-B5E6-91B5-64BE2CECA075}"/>
                  </a:ext>
                </a:extLst>
              </p:cNvPr>
              <p:cNvPicPr/>
              <p:nvPr/>
            </p:nvPicPr>
            <p:blipFill>
              <a:blip r:embed="rId31"/>
              <a:stretch>
                <a:fillRect/>
              </a:stretch>
            </p:blipFill>
            <p:spPr>
              <a:xfrm>
                <a:off x="792652" y="1647022"/>
                <a:ext cx="163440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1" name="Ink 30">
                <a:extLst>
                  <a:ext uri="{FF2B5EF4-FFF2-40B4-BE49-F238E27FC236}">
                    <a16:creationId xmlns:a16="http://schemas.microsoft.com/office/drawing/2014/main" id="{D2B2F502-6B0E-597D-B48A-312CF91B9D2C}"/>
                  </a:ext>
                </a:extLst>
              </p14:cNvPr>
              <p14:cNvContentPartPr/>
              <p14:nvPr/>
            </p14:nvContentPartPr>
            <p14:xfrm>
              <a:off x="826852" y="1812262"/>
              <a:ext cx="1351080" cy="15840"/>
            </p14:xfrm>
          </p:contentPart>
        </mc:Choice>
        <mc:Fallback>
          <p:pic>
            <p:nvPicPr>
              <p:cNvPr id="31" name="Ink 30">
                <a:extLst>
                  <a:ext uri="{FF2B5EF4-FFF2-40B4-BE49-F238E27FC236}">
                    <a16:creationId xmlns:a16="http://schemas.microsoft.com/office/drawing/2014/main" id="{D2B2F502-6B0E-597D-B48A-312CF91B9D2C}"/>
                  </a:ext>
                </a:extLst>
              </p:cNvPr>
              <p:cNvPicPr/>
              <p:nvPr/>
            </p:nvPicPr>
            <p:blipFill>
              <a:blip r:embed="rId33"/>
              <a:stretch>
                <a:fillRect/>
              </a:stretch>
            </p:blipFill>
            <p:spPr>
              <a:xfrm>
                <a:off x="808852" y="1794262"/>
                <a:ext cx="138672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2" name="Ink 31">
                <a:extLst>
                  <a:ext uri="{FF2B5EF4-FFF2-40B4-BE49-F238E27FC236}">
                    <a16:creationId xmlns:a16="http://schemas.microsoft.com/office/drawing/2014/main" id="{EAAA3427-CD99-43CB-3BF9-FB3812BFF7D4}"/>
                  </a:ext>
                </a:extLst>
              </p14:cNvPr>
              <p14:cNvContentPartPr/>
              <p14:nvPr/>
            </p14:nvContentPartPr>
            <p14:xfrm>
              <a:off x="818572" y="1976782"/>
              <a:ext cx="1296720" cy="27720"/>
            </p14:xfrm>
          </p:contentPart>
        </mc:Choice>
        <mc:Fallback>
          <p:pic>
            <p:nvPicPr>
              <p:cNvPr id="32" name="Ink 31">
                <a:extLst>
                  <a:ext uri="{FF2B5EF4-FFF2-40B4-BE49-F238E27FC236}">
                    <a16:creationId xmlns:a16="http://schemas.microsoft.com/office/drawing/2014/main" id="{EAAA3427-CD99-43CB-3BF9-FB3812BFF7D4}"/>
                  </a:ext>
                </a:extLst>
              </p:cNvPr>
              <p:cNvPicPr/>
              <p:nvPr/>
            </p:nvPicPr>
            <p:blipFill>
              <a:blip r:embed="rId35"/>
              <a:stretch>
                <a:fillRect/>
              </a:stretch>
            </p:blipFill>
            <p:spPr>
              <a:xfrm>
                <a:off x="800932" y="1959142"/>
                <a:ext cx="133236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3" name="Ink 32">
                <a:extLst>
                  <a:ext uri="{FF2B5EF4-FFF2-40B4-BE49-F238E27FC236}">
                    <a16:creationId xmlns:a16="http://schemas.microsoft.com/office/drawing/2014/main" id="{8C482840-BBA9-EE09-A4D3-26CD891E3D5E}"/>
                  </a:ext>
                </a:extLst>
              </p14:cNvPr>
              <p14:cNvContentPartPr/>
              <p14:nvPr/>
            </p14:nvContentPartPr>
            <p14:xfrm>
              <a:off x="768532" y="2146342"/>
              <a:ext cx="1312920" cy="18720"/>
            </p14:xfrm>
          </p:contentPart>
        </mc:Choice>
        <mc:Fallback>
          <p:pic>
            <p:nvPicPr>
              <p:cNvPr id="33" name="Ink 32">
                <a:extLst>
                  <a:ext uri="{FF2B5EF4-FFF2-40B4-BE49-F238E27FC236}">
                    <a16:creationId xmlns:a16="http://schemas.microsoft.com/office/drawing/2014/main" id="{8C482840-BBA9-EE09-A4D3-26CD891E3D5E}"/>
                  </a:ext>
                </a:extLst>
              </p:cNvPr>
              <p:cNvPicPr/>
              <p:nvPr/>
            </p:nvPicPr>
            <p:blipFill>
              <a:blip r:embed="rId37"/>
              <a:stretch>
                <a:fillRect/>
              </a:stretch>
            </p:blipFill>
            <p:spPr>
              <a:xfrm>
                <a:off x="750892" y="2128702"/>
                <a:ext cx="134856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5" name="Ink 34">
                <a:extLst>
                  <a:ext uri="{FF2B5EF4-FFF2-40B4-BE49-F238E27FC236}">
                    <a16:creationId xmlns:a16="http://schemas.microsoft.com/office/drawing/2014/main" id="{2E6DFB09-EC37-0092-95D5-249124FDFF3B}"/>
                  </a:ext>
                </a:extLst>
              </p14:cNvPr>
              <p14:cNvContentPartPr/>
              <p14:nvPr/>
            </p14:nvContentPartPr>
            <p14:xfrm>
              <a:off x="796972" y="899302"/>
              <a:ext cx="39240" cy="203400"/>
            </p14:xfrm>
          </p:contentPart>
        </mc:Choice>
        <mc:Fallback>
          <p:pic>
            <p:nvPicPr>
              <p:cNvPr id="35" name="Ink 34">
                <a:extLst>
                  <a:ext uri="{FF2B5EF4-FFF2-40B4-BE49-F238E27FC236}">
                    <a16:creationId xmlns:a16="http://schemas.microsoft.com/office/drawing/2014/main" id="{2E6DFB09-EC37-0092-95D5-249124FDFF3B}"/>
                  </a:ext>
                </a:extLst>
              </p:cNvPr>
              <p:cNvPicPr/>
              <p:nvPr/>
            </p:nvPicPr>
            <p:blipFill>
              <a:blip r:embed="rId39"/>
              <a:stretch>
                <a:fillRect/>
              </a:stretch>
            </p:blipFill>
            <p:spPr>
              <a:xfrm>
                <a:off x="778972" y="881302"/>
                <a:ext cx="7488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6" name="Ink 35">
                <a:extLst>
                  <a:ext uri="{FF2B5EF4-FFF2-40B4-BE49-F238E27FC236}">
                    <a16:creationId xmlns:a16="http://schemas.microsoft.com/office/drawing/2014/main" id="{A343D9EC-EE1C-6058-B7CE-CAA5E0A33461}"/>
                  </a:ext>
                </a:extLst>
              </p14:cNvPr>
              <p14:cNvContentPartPr/>
              <p14:nvPr/>
            </p14:nvContentPartPr>
            <p14:xfrm>
              <a:off x="753412" y="1017742"/>
              <a:ext cx="124920" cy="86760"/>
            </p14:xfrm>
          </p:contentPart>
        </mc:Choice>
        <mc:Fallback>
          <p:pic>
            <p:nvPicPr>
              <p:cNvPr id="36" name="Ink 35">
                <a:extLst>
                  <a:ext uri="{FF2B5EF4-FFF2-40B4-BE49-F238E27FC236}">
                    <a16:creationId xmlns:a16="http://schemas.microsoft.com/office/drawing/2014/main" id="{A343D9EC-EE1C-6058-B7CE-CAA5E0A33461}"/>
                  </a:ext>
                </a:extLst>
              </p:cNvPr>
              <p:cNvPicPr/>
              <p:nvPr/>
            </p:nvPicPr>
            <p:blipFill>
              <a:blip r:embed="rId41"/>
              <a:stretch>
                <a:fillRect/>
              </a:stretch>
            </p:blipFill>
            <p:spPr>
              <a:xfrm>
                <a:off x="735412" y="1000102"/>
                <a:ext cx="16056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7" name="Ink 36">
                <a:extLst>
                  <a:ext uri="{FF2B5EF4-FFF2-40B4-BE49-F238E27FC236}">
                    <a16:creationId xmlns:a16="http://schemas.microsoft.com/office/drawing/2014/main" id="{AD427F98-2A29-3B0E-D3BD-E08B3219B322}"/>
                  </a:ext>
                </a:extLst>
              </p14:cNvPr>
              <p14:cNvContentPartPr/>
              <p14:nvPr/>
            </p14:nvContentPartPr>
            <p14:xfrm>
              <a:off x="882292" y="998302"/>
              <a:ext cx="17280" cy="7920"/>
            </p14:xfrm>
          </p:contentPart>
        </mc:Choice>
        <mc:Fallback>
          <p:pic>
            <p:nvPicPr>
              <p:cNvPr id="37" name="Ink 36">
                <a:extLst>
                  <a:ext uri="{FF2B5EF4-FFF2-40B4-BE49-F238E27FC236}">
                    <a16:creationId xmlns:a16="http://schemas.microsoft.com/office/drawing/2014/main" id="{AD427F98-2A29-3B0E-D3BD-E08B3219B322}"/>
                  </a:ext>
                </a:extLst>
              </p:cNvPr>
              <p:cNvPicPr/>
              <p:nvPr/>
            </p:nvPicPr>
            <p:blipFill>
              <a:blip r:embed="rId43"/>
              <a:stretch>
                <a:fillRect/>
              </a:stretch>
            </p:blipFill>
            <p:spPr>
              <a:xfrm>
                <a:off x="864652" y="980662"/>
                <a:ext cx="529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8" name="Ink 37">
                <a:extLst>
                  <a:ext uri="{FF2B5EF4-FFF2-40B4-BE49-F238E27FC236}">
                    <a16:creationId xmlns:a16="http://schemas.microsoft.com/office/drawing/2014/main" id="{BFB4BB28-FF1A-91F3-46ED-29E430651FA3}"/>
                  </a:ext>
                </a:extLst>
              </p14:cNvPr>
              <p14:cNvContentPartPr/>
              <p14:nvPr/>
            </p14:nvContentPartPr>
            <p14:xfrm>
              <a:off x="909292" y="983542"/>
              <a:ext cx="23400" cy="116640"/>
            </p14:xfrm>
          </p:contentPart>
        </mc:Choice>
        <mc:Fallback>
          <p:pic>
            <p:nvPicPr>
              <p:cNvPr id="38" name="Ink 37">
                <a:extLst>
                  <a:ext uri="{FF2B5EF4-FFF2-40B4-BE49-F238E27FC236}">
                    <a16:creationId xmlns:a16="http://schemas.microsoft.com/office/drawing/2014/main" id="{BFB4BB28-FF1A-91F3-46ED-29E430651FA3}"/>
                  </a:ext>
                </a:extLst>
              </p:cNvPr>
              <p:cNvPicPr/>
              <p:nvPr/>
            </p:nvPicPr>
            <p:blipFill>
              <a:blip r:embed="rId45"/>
              <a:stretch>
                <a:fillRect/>
              </a:stretch>
            </p:blipFill>
            <p:spPr>
              <a:xfrm>
                <a:off x="891652" y="965542"/>
                <a:ext cx="590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9" name="Ink 38">
                <a:extLst>
                  <a:ext uri="{FF2B5EF4-FFF2-40B4-BE49-F238E27FC236}">
                    <a16:creationId xmlns:a16="http://schemas.microsoft.com/office/drawing/2014/main" id="{50818F11-E5EF-120D-DA8B-066D2D5A8CA2}"/>
                  </a:ext>
                </a:extLst>
              </p14:cNvPr>
              <p14:cNvContentPartPr/>
              <p14:nvPr/>
            </p14:nvContentPartPr>
            <p14:xfrm>
              <a:off x="1003612" y="982102"/>
              <a:ext cx="10440" cy="112680"/>
            </p14:xfrm>
          </p:contentPart>
        </mc:Choice>
        <mc:Fallback>
          <p:pic>
            <p:nvPicPr>
              <p:cNvPr id="39" name="Ink 38">
                <a:extLst>
                  <a:ext uri="{FF2B5EF4-FFF2-40B4-BE49-F238E27FC236}">
                    <a16:creationId xmlns:a16="http://schemas.microsoft.com/office/drawing/2014/main" id="{50818F11-E5EF-120D-DA8B-066D2D5A8CA2}"/>
                  </a:ext>
                </a:extLst>
              </p:cNvPr>
              <p:cNvPicPr/>
              <p:nvPr/>
            </p:nvPicPr>
            <p:blipFill>
              <a:blip r:embed="rId47"/>
              <a:stretch>
                <a:fillRect/>
              </a:stretch>
            </p:blipFill>
            <p:spPr>
              <a:xfrm>
                <a:off x="985972" y="964462"/>
                <a:ext cx="4608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0" name="Ink 39">
                <a:extLst>
                  <a:ext uri="{FF2B5EF4-FFF2-40B4-BE49-F238E27FC236}">
                    <a16:creationId xmlns:a16="http://schemas.microsoft.com/office/drawing/2014/main" id="{3C3730B6-C91B-75B5-6486-A5FAE4129BD8}"/>
                  </a:ext>
                </a:extLst>
              </p14:cNvPr>
              <p14:cNvContentPartPr/>
              <p14:nvPr/>
            </p14:nvContentPartPr>
            <p14:xfrm>
              <a:off x="987052" y="1043662"/>
              <a:ext cx="193680" cy="62280"/>
            </p14:xfrm>
          </p:contentPart>
        </mc:Choice>
        <mc:Fallback>
          <p:pic>
            <p:nvPicPr>
              <p:cNvPr id="40" name="Ink 39">
                <a:extLst>
                  <a:ext uri="{FF2B5EF4-FFF2-40B4-BE49-F238E27FC236}">
                    <a16:creationId xmlns:a16="http://schemas.microsoft.com/office/drawing/2014/main" id="{3C3730B6-C91B-75B5-6486-A5FAE4129BD8}"/>
                  </a:ext>
                </a:extLst>
              </p:cNvPr>
              <p:cNvPicPr/>
              <p:nvPr/>
            </p:nvPicPr>
            <p:blipFill>
              <a:blip r:embed="rId49"/>
              <a:stretch>
                <a:fillRect/>
              </a:stretch>
            </p:blipFill>
            <p:spPr>
              <a:xfrm>
                <a:off x="969052" y="1025662"/>
                <a:ext cx="22932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1" name="Ink 40">
                <a:extLst>
                  <a:ext uri="{FF2B5EF4-FFF2-40B4-BE49-F238E27FC236}">
                    <a16:creationId xmlns:a16="http://schemas.microsoft.com/office/drawing/2014/main" id="{491ED45F-7279-8023-2880-CA2A992B4747}"/>
                  </a:ext>
                </a:extLst>
              </p14:cNvPr>
              <p14:cNvContentPartPr/>
              <p14:nvPr/>
            </p14:nvContentPartPr>
            <p14:xfrm>
              <a:off x="1215292" y="1009102"/>
              <a:ext cx="173160" cy="91080"/>
            </p14:xfrm>
          </p:contentPart>
        </mc:Choice>
        <mc:Fallback>
          <p:pic>
            <p:nvPicPr>
              <p:cNvPr id="41" name="Ink 40">
                <a:extLst>
                  <a:ext uri="{FF2B5EF4-FFF2-40B4-BE49-F238E27FC236}">
                    <a16:creationId xmlns:a16="http://schemas.microsoft.com/office/drawing/2014/main" id="{491ED45F-7279-8023-2880-CA2A992B4747}"/>
                  </a:ext>
                </a:extLst>
              </p:cNvPr>
              <p:cNvPicPr/>
              <p:nvPr/>
            </p:nvPicPr>
            <p:blipFill>
              <a:blip r:embed="rId51"/>
              <a:stretch>
                <a:fillRect/>
              </a:stretch>
            </p:blipFill>
            <p:spPr>
              <a:xfrm>
                <a:off x="1197652" y="991462"/>
                <a:ext cx="20880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2" name="Ink 41">
                <a:extLst>
                  <a:ext uri="{FF2B5EF4-FFF2-40B4-BE49-F238E27FC236}">
                    <a16:creationId xmlns:a16="http://schemas.microsoft.com/office/drawing/2014/main" id="{2A45A451-425E-DCDC-9ABA-E5001D1540C5}"/>
                  </a:ext>
                </a:extLst>
              </p14:cNvPr>
              <p14:cNvContentPartPr/>
              <p14:nvPr/>
            </p14:nvContentPartPr>
            <p14:xfrm>
              <a:off x="831892" y="1308982"/>
              <a:ext cx="138600" cy="15840"/>
            </p14:xfrm>
          </p:contentPart>
        </mc:Choice>
        <mc:Fallback>
          <p:pic>
            <p:nvPicPr>
              <p:cNvPr id="42" name="Ink 41">
                <a:extLst>
                  <a:ext uri="{FF2B5EF4-FFF2-40B4-BE49-F238E27FC236}">
                    <a16:creationId xmlns:a16="http://schemas.microsoft.com/office/drawing/2014/main" id="{2A45A451-425E-DCDC-9ABA-E5001D1540C5}"/>
                  </a:ext>
                </a:extLst>
              </p:cNvPr>
              <p:cNvPicPr/>
              <p:nvPr/>
            </p:nvPicPr>
            <p:blipFill>
              <a:blip r:embed="rId53"/>
              <a:stretch>
                <a:fillRect/>
              </a:stretch>
            </p:blipFill>
            <p:spPr>
              <a:xfrm>
                <a:off x="814252" y="1291342"/>
                <a:ext cx="1742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3" name="Ink 42">
                <a:extLst>
                  <a:ext uri="{FF2B5EF4-FFF2-40B4-BE49-F238E27FC236}">
                    <a16:creationId xmlns:a16="http://schemas.microsoft.com/office/drawing/2014/main" id="{897B2DDF-F35B-B30A-180F-B4D0B4679AD5}"/>
                  </a:ext>
                </a:extLst>
              </p14:cNvPr>
              <p14:cNvContentPartPr/>
              <p14:nvPr/>
            </p14:nvContentPartPr>
            <p14:xfrm>
              <a:off x="889132" y="1319782"/>
              <a:ext cx="36360" cy="139680"/>
            </p14:xfrm>
          </p:contentPart>
        </mc:Choice>
        <mc:Fallback>
          <p:pic>
            <p:nvPicPr>
              <p:cNvPr id="43" name="Ink 42">
                <a:extLst>
                  <a:ext uri="{FF2B5EF4-FFF2-40B4-BE49-F238E27FC236}">
                    <a16:creationId xmlns:a16="http://schemas.microsoft.com/office/drawing/2014/main" id="{897B2DDF-F35B-B30A-180F-B4D0B4679AD5}"/>
                  </a:ext>
                </a:extLst>
              </p:cNvPr>
              <p:cNvPicPr/>
              <p:nvPr/>
            </p:nvPicPr>
            <p:blipFill>
              <a:blip r:embed="rId55"/>
              <a:stretch>
                <a:fillRect/>
              </a:stretch>
            </p:blipFill>
            <p:spPr>
              <a:xfrm>
                <a:off x="871132" y="1302142"/>
                <a:ext cx="7200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4" name="Ink 43">
                <a:extLst>
                  <a:ext uri="{FF2B5EF4-FFF2-40B4-BE49-F238E27FC236}">
                    <a16:creationId xmlns:a16="http://schemas.microsoft.com/office/drawing/2014/main" id="{44347908-7235-6231-C67D-2E6D68A30714}"/>
                  </a:ext>
                </a:extLst>
              </p14:cNvPr>
              <p14:cNvContentPartPr/>
              <p14:nvPr/>
            </p14:nvContentPartPr>
            <p14:xfrm>
              <a:off x="982732" y="1368742"/>
              <a:ext cx="77400" cy="61920"/>
            </p14:xfrm>
          </p:contentPart>
        </mc:Choice>
        <mc:Fallback>
          <p:pic>
            <p:nvPicPr>
              <p:cNvPr id="44" name="Ink 43">
                <a:extLst>
                  <a:ext uri="{FF2B5EF4-FFF2-40B4-BE49-F238E27FC236}">
                    <a16:creationId xmlns:a16="http://schemas.microsoft.com/office/drawing/2014/main" id="{44347908-7235-6231-C67D-2E6D68A30714}"/>
                  </a:ext>
                </a:extLst>
              </p:cNvPr>
              <p:cNvPicPr/>
              <p:nvPr/>
            </p:nvPicPr>
            <p:blipFill>
              <a:blip r:embed="rId57"/>
              <a:stretch>
                <a:fillRect/>
              </a:stretch>
            </p:blipFill>
            <p:spPr>
              <a:xfrm>
                <a:off x="964732" y="1350742"/>
                <a:ext cx="11304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5" name="Ink 44">
                <a:extLst>
                  <a:ext uri="{FF2B5EF4-FFF2-40B4-BE49-F238E27FC236}">
                    <a16:creationId xmlns:a16="http://schemas.microsoft.com/office/drawing/2014/main" id="{75FF188C-46CF-BDCF-D75A-79201DB122B8}"/>
                  </a:ext>
                </a:extLst>
              </p14:cNvPr>
              <p14:cNvContentPartPr/>
              <p14:nvPr/>
            </p14:nvContentPartPr>
            <p14:xfrm>
              <a:off x="1101532" y="1347502"/>
              <a:ext cx="98640" cy="104400"/>
            </p14:xfrm>
          </p:contentPart>
        </mc:Choice>
        <mc:Fallback>
          <p:pic>
            <p:nvPicPr>
              <p:cNvPr id="45" name="Ink 44">
                <a:extLst>
                  <a:ext uri="{FF2B5EF4-FFF2-40B4-BE49-F238E27FC236}">
                    <a16:creationId xmlns:a16="http://schemas.microsoft.com/office/drawing/2014/main" id="{75FF188C-46CF-BDCF-D75A-79201DB122B8}"/>
                  </a:ext>
                </a:extLst>
              </p:cNvPr>
              <p:cNvPicPr/>
              <p:nvPr/>
            </p:nvPicPr>
            <p:blipFill>
              <a:blip r:embed="rId59"/>
              <a:stretch>
                <a:fillRect/>
              </a:stretch>
            </p:blipFill>
            <p:spPr>
              <a:xfrm>
                <a:off x="1083892" y="1329862"/>
                <a:ext cx="13428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6" name="Ink 45">
                <a:extLst>
                  <a:ext uri="{FF2B5EF4-FFF2-40B4-BE49-F238E27FC236}">
                    <a16:creationId xmlns:a16="http://schemas.microsoft.com/office/drawing/2014/main" id="{5516BC3F-D65B-9EC9-BFDC-1F5FC1C9036D}"/>
                  </a:ext>
                </a:extLst>
              </p14:cNvPr>
              <p14:cNvContentPartPr/>
              <p14:nvPr/>
            </p14:nvContentPartPr>
            <p14:xfrm>
              <a:off x="1239412" y="1358302"/>
              <a:ext cx="35280" cy="104760"/>
            </p14:xfrm>
          </p:contentPart>
        </mc:Choice>
        <mc:Fallback>
          <p:pic>
            <p:nvPicPr>
              <p:cNvPr id="46" name="Ink 45">
                <a:extLst>
                  <a:ext uri="{FF2B5EF4-FFF2-40B4-BE49-F238E27FC236}">
                    <a16:creationId xmlns:a16="http://schemas.microsoft.com/office/drawing/2014/main" id="{5516BC3F-D65B-9EC9-BFDC-1F5FC1C9036D}"/>
                  </a:ext>
                </a:extLst>
              </p:cNvPr>
              <p:cNvPicPr/>
              <p:nvPr/>
            </p:nvPicPr>
            <p:blipFill>
              <a:blip r:embed="rId61"/>
              <a:stretch>
                <a:fillRect/>
              </a:stretch>
            </p:blipFill>
            <p:spPr>
              <a:xfrm>
                <a:off x="1221772" y="1340662"/>
                <a:ext cx="709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7" name="Ink 46">
                <a:extLst>
                  <a:ext uri="{FF2B5EF4-FFF2-40B4-BE49-F238E27FC236}">
                    <a16:creationId xmlns:a16="http://schemas.microsoft.com/office/drawing/2014/main" id="{6F521F0C-7263-20A8-BD93-0256D9109762}"/>
                  </a:ext>
                </a:extLst>
              </p14:cNvPr>
              <p14:cNvContentPartPr/>
              <p14:nvPr/>
            </p14:nvContentPartPr>
            <p14:xfrm>
              <a:off x="1335532" y="1407982"/>
              <a:ext cx="103680" cy="77760"/>
            </p14:xfrm>
          </p:contentPart>
        </mc:Choice>
        <mc:Fallback>
          <p:pic>
            <p:nvPicPr>
              <p:cNvPr id="47" name="Ink 46">
                <a:extLst>
                  <a:ext uri="{FF2B5EF4-FFF2-40B4-BE49-F238E27FC236}">
                    <a16:creationId xmlns:a16="http://schemas.microsoft.com/office/drawing/2014/main" id="{6F521F0C-7263-20A8-BD93-0256D9109762}"/>
                  </a:ext>
                </a:extLst>
              </p:cNvPr>
              <p:cNvPicPr/>
              <p:nvPr/>
            </p:nvPicPr>
            <p:blipFill>
              <a:blip r:embed="rId63"/>
              <a:stretch>
                <a:fillRect/>
              </a:stretch>
            </p:blipFill>
            <p:spPr>
              <a:xfrm>
                <a:off x="1317892" y="1390342"/>
                <a:ext cx="13932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9" name="Ink 48">
                <a:extLst>
                  <a:ext uri="{FF2B5EF4-FFF2-40B4-BE49-F238E27FC236}">
                    <a16:creationId xmlns:a16="http://schemas.microsoft.com/office/drawing/2014/main" id="{07E87451-B4CC-2648-D7E9-7B3BA07EE301}"/>
                  </a:ext>
                </a:extLst>
              </p14:cNvPr>
              <p14:cNvContentPartPr/>
              <p14:nvPr/>
            </p14:nvContentPartPr>
            <p14:xfrm>
              <a:off x="1095772" y="1566382"/>
              <a:ext cx="37800" cy="834120"/>
            </p14:xfrm>
          </p:contentPart>
        </mc:Choice>
        <mc:Fallback>
          <p:pic>
            <p:nvPicPr>
              <p:cNvPr id="49" name="Ink 48">
                <a:extLst>
                  <a:ext uri="{FF2B5EF4-FFF2-40B4-BE49-F238E27FC236}">
                    <a16:creationId xmlns:a16="http://schemas.microsoft.com/office/drawing/2014/main" id="{07E87451-B4CC-2648-D7E9-7B3BA07EE301}"/>
                  </a:ext>
                </a:extLst>
              </p:cNvPr>
              <p:cNvPicPr/>
              <p:nvPr/>
            </p:nvPicPr>
            <p:blipFill>
              <a:blip r:embed="rId65"/>
              <a:stretch>
                <a:fillRect/>
              </a:stretch>
            </p:blipFill>
            <p:spPr>
              <a:xfrm>
                <a:off x="1077772" y="1548382"/>
                <a:ext cx="73440" cy="8697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0" name="Ink 49">
                <a:extLst>
                  <a:ext uri="{FF2B5EF4-FFF2-40B4-BE49-F238E27FC236}">
                    <a16:creationId xmlns:a16="http://schemas.microsoft.com/office/drawing/2014/main" id="{B60CDD1D-CD1E-87C2-C36C-1B4FDA0DCD11}"/>
                  </a:ext>
                </a:extLst>
              </p14:cNvPr>
              <p14:cNvContentPartPr/>
              <p14:nvPr/>
            </p14:nvContentPartPr>
            <p14:xfrm>
              <a:off x="1604812" y="1643422"/>
              <a:ext cx="41400" cy="680400"/>
            </p14:xfrm>
          </p:contentPart>
        </mc:Choice>
        <mc:Fallback>
          <p:pic>
            <p:nvPicPr>
              <p:cNvPr id="50" name="Ink 49">
                <a:extLst>
                  <a:ext uri="{FF2B5EF4-FFF2-40B4-BE49-F238E27FC236}">
                    <a16:creationId xmlns:a16="http://schemas.microsoft.com/office/drawing/2014/main" id="{B60CDD1D-CD1E-87C2-C36C-1B4FDA0DCD11}"/>
                  </a:ext>
                </a:extLst>
              </p:cNvPr>
              <p:cNvPicPr/>
              <p:nvPr/>
            </p:nvPicPr>
            <p:blipFill>
              <a:blip r:embed="rId67"/>
              <a:stretch>
                <a:fillRect/>
              </a:stretch>
            </p:blipFill>
            <p:spPr>
              <a:xfrm>
                <a:off x="1587172" y="1625782"/>
                <a:ext cx="77040" cy="7160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1" name="Ink 50">
                <a:extLst>
                  <a:ext uri="{FF2B5EF4-FFF2-40B4-BE49-F238E27FC236}">
                    <a16:creationId xmlns:a16="http://schemas.microsoft.com/office/drawing/2014/main" id="{D0B5F7F4-F3AE-EF09-3054-6F5E0C50051F}"/>
                  </a:ext>
                </a:extLst>
              </p14:cNvPr>
              <p14:cNvContentPartPr/>
              <p14:nvPr/>
            </p14:nvContentPartPr>
            <p14:xfrm>
              <a:off x="2070292" y="1711822"/>
              <a:ext cx="48600" cy="611280"/>
            </p14:xfrm>
          </p:contentPart>
        </mc:Choice>
        <mc:Fallback>
          <p:pic>
            <p:nvPicPr>
              <p:cNvPr id="51" name="Ink 50">
                <a:extLst>
                  <a:ext uri="{FF2B5EF4-FFF2-40B4-BE49-F238E27FC236}">
                    <a16:creationId xmlns:a16="http://schemas.microsoft.com/office/drawing/2014/main" id="{D0B5F7F4-F3AE-EF09-3054-6F5E0C50051F}"/>
                  </a:ext>
                </a:extLst>
              </p:cNvPr>
              <p:cNvPicPr/>
              <p:nvPr/>
            </p:nvPicPr>
            <p:blipFill>
              <a:blip r:embed="rId69"/>
              <a:stretch>
                <a:fillRect/>
              </a:stretch>
            </p:blipFill>
            <p:spPr>
              <a:xfrm>
                <a:off x="2052292" y="1693822"/>
                <a:ext cx="84240" cy="6469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3" name="Ink 52">
                <a:extLst>
                  <a:ext uri="{FF2B5EF4-FFF2-40B4-BE49-F238E27FC236}">
                    <a16:creationId xmlns:a16="http://schemas.microsoft.com/office/drawing/2014/main" id="{CB28B57C-3CB2-2973-092C-1FFD2781AA2E}"/>
                  </a:ext>
                </a:extLst>
              </p14:cNvPr>
              <p14:cNvContentPartPr/>
              <p14:nvPr/>
            </p14:nvContentPartPr>
            <p14:xfrm>
              <a:off x="3053092" y="1633702"/>
              <a:ext cx="123120" cy="108720"/>
            </p14:xfrm>
          </p:contentPart>
        </mc:Choice>
        <mc:Fallback>
          <p:pic>
            <p:nvPicPr>
              <p:cNvPr id="53" name="Ink 52">
                <a:extLst>
                  <a:ext uri="{FF2B5EF4-FFF2-40B4-BE49-F238E27FC236}">
                    <a16:creationId xmlns:a16="http://schemas.microsoft.com/office/drawing/2014/main" id="{CB28B57C-3CB2-2973-092C-1FFD2781AA2E}"/>
                  </a:ext>
                </a:extLst>
              </p:cNvPr>
              <p:cNvPicPr/>
              <p:nvPr/>
            </p:nvPicPr>
            <p:blipFill>
              <a:blip r:embed="rId71"/>
              <a:stretch>
                <a:fillRect/>
              </a:stretch>
            </p:blipFill>
            <p:spPr>
              <a:xfrm>
                <a:off x="3035452" y="1615702"/>
                <a:ext cx="1587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4" name="Ink 53">
                <a:extLst>
                  <a:ext uri="{FF2B5EF4-FFF2-40B4-BE49-F238E27FC236}">
                    <a16:creationId xmlns:a16="http://schemas.microsoft.com/office/drawing/2014/main" id="{D2D3FDB5-43EC-6DDB-477F-5FC9722B5D85}"/>
                  </a:ext>
                </a:extLst>
              </p14:cNvPr>
              <p14:cNvContentPartPr/>
              <p14:nvPr/>
            </p14:nvContentPartPr>
            <p14:xfrm>
              <a:off x="3076132" y="1803982"/>
              <a:ext cx="78840" cy="110880"/>
            </p14:xfrm>
          </p:contentPart>
        </mc:Choice>
        <mc:Fallback>
          <p:pic>
            <p:nvPicPr>
              <p:cNvPr id="54" name="Ink 53">
                <a:extLst>
                  <a:ext uri="{FF2B5EF4-FFF2-40B4-BE49-F238E27FC236}">
                    <a16:creationId xmlns:a16="http://schemas.microsoft.com/office/drawing/2014/main" id="{D2D3FDB5-43EC-6DDB-477F-5FC9722B5D85}"/>
                  </a:ext>
                </a:extLst>
              </p:cNvPr>
              <p:cNvPicPr/>
              <p:nvPr/>
            </p:nvPicPr>
            <p:blipFill>
              <a:blip r:embed="rId73"/>
              <a:stretch>
                <a:fillRect/>
              </a:stretch>
            </p:blipFill>
            <p:spPr>
              <a:xfrm>
                <a:off x="3058132" y="1785982"/>
                <a:ext cx="11448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5" name="Ink 54">
                <a:extLst>
                  <a:ext uri="{FF2B5EF4-FFF2-40B4-BE49-F238E27FC236}">
                    <a16:creationId xmlns:a16="http://schemas.microsoft.com/office/drawing/2014/main" id="{88374FB4-752C-8086-8722-9041B84B58E1}"/>
                  </a:ext>
                </a:extLst>
              </p14:cNvPr>
              <p14:cNvContentPartPr/>
              <p14:nvPr/>
            </p14:nvContentPartPr>
            <p14:xfrm>
              <a:off x="3084412" y="1973902"/>
              <a:ext cx="109080" cy="118800"/>
            </p14:xfrm>
          </p:contentPart>
        </mc:Choice>
        <mc:Fallback>
          <p:pic>
            <p:nvPicPr>
              <p:cNvPr id="55" name="Ink 54">
                <a:extLst>
                  <a:ext uri="{FF2B5EF4-FFF2-40B4-BE49-F238E27FC236}">
                    <a16:creationId xmlns:a16="http://schemas.microsoft.com/office/drawing/2014/main" id="{88374FB4-752C-8086-8722-9041B84B58E1}"/>
                  </a:ext>
                </a:extLst>
              </p:cNvPr>
              <p:cNvPicPr/>
              <p:nvPr/>
            </p:nvPicPr>
            <p:blipFill>
              <a:blip r:embed="rId75"/>
              <a:stretch>
                <a:fillRect/>
              </a:stretch>
            </p:blipFill>
            <p:spPr>
              <a:xfrm>
                <a:off x="3066412" y="1955902"/>
                <a:ext cx="14472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6" name="Ink 55">
                <a:extLst>
                  <a:ext uri="{FF2B5EF4-FFF2-40B4-BE49-F238E27FC236}">
                    <a16:creationId xmlns:a16="http://schemas.microsoft.com/office/drawing/2014/main" id="{DD651418-7A48-1094-5C9B-0DC0D0E2CD3D}"/>
                  </a:ext>
                </a:extLst>
              </p14:cNvPr>
              <p14:cNvContentPartPr/>
              <p14:nvPr/>
            </p14:nvContentPartPr>
            <p14:xfrm>
              <a:off x="3071812" y="2190982"/>
              <a:ext cx="87120" cy="108720"/>
            </p14:xfrm>
          </p:contentPart>
        </mc:Choice>
        <mc:Fallback>
          <p:pic>
            <p:nvPicPr>
              <p:cNvPr id="56" name="Ink 55">
                <a:extLst>
                  <a:ext uri="{FF2B5EF4-FFF2-40B4-BE49-F238E27FC236}">
                    <a16:creationId xmlns:a16="http://schemas.microsoft.com/office/drawing/2014/main" id="{DD651418-7A48-1094-5C9B-0DC0D0E2CD3D}"/>
                  </a:ext>
                </a:extLst>
              </p:cNvPr>
              <p:cNvPicPr/>
              <p:nvPr/>
            </p:nvPicPr>
            <p:blipFill>
              <a:blip r:embed="rId77"/>
              <a:stretch>
                <a:fillRect/>
              </a:stretch>
            </p:blipFill>
            <p:spPr>
              <a:xfrm>
                <a:off x="3054172" y="2173342"/>
                <a:ext cx="1227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7" name="Ink 56">
                <a:extLst>
                  <a:ext uri="{FF2B5EF4-FFF2-40B4-BE49-F238E27FC236}">
                    <a16:creationId xmlns:a16="http://schemas.microsoft.com/office/drawing/2014/main" id="{4761B976-7CF5-5B64-886A-92056F00747C}"/>
                  </a:ext>
                </a:extLst>
              </p14:cNvPr>
              <p14:cNvContentPartPr/>
              <p14:nvPr/>
            </p14:nvContentPartPr>
            <p14:xfrm>
              <a:off x="2988292" y="1914502"/>
              <a:ext cx="333720" cy="256320"/>
            </p14:xfrm>
          </p:contentPart>
        </mc:Choice>
        <mc:Fallback>
          <p:pic>
            <p:nvPicPr>
              <p:cNvPr id="57" name="Ink 56">
                <a:extLst>
                  <a:ext uri="{FF2B5EF4-FFF2-40B4-BE49-F238E27FC236}">
                    <a16:creationId xmlns:a16="http://schemas.microsoft.com/office/drawing/2014/main" id="{4761B976-7CF5-5B64-886A-92056F00747C}"/>
                  </a:ext>
                </a:extLst>
              </p:cNvPr>
              <p:cNvPicPr/>
              <p:nvPr/>
            </p:nvPicPr>
            <p:blipFill>
              <a:blip r:embed="rId79"/>
              <a:stretch>
                <a:fillRect/>
              </a:stretch>
            </p:blipFill>
            <p:spPr>
              <a:xfrm>
                <a:off x="2970652" y="1896502"/>
                <a:ext cx="36936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8" name="Ink 57">
                <a:extLst>
                  <a:ext uri="{FF2B5EF4-FFF2-40B4-BE49-F238E27FC236}">
                    <a16:creationId xmlns:a16="http://schemas.microsoft.com/office/drawing/2014/main" id="{E94D029E-C5D5-695F-93F5-AF3F88A840A3}"/>
                  </a:ext>
                </a:extLst>
              </p14:cNvPr>
              <p14:cNvContentPartPr/>
              <p14:nvPr/>
            </p14:nvContentPartPr>
            <p14:xfrm>
              <a:off x="3318412" y="2021782"/>
              <a:ext cx="1872000" cy="79920"/>
            </p14:xfrm>
          </p:contentPart>
        </mc:Choice>
        <mc:Fallback>
          <p:pic>
            <p:nvPicPr>
              <p:cNvPr id="58" name="Ink 57">
                <a:extLst>
                  <a:ext uri="{FF2B5EF4-FFF2-40B4-BE49-F238E27FC236}">
                    <a16:creationId xmlns:a16="http://schemas.microsoft.com/office/drawing/2014/main" id="{E94D029E-C5D5-695F-93F5-AF3F88A840A3}"/>
                  </a:ext>
                </a:extLst>
              </p:cNvPr>
              <p:cNvPicPr/>
              <p:nvPr/>
            </p:nvPicPr>
            <p:blipFill>
              <a:blip r:embed="rId81"/>
              <a:stretch>
                <a:fillRect/>
              </a:stretch>
            </p:blipFill>
            <p:spPr>
              <a:xfrm>
                <a:off x="3300772" y="2004142"/>
                <a:ext cx="190764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9" name="Ink 58">
                <a:extLst>
                  <a:ext uri="{FF2B5EF4-FFF2-40B4-BE49-F238E27FC236}">
                    <a16:creationId xmlns:a16="http://schemas.microsoft.com/office/drawing/2014/main" id="{45B2C16D-61FE-BF75-C689-507081AF8FB1}"/>
                  </a:ext>
                </a:extLst>
              </p14:cNvPr>
              <p14:cNvContentPartPr/>
              <p14:nvPr/>
            </p14:nvContentPartPr>
            <p14:xfrm>
              <a:off x="5044252" y="1989022"/>
              <a:ext cx="196200" cy="207000"/>
            </p14:xfrm>
          </p:contentPart>
        </mc:Choice>
        <mc:Fallback>
          <p:pic>
            <p:nvPicPr>
              <p:cNvPr id="59" name="Ink 58">
                <a:extLst>
                  <a:ext uri="{FF2B5EF4-FFF2-40B4-BE49-F238E27FC236}">
                    <a16:creationId xmlns:a16="http://schemas.microsoft.com/office/drawing/2014/main" id="{45B2C16D-61FE-BF75-C689-507081AF8FB1}"/>
                  </a:ext>
                </a:extLst>
              </p:cNvPr>
              <p:cNvPicPr/>
              <p:nvPr/>
            </p:nvPicPr>
            <p:blipFill>
              <a:blip r:embed="rId83"/>
              <a:stretch>
                <a:fillRect/>
              </a:stretch>
            </p:blipFill>
            <p:spPr>
              <a:xfrm>
                <a:off x="5026612" y="1971382"/>
                <a:ext cx="23184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0" name="Ink 59">
                <a:extLst>
                  <a:ext uri="{FF2B5EF4-FFF2-40B4-BE49-F238E27FC236}">
                    <a16:creationId xmlns:a16="http://schemas.microsoft.com/office/drawing/2014/main" id="{5AA51835-929B-E5FB-E8EF-3E13F8E16789}"/>
                  </a:ext>
                </a:extLst>
              </p14:cNvPr>
              <p14:cNvContentPartPr/>
              <p14:nvPr/>
            </p14:nvContentPartPr>
            <p14:xfrm>
              <a:off x="5396332" y="1678702"/>
              <a:ext cx="92520" cy="1323360"/>
            </p14:xfrm>
          </p:contentPart>
        </mc:Choice>
        <mc:Fallback>
          <p:pic>
            <p:nvPicPr>
              <p:cNvPr id="60" name="Ink 59">
                <a:extLst>
                  <a:ext uri="{FF2B5EF4-FFF2-40B4-BE49-F238E27FC236}">
                    <a16:creationId xmlns:a16="http://schemas.microsoft.com/office/drawing/2014/main" id="{5AA51835-929B-E5FB-E8EF-3E13F8E16789}"/>
                  </a:ext>
                </a:extLst>
              </p:cNvPr>
              <p:cNvPicPr/>
              <p:nvPr/>
            </p:nvPicPr>
            <p:blipFill>
              <a:blip r:embed="rId85"/>
              <a:stretch>
                <a:fillRect/>
              </a:stretch>
            </p:blipFill>
            <p:spPr>
              <a:xfrm>
                <a:off x="5378692" y="1660702"/>
                <a:ext cx="128160" cy="1359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2" name="Ink 61">
                <a:extLst>
                  <a:ext uri="{FF2B5EF4-FFF2-40B4-BE49-F238E27FC236}">
                    <a16:creationId xmlns:a16="http://schemas.microsoft.com/office/drawing/2014/main" id="{7E26C35E-09E9-4128-E421-5EB97DA2EF92}"/>
                  </a:ext>
                </a:extLst>
              </p14:cNvPr>
              <p14:cNvContentPartPr/>
              <p14:nvPr/>
            </p14:nvContentPartPr>
            <p14:xfrm>
              <a:off x="5449252" y="1651342"/>
              <a:ext cx="2327040" cy="50400"/>
            </p14:xfrm>
          </p:contentPart>
        </mc:Choice>
        <mc:Fallback>
          <p:pic>
            <p:nvPicPr>
              <p:cNvPr id="62" name="Ink 61">
                <a:extLst>
                  <a:ext uri="{FF2B5EF4-FFF2-40B4-BE49-F238E27FC236}">
                    <a16:creationId xmlns:a16="http://schemas.microsoft.com/office/drawing/2014/main" id="{7E26C35E-09E9-4128-E421-5EB97DA2EF92}"/>
                  </a:ext>
                </a:extLst>
              </p:cNvPr>
              <p:cNvPicPr/>
              <p:nvPr/>
            </p:nvPicPr>
            <p:blipFill>
              <a:blip r:embed="rId87"/>
              <a:stretch>
                <a:fillRect/>
              </a:stretch>
            </p:blipFill>
            <p:spPr>
              <a:xfrm>
                <a:off x="5431252" y="1633342"/>
                <a:ext cx="236268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3" name="Ink 62">
                <a:extLst>
                  <a:ext uri="{FF2B5EF4-FFF2-40B4-BE49-F238E27FC236}">
                    <a16:creationId xmlns:a16="http://schemas.microsoft.com/office/drawing/2014/main" id="{7DFA7DC2-4CFD-4D88-04B8-FF9E658DA2C0}"/>
                  </a:ext>
                </a:extLst>
              </p14:cNvPr>
              <p14:cNvContentPartPr/>
              <p14:nvPr/>
            </p14:nvContentPartPr>
            <p14:xfrm>
              <a:off x="5232892" y="3016822"/>
              <a:ext cx="3106080" cy="1374480"/>
            </p14:xfrm>
          </p:contentPart>
        </mc:Choice>
        <mc:Fallback>
          <p:pic>
            <p:nvPicPr>
              <p:cNvPr id="63" name="Ink 62">
                <a:extLst>
                  <a:ext uri="{FF2B5EF4-FFF2-40B4-BE49-F238E27FC236}">
                    <a16:creationId xmlns:a16="http://schemas.microsoft.com/office/drawing/2014/main" id="{7DFA7DC2-4CFD-4D88-04B8-FF9E658DA2C0}"/>
                  </a:ext>
                </a:extLst>
              </p:cNvPr>
              <p:cNvPicPr/>
              <p:nvPr/>
            </p:nvPicPr>
            <p:blipFill>
              <a:blip r:embed="rId89"/>
              <a:stretch>
                <a:fillRect/>
              </a:stretch>
            </p:blipFill>
            <p:spPr>
              <a:xfrm>
                <a:off x="5214892" y="2998822"/>
                <a:ext cx="3141720" cy="14101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4" name="Ink 63">
                <a:extLst>
                  <a:ext uri="{FF2B5EF4-FFF2-40B4-BE49-F238E27FC236}">
                    <a16:creationId xmlns:a16="http://schemas.microsoft.com/office/drawing/2014/main" id="{DA43AE25-E7F9-C6CF-8B0B-9D14E1430D0C}"/>
                  </a:ext>
                </a:extLst>
              </p14:cNvPr>
              <p14:cNvContentPartPr/>
              <p14:nvPr/>
            </p14:nvContentPartPr>
            <p14:xfrm>
              <a:off x="7652812" y="1670782"/>
              <a:ext cx="968400" cy="2714400"/>
            </p14:xfrm>
          </p:contentPart>
        </mc:Choice>
        <mc:Fallback>
          <p:pic>
            <p:nvPicPr>
              <p:cNvPr id="64" name="Ink 63">
                <a:extLst>
                  <a:ext uri="{FF2B5EF4-FFF2-40B4-BE49-F238E27FC236}">
                    <a16:creationId xmlns:a16="http://schemas.microsoft.com/office/drawing/2014/main" id="{DA43AE25-E7F9-C6CF-8B0B-9D14E1430D0C}"/>
                  </a:ext>
                </a:extLst>
              </p:cNvPr>
              <p:cNvPicPr/>
              <p:nvPr/>
            </p:nvPicPr>
            <p:blipFill>
              <a:blip r:embed="rId91"/>
              <a:stretch>
                <a:fillRect/>
              </a:stretch>
            </p:blipFill>
            <p:spPr>
              <a:xfrm>
                <a:off x="7634812" y="1653142"/>
                <a:ext cx="1004040" cy="27500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6" name="Ink 65">
                <a:extLst>
                  <a:ext uri="{FF2B5EF4-FFF2-40B4-BE49-F238E27FC236}">
                    <a16:creationId xmlns:a16="http://schemas.microsoft.com/office/drawing/2014/main" id="{9A6BA7D1-AA9E-FA32-5314-51A00344DA17}"/>
                  </a:ext>
                </a:extLst>
              </p14:cNvPr>
              <p14:cNvContentPartPr/>
              <p14:nvPr/>
            </p14:nvContentPartPr>
            <p14:xfrm>
              <a:off x="5660212" y="1876702"/>
              <a:ext cx="320400" cy="37440"/>
            </p14:xfrm>
          </p:contentPart>
        </mc:Choice>
        <mc:Fallback>
          <p:pic>
            <p:nvPicPr>
              <p:cNvPr id="66" name="Ink 65">
                <a:extLst>
                  <a:ext uri="{FF2B5EF4-FFF2-40B4-BE49-F238E27FC236}">
                    <a16:creationId xmlns:a16="http://schemas.microsoft.com/office/drawing/2014/main" id="{9A6BA7D1-AA9E-FA32-5314-51A00344DA17}"/>
                  </a:ext>
                </a:extLst>
              </p:cNvPr>
              <p:cNvPicPr/>
              <p:nvPr/>
            </p:nvPicPr>
            <p:blipFill>
              <a:blip r:embed="rId93"/>
              <a:stretch>
                <a:fillRect/>
              </a:stretch>
            </p:blipFill>
            <p:spPr>
              <a:xfrm>
                <a:off x="5642572" y="1859062"/>
                <a:ext cx="3560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7" name="Ink 66">
                <a:extLst>
                  <a:ext uri="{FF2B5EF4-FFF2-40B4-BE49-F238E27FC236}">
                    <a16:creationId xmlns:a16="http://schemas.microsoft.com/office/drawing/2014/main" id="{2C844CD1-5C6A-804A-8B12-E1A9827A100B}"/>
                  </a:ext>
                </a:extLst>
              </p14:cNvPr>
              <p14:cNvContentPartPr/>
              <p14:nvPr/>
            </p14:nvContentPartPr>
            <p14:xfrm>
              <a:off x="5663452" y="2081182"/>
              <a:ext cx="221400" cy="5400"/>
            </p14:xfrm>
          </p:contentPart>
        </mc:Choice>
        <mc:Fallback>
          <p:pic>
            <p:nvPicPr>
              <p:cNvPr id="67" name="Ink 66">
                <a:extLst>
                  <a:ext uri="{FF2B5EF4-FFF2-40B4-BE49-F238E27FC236}">
                    <a16:creationId xmlns:a16="http://schemas.microsoft.com/office/drawing/2014/main" id="{2C844CD1-5C6A-804A-8B12-E1A9827A100B}"/>
                  </a:ext>
                </a:extLst>
              </p:cNvPr>
              <p:cNvPicPr/>
              <p:nvPr/>
            </p:nvPicPr>
            <p:blipFill>
              <a:blip r:embed="rId95"/>
              <a:stretch>
                <a:fillRect/>
              </a:stretch>
            </p:blipFill>
            <p:spPr>
              <a:xfrm>
                <a:off x="5645452" y="2063182"/>
                <a:ext cx="25704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8" name="Ink 67">
                <a:extLst>
                  <a:ext uri="{FF2B5EF4-FFF2-40B4-BE49-F238E27FC236}">
                    <a16:creationId xmlns:a16="http://schemas.microsoft.com/office/drawing/2014/main" id="{5A9130B7-6BF3-60CD-1DF2-D154757CC717}"/>
                  </a:ext>
                </a:extLst>
              </p14:cNvPr>
              <p14:cNvContentPartPr/>
              <p14:nvPr/>
            </p14:nvContentPartPr>
            <p14:xfrm>
              <a:off x="5689732" y="2379262"/>
              <a:ext cx="257040" cy="20880"/>
            </p14:xfrm>
          </p:contentPart>
        </mc:Choice>
        <mc:Fallback>
          <p:pic>
            <p:nvPicPr>
              <p:cNvPr id="68" name="Ink 67">
                <a:extLst>
                  <a:ext uri="{FF2B5EF4-FFF2-40B4-BE49-F238E27FC236}">
                    <a16:creationId xmlns:a16="http://schemas.microsoft.com/office/drawing/2014/main" id="{5A9130B7-6BF3-60CD-1DF2-D154757CC717}"/>
                  </a:ext>
                </a:extLst>
              </p:cNvPr>
              <p:cNvPicPr/>
              <p:nvPr/>
            </p:nvPicPr>
            <p:blipFill>
              <a:blip r:embed="rId97"/>
              <a:stretch>
                <a:fillRect/>
              </a:stretch>
            </p:blipFill>
            <p:spPr>
              <a:xfrm>
                <a:off x="5671732" y="2361622"/>
                <a:ext cx="29268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9" name="Ink 68">
                <a:extLst>
                  <a:ext uri="{FF2B5EF4-FFF2-40B4-BE49-F238E27FC236}">
                    <a16:creationId xmlns:a16="http://schemas.microsoft.com/office/drawing/2014/main" id="{483CE1BC-A916-9741-4C6C-A23DECFBEA05}"/>
                  </a:ext>
                </a:extLst>
              </p14:cNvPr>
              <p14:cNvContentPartPr/>
              <p14:nvPr/>
            </p14:nvContentPartPr>
            <p14:xfrm>
              <a:off x="6443572" y="2088022"/>
              <a:ext cx="167040" cy="11880"/>
            </p14:xfrm>
          </p:contentPart>
        </mc:Choice>
        <mc:Fallback>
          <p:pic>
            <p:nvPicPr>
              <p:cNvPr id="69" name="Ink 68">
                <a:extLst>
                  <a:ext uri="{FF2B5EF4-FFF2-40B4-BE49-F238E27FC236}">
                    <a16:creationId xmlns:a16="http://schemas.microsoft.com/office/drawing/2014/main" id="{483CE1BC-A916-9741-4C6C-A23DECFBEA05}"/>
                  </a:ext>
                </a:extLst>
              </p:cNvPr>
              <p:cNvPicPr/>
              <p:nvPr/>
            </p:nvPicPr>
            <p:blipFill>
              <a:blip r:embed="rId99"/>
              <a:stretch>
                <a:fillRect/>
              </a:stretch>
            </p:blipFill>
            <p:spPr>
              <a:xfrm>
                <a:off x="6425572" y="2070022"/>
                <a:ext cx="2026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0" name="Ink 69">
                <a:extLst>
                  <a:ext uri="{FF2B5EF4-FFF2-40B4-BE49-F238E27FC236}">
                    <a16:creationId xmlns:a16="http://schemas.microsoft.com/office/drawing/2014/main" id="{44D932A3-AD1C-02B8-C24B-E400747A92F8}"/>
                  </a:ext>
                </a:extLst>
              </p14:cNvPr>
              <p14:cNvContentPartPr/>
              <p14:nvPr/>
            </p14:nvContentPartPr>
            <p14:xfrm>
              <a:off x="6456532" y="2275942"/>
              <a:ext cx="198000" cy="19080"/>
            </p14:xfrm>
          </p:contentPart>
        </mc:Choice>
        <mc:Fallback>
          <p:pic>
            <p:nvPicPr>
              <p:cNvPr id="70" name="Ink 69">
                <a:extLst>
                  <a:ext uri="{FF2B5EF4-FFF2-40B4-BE49-F238E27FC236}">
                    <a16:creationId xmlns:a16="http://schemas.microsoft.com/office/drawing/2014/main" id="{44D932A3-AD1C-02B8-C24B-E400747A92F8}"/>
                  </a:ext>
                </a:extLst>
              </p:cNvPr>
              <p:cNvPicPr/>
              <p:nvPr/>
            </p:nvPicPr>
            <p:blipFill>
              <a:blip r:embed="rId101"/>
              <a:stretch>
                <a:fillRect/>
              </a:stretch>
            </p:blipFill>
            <p:spPr>
              <a:xfrm>
                <a:off x="6438892" y="2258302"/>
                <a:ext cx="2336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1" name="Ink 70">
                <a:extLst>
                  <a:ext uri="{FF2B5EF4-FFF2-40B4-BE49-F238E27FC236}">
                    <a16:creationId xmlns:a16="http://schemas.microsoft.com/office/drawing/2014/main" id="{C61F9BE8-F8E8-02E5-363D-C00460AB2C15}"/>
                  </a:ext>
                </a:extLst>
              </p14:cNvPr>
              <p14:cNvContentPartPr/>
              <p14:nvPr/>
            </p14:nvContentPartPr>
            <p14:xfrm>
              <a:off x="6484252" y="2486182"/>
              <a:ext cx="203400" cy="12240"/>
            </p14:xfrm>
          </p:contentPart>
        </mc:Choice>
        <mc:Fallback>
          <p:pic>
            <p:nvPicPr>
              <p:cNvPr id="71" name="Ink 70">
                <a:extLst>
                  <a:ext uri="{FF2B5EF4-FFF2-40B4-BE49-F238E27FC236}">
                    <a16:creationId xmlns:a16="http://schemas.microsoft.com/office/drawing/2014/main" id="{C61F9BE8-F8E8-02E5-363D-C00460AB2C15}"/>
                  </a:ext>
                </a:extLst>
              </p:cNvPr>
              <p:cNvPicPr/>
              <p:nvPr/>
            </p:nvPicPr>
            <p:blipFill>
              <a:blip r:embed="rId103"/>
              <a:stretch>
                <a:fillRect/>
              </a:stretch>
            </p:blipFill>
            <p:spPr>
              <a:xfrm>
                <a:off x="6466612" y="2468182"/>
                <a:ext cx="2390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2" name="Ink 71">
                <a:extLst>
                  <a:ext uri="{FF2B5EF4-FFF2-40B4-BE49-F238E27FC236}">
                    <a16:creationId xmlns:a16="http://schemas.microsoft.com/office/drawing/2014/main" id="{184A3B2C-4A4B-F2B4-DC0A-9B76106E13BB}"/>
                  </a:ext>
                </a:extLst>
              </p14:cNvPr>
              <p14:cNvContentPartPr/>
              <p14:nvPr/>
            </p14:nvContentPartPr>
            <p14:xfrm>
              <a:off x="7578292" y="2139502"/>
              <a:ext cx="213480" cy="24840"/>
            </p14:xfrm>
          </p:contentPart>
        </mc:Choice>
        <mc:Fallback>
          <p:pic>
            <p:nvPicPr>
              <p:cNvPr id="72" name="Ink 71">
                <a:extLst>
                  <a:ext uri="{FF2B5EF4-FFF2-40B4-BE49-F238E27FC236}">
                    <a16:creationId xmlns:a16="http://schemas.microsoft.com/office/drawing/2014/main" id="{184A3B2C-4A4B-F2B4-DC0A-9B76106E13BB}"/>
                  </a:ext>
                </a:extLst>
              </p:cNvPr>
              <p:cNvPicPr/>
              <p:nvPr/>
            </p:nvPicPr>
            <p:blipFill>
              <a:blip r:embed="rId105"/>
              <a:stretch>
                <a:fillRect/>
              </a:stretch>
            </p:blipFill>
            <p:spPr>
              <a:xfrm>
                <a:off x="7560292" y="2121502"/>
                <a:ext cx="2491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3" name="Ink 72">
                <a:extLst>
                  <a:ext uri="{FF2B5EF4-FFF2-40B4-BE49-F238E27FC236}">
                    <a16:creationId xmlns:a16="http://schemas.microsoft.com/office/drawing/2014/main" id="{9FF73BD6-F535-BB39-9B13-0B1F60FF81E9}"/>
                  </a:ext>
                </a:extLst>
              </p14:cNvPr>
              <p14:cNvContentPartPr/>
              <p14:nvPr/>
            </p14:nvContentPartPr>
            <p14:xfrm>
              <a:off x="7516372" y="2357662"/>
              <a:ext cx="256320" cy="31680"/>
            </p14:xfrm>
          </p:contentPart>
        </mc:Choice>
        <mc:Fallback>
          <p:pic>
            <p:nvPicPr>
              <p:cNvPr id="73" name="Ink 72">
                <a:extLst>
                  <a:ext uri="{FF2B5EF4-FFF2-40B4-BE49-F238E27FC236}">
                    <a16:creationId xmlns:a16="http://schemas.microsoft.com/office/drawing/2014/main" id="{9FF73BD6-F535-BB39-9B13-0B1F60FF81E9}"/>
                  </a:ext>
                </a:extLst>
              </p:cNvPr>
              <p:cNvPicPr/>
              <p:nvPr/>
            </p:nvPicPr>
            <p:blipFill>
              <a:blip r:embed="rId107"/>
              <a:stretch>
                <a:fillRect/>
              </a:stretch>
            </p:blipFill>
            <p:spPr>
              <a:xfrm>
                <a:off x="7498732" y="2339662"/>
                <a:ext cx="29196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4" name="Ink 73">
                <a:extLst>
                  <a:ext uri="{FF2B5EF4-FFF2-40B4-BE49-F238E27FC236}">
                    <a16:creationId xmlns:a16="http://schemas.microsoft.com/office/drawing/2014/main" id="{85E1577A-6838-5FA6-F74C-DF1D9DB0160B}"/>
                  </a:ext>
                </a:extLst>
              </p14:cNvPr>
              <p14:cNvContentPartPr/>
              <p14:nvPr/>
            </p14:nvContentPartPr>
            <p14:xfrm>
              <a:off x="8271652" y="2219062"/>
              <a:ext cx="136800" cy="9360"/>
            </p14:xfrm>
          </p:contentPart>
        </mc:Choice>
        <mc:Fallback>
          <p:pic>
            <p:nvPicPr>
              <p:cNvPr id="74" name="Ink 73">
                <a:extLst>
                  <a:ext uri="{FF2B5EF4-FFF2-40B4-BE49-F238E27FC236}">
                    <a16:creationId xmlns:a16="http://schemas.microsoft.com/office/drawing/2014/main" id="{85E1577A-6838-5FA6-F74C-DF1D9DB0160B}"/>
                  </a:ext>
                </a:extLst>
              </p:cNvPr>
              <p:cNvPicPr/>
              <p:nvPr/>
            </p:nvPicPr>
            <p:blipFill>
              <a:blip r:embed="rId109"/>
              <a:stretch>
                <a:fillRect/>
              </a:stretch>
            </p:blipFill>
            <p:spPr>
              <a:xfrm>
                <a:off x="8254012" y="2201422"/>
                <a:ext cx="1724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7" name="Ink 76">
                <a:extLst>
                  <a:ext uri="{FF2B5EF4-FFF2-40B4-BE49-F238E27FC236}">
                    <a16:creationId xmlns:a16="http://schemas.microsoft.com/office/drawing/2014/main" id="{2ACD2E86-EF99-3B52-1ADE-1318A9033F7D}"/>
                  </a:ext>
                </a:extLst>
              </p14:cNvPr>
              <p14:cNvContentPartPr/>
              <p14:nvPr/>
            </p14:nvContentPartPr>
            <p14:xfrm>
              <a:off x="5513332" y="2822062"/>
              <a:ext cx="2621160" cy="77040"/>
            </p14:xfrm>
          </p:contentPart>
        </mc:Choice>
        <mc:Fallback>
          <p:pic>
            <p:nvPicPr>
              <p:cNvPr id="77" name="Ink 76">
                <a:extLst>
                  <a:ext uri="{FF2B5EF4-FFF2-40B4-BE49-F238E27FC236}">
                    <a16:creationId xmlns:a16="http://schemas.microsoft.com/office/drawing/2014/main" id="{2ACD2E86-EF99-3B52-1ADE-1318A9033F7D}"/>
                  </a:ext>
                </a:extLst>
              </p:cNvPr>
              <p:cNvPicPr/>
              <p:nvPr/>
            </p:nvPicPr>
            <p:blipFill>
              <a:blip r:embed="rId111"/>
              <a:stretch>
                <a:fillRect/>
              </a:stretch>
            </p:blipFill>
            <p:spPr>
              <a:xfrm>
                <a:off x="5495332" y="2804062"/>
                <a:ext cx="26568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9" name="Ink 78">
                <a:extLst>
                  <a:ext uri="{FF2B5EF4-FFF2-40B4-BE49-F238E27FC236}">
                    <a16:creationId xmlns:a16="http://schemas.microsoft.com/office/drawing/2014/main" id="{9F28E6E7-DA3E-B97A-D55C-98D4A8684017}"/>
                  </a:ext>
                </a:extLst>
              </p14:cNvPr>
              <p14:cNvContentPartPr/>
              <p14:nvPr/>
            </p14:nvContentPartPr>
            <p14:xfrm>
              <a:off x="5503612" y="2829622"/>
              <a:ext cx="2678040" cy="1580760"/>
            </p14:xfrm>
          </p:contentPart>
        </mc:Choice>
        <mc:Fallback>
          <p:pic>
            <p:nvPicPr>
              <p:cNvPr id="79" name="Ink 78">
                <a:extLst>
                  <a:ext uri="{FF2B5EF4-FFF2-40B4-BE49-F238E27FC236}">
                    <a16:creationId xmlns:a16="http://schemas.microsoft.com/office/drawing/2014/main" id="{9F28E6E7-DA3E-B97A-D55C-98D4A8684017}"/>
                  </a:ext>
                </a:extLst>
              </p:cNvPr>
              <p:cNvPicPr/>
              <p:nvPr/>
            </p:nvPicPr>
            <p:blipFill>
              <a:blip r:embed="rId113"/>
              <a:stretch>
                <a:fillRect/>
              </a:stretch>
            </p:blipFill>
            <p:spPr>
              <a:xfrm>
                <a:off x="5485612" y="2811982"/>
                <a:ext cx="2713680" cy="16164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80" name="Ink 79">
                <a:extLst>
                  <a:ext uri="{FF2B5EF4-FFF2-40B4-BE49-F238E27FC236}">
                    <a16:creationId xmlns:a16="http://schemas.microsoft.com/office/drawing/2014/main" id="{B8E948D0-EDD8-0650-E312-2658B691A328}"/>
                  </a:ext>
                </a:extLst>
              </p14:cNvPr>
              <p14:cNvContentPartPr/>
              <p14:nvPr/>
            </p14:nvContentPartPr>
            <p14:xfrm>
              <a:off x="8152132" y="2892622"/>
              <a:ext cx="183600" cy="1371600"/>
            </p14:xfrm>
          </p:contentPart>
        </mc:Choice>
        <mc:Fallback>
          <p:pic>
            <p:nvPicPr>
              <p:cNvPr id="80" name="Ink 79">
                <a:extLst>
                  <a:ext uri="{FF2B5EF4-FFF2-40B4-BE49-F238E27FC236}">
                    <a16:creationId xmlns:a16="http://schemas.microsoft.com/office/drawing/2014/main" id="{B8E948D0-EDD8-0650-E312-2658B691A328}"/>
                  </a:ext>
                </a:extLst>
              </p:cNvPr>
              <p:cNvPicPr/>
              <p:nvPr/>
            </p:nvPicPr>
            <p:blipFill>
              <a:blip r:embed="rId115"/>
              <a:stretch>
                <a:fillRect/>
              </a:stretch>
            </p:blipFill>
            <p:spPr>
              <a:xfrm>
                <a:off x="8134132" y="2874982"/>
                <a:ext cx="219240" cy="14072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2" name="Ink 81">
                <a:extLst>
                  <a:ext uri="{FF2B5EF4-FFF2-40B4-BE49-F238E27FC236}">
                    <a16:creationId xmlns:a16="http://schemas.microsoft.com/office/drawing/2014/main" id="{0AADF46C-2BFB-4D2E-C112-1E50EF71CAC8}"/>
                  </a:ext>
                </a:extLst>
              </p14:cNvPr>
              <p14:cNvContentPartPr/>
              <p14:nvPr/>
            </p14:nvContentPartPr>
            <p14:xfrm>
              <a:off x="5638252" y="2551342"/>
              <a:ext cx="220320" cy="266400"/>
            </p14:xfrm>
          </p:contentPart>
        </mc:Choice>
        <mc:Fallback>
          <p:pic>
            <p:nvPicPr>
              <p:cNvPr id="82" name="Ink 81">
                <a:extLst>
                  <a:ext uri="{FF2B5EF4-FFF2-40B4-BE49-F238E27FC236}">
                    <a16:creationId xmlns:a16="http://schemas.microsoft.com/office/drawing/2014/main" id="{0AADF46C-2BFB-4D2E-C112-1E50EF71CAC8}"/>
                  </a:ext>
                </a:extLst>
              </p:cNvPr>
              <p:cNvPicPr/>
              <p:nvPr/>
            </p:nvPicPr>
            <p:blipFill>
              <a:blip r:embed="rId117"/>
              <a:stretch>
                <a:fillRect/>
              </a:stretch>
            </p:blipFill>
            <p:spPr>
              <a:xfrm>
                <a:off x="5620612" y="2533342"/>
                <a:ext cx="25596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3" name="Ink 82">
                <a:extLst>
                  <a:ext uri="{FF2B5EF4-FFF2-40B4-BE49-F238E27FC236}">
                    <a16:creationId xmlns:a16="http://schemas.microsoft.com/office/drawing/2014/main" id="{2C8FED51-322C-0638-5598-8939684A52E0}"/>
                  </a:ext>
                </a:extLst>
              </p14:cNvPr>
              <p14:cNvContentPartPr/>
              <p14:nvPr/>
            </p14:nvContentPartPr>
            <p14:xfrm>
              <a:off x="5867212" y="2683822"/>
              <a:ext cx="104040" cy="156600"/>
            </p14:xfrm>
          </p:contentPart>
        </mc:Choice>
        <mc:Fallback>
          <p:pic>
            <p:nvPicPr>
              <p:cNvPr id="83" name="Ink 82">
                <a:extLst>
                  <a:ext uri="{FF2B5EF4-FFF2-40B4-BE49-F238E27FC236}">
                    <a16:creationId xmlns:a16="http://schemas.microsoft.com/office/drawing/2014/main" id="{2C8FED51-322C-0638-5598-8939684A52E0}"/>
                  </a:ext>
                </a:extLst>
              </p:cNvPr>
              <p:cNvPicPr/>
              <p:nvPr/>
            </p:nvPicPr>
            <p:blipFill>
              <a:blip r:embed="rId119"/>
              <a:stretch>
                <a:fillRect/>
              </a:stretch>
            </p:blipFill>
            <p:spPr>
              <a:xfrm>
                <a:off x="5849572" y="2665822"/>
                <a:ext cx="13968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4" name="Ink 83">
                <a:extLst>
                  <a:ext uri="{FF2B5EF4-FFF2-40B4-BE49-F238E27FC236}">
                    <a16:creationId xmlns:a16="http://schemas.microsoft.com/office/drawing/2014/main" id="{2C55B3CD-CB95-0935-BB33-0BA89F0ABBB1}"/>
                  </a:ext>
                </a:extLst>
              </p14:cNvPr>
              <p14:cNvContentPartPr/>
              <p14:nvPr/>
            </p14:nvContentPartPr>
            <p14:xfrm>
              <a:off x="6039652" y="2713702"/>
              <a:ext cx="104040" cy="134640"/>
            </p14:xfrm>
          </p:contentPart>
        </mc:Choice>
        <mc:Fallback>
          <p:pic>
            <p:nvPicPr>
              <p:cNvPr id="84" name="Ink 83">
                <a:extLst>
                  <a:ext uri="{FF2B5EF4-FFF2-40B4-BE49-F238E27FC236}">
                    <a16:creationId xmlns:a16="http://schemas.microsoft.com/office/drawing/2014/main" id="{2C55B3CD-CB95-0935-BB33-0BA89F0ABBB1}"/>
                  </a:ext>
                </a:extLst>
              </p:cNvPr>
              <p:cNvPicPr/>
              <p:nvPr/>
            </p:nvPicPr>
            <p:blipFill>
              <a:blip r:embed="rId121"/>
              <a:stretch>
                <a:fillRect/>
              </a:stretch>
            </p:blipFill>
            <p:spPr>
              <a:xfrm>
                <a:off x="6021652" y="2695702"/>
                <a:ext cx="13968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5" name="Ink 84">
                <a:extLst>
                  <a:ext uri="{FF2B5EF4-FFF2-40B4-BE49-F238E27FC236}">
                    <a16:creationId xmlns:a16="http://schemas.microsoft.com/office/drawing/2014/main" id="{2DC47987-9803-B202-EAC3-9F870848D7DA}"/>
                  </a:ext>
                </a:extLst>
              </p14:cNvPr>
              <p14:cNvContentPartPr/>
              <p14:nvPr/>
            </p14:nvContentPartPr>
            <p14:xfrm>
              <a:off x="6159532" y="2627302"/>
              <a:ext cx="114120" cy="205560"/>
            </p14:xfrm>
          </p:contentPart>
        </mc:Choice>
        <mc:Fallback>
          <p:pic>
            <p:nvPicPr>
              <p:cNvPr id="85" name="Ink 84">
                <a:extLst>
                  <a:ext uri="{FF2B5EF4-FFF2-40B4-BE49-F238E27FC236}">
                    <a16:creationId xmlns:a16="http://schemas.microsoft.com/office/drawing/2014/main" id="{2DC47987-9803-B202-EAC3-9F870848D7DA}"/>
                  </a:ext>
                </a:extLst>
              </p:cNvPr>
              <p:cNvPicPr/>
              <p:nvPr/>
            </p:nvPicPr>
            <p:blipFill>
              <a:blip r:embed="rId123"/>
              <a:stretch>
                <a:fillRect/>
              </a:stretch>
            </p:blipFill>
            <p:spPr>
              <a:xfrm>
                <a:off x="6141892" y="2609302"/>
                <a:ext cx="14976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6" name="Ink 85">
                <a:extLst>
                  <a:ext uri="{FF2B5EF4-FFF2-40B4-BE49-F238E27FC236}">
                    <a16:creationId xmlns:a16="http://schemas.microsoft.com/office/drawing/2014/main" id="{AB28156C-7019-2286-51B1-883E89E008E7}"/>
                  </a:ext>
                </a:extLst>
              </p14:cNvPr>
              <p14:cNvContentPartPr/>
              <p14:nvPr/>
            </p14:nvContentPartPr>
            <p14:xfrm>
              <a:off x="6308932" y="2649622"/>
              <a:ext cx="17640" cy="190440"/>
            </p14:xfrm>
          </p:contentPart>
        </mc:Choice>
        <mc:Fallback>
          <p:pic>
            <p:nvPicPr>
              <p:cNvPr id="86" name="Ink 85">
                <a:extLst>
                  <a:ext uri="{FF2B5EF4-FFF2-40B4-BE49-F238E27FC236}">
                    <a16:creationId xmlns:a16="http://schemas.microsoft.com/office/drawing/2014/main" id="{AB28156C-7019-2286-51B1-883E89E008E7}"/>
                  </a:ext>
                </a:extLst>
              </p:cNvPr>
              <p:cNvPicPr/>
              <p:nvPr/>
            </p:nvPicPr>
            <p:blipFill>
              <a:blip r:embed="rId125"/>
              <a:stretch>
                <a:fillRect/>
              </a:stretch>
            </p:blipFill>
            <p:spPr>
              <a:xfrm>
                <a:off x="6290932" y="2631622"/>
                <a:ext cx="5328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7" name="Ink 86">
                <a:extLst>
                  <a:ext uri="{FF2B5EF4-FFF2-40B4-BE49-F238E27FC236}">
                    <a16:creationId xmlns:a16="http://schemas.microsoft.com/office/drawing/2014/main" id="{0116C40A-9804-8816-CBB8-111B2F8A2B34}"/>
                  </a:ext>
                </a:extLst>
              </p14:cNvPr>
              <p14:cNvContentPartPr/>
              <p14:nvPr/>
            </p14:nvContentPartPr>
            <p14:xfrm>
              <a:off x="6397132" y="2750422"/>
              <a:ext cx="116280" cy="109800"/>
            </p14:xfrm>
          </p:contentPart>
        </mc:Choice>
        <mc:Fallback>
          <p:pic>
            <p:nvPicPr>
              <p:cNvPr id="87" name="Ink 86">
                <a:extLst>
                  <a:ext uri="{FF2B5EF4-FFF2-40B4-BE49-F238E27FC236}">
                    <a16:creationId xmlns:a16="http://schemas.microsoft.com/office/drawing/2014/main" id="{0116C40A-9804-8816-CBB8-111B2F8A2B34}"/>
                  </a:ext>
                </a:extLst>
              </p:cNvPr>
              <p:cNvPicPr/>
              <p:nvPr/>
            </p:nvPicPr>
            <p:blipFill>
              <a:blip r:embed="rId127"/>
              <a:stretch>
                <a:fillRect/>
              </a:stretch>
            </p:blipFill>
            <p:spPr>
              <a:xfrm>
                <a:off x="6379132" y="2732782"/>
                <a:ext cx="15192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8" name="Ink 87">
                <a:extLst>
                  <a:ext uri="{FF2B5EF4-FFF2-40B4-BE49-F238E27FC236}">
                    <a16:creationId xmlns:a16="http://schemas.microsoft.com/office/drawing/2014/main" id="{6741662E-0EA6-FCA0-D00B-DEA0C1B91939}"/>
                  </a:ext>
                </a:extLst>
              </p14:cNvPr>
              <p14:cNvContentPartPr/>
              <p14:nvPr/>
            </p14:nvContentPartPr>
            <p14:xfrm>
              <a:off x="6527092" y="2739262"/>
              <a:ext cx="92880" cy="209880"/>
            </p14:xfrm>
          </p:contentPart>
        </mc:Choice>
        <mc:Fallback>
          <p:pic>
            <p:nvPicPr>
              <p:cNvPr id="88" name="Ink 87">
                <a:extLst>
                  <a:ext uri="{FF2B5EF4-FFF2-40B4-BE49-F238E27FC236}">
                    <a16:creationId xmlns:a16="http://schemas.microsoft.com/office/drawing/2014/main" id="{6741662E-0EA6-FCA0-D00B-DEA0C1B91939}"/>
                  </a:ext>
                </a:extLst>
              </p:cNvPr>
              <p:cNvPicPr/>
              <p:nvPr/>
            </p:nvPicPr>
            <p:blipFill>
              <a:blip r:embed="rId129"/>
              <a:stretch>
                <a:fillRect/>
              </a:stretch>
            </p:blipFill>
            <p:spPr>
              <a:xfrm>
                <a:off x="6509452" y="2721262"/>
                <a:ext cx="12852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9" name="Ink 88">
                <a:extLst>
                  <a:ext uri="{FF2B5EF4-FFF2-40B4-BE49-F238E27FC236}">
                    <a16:creationId xmlns:a16="http://schemas.microsoft.com/office/drawing/2014/main" id="{B4A47BCD-1600-2940-E0AB-EA67B146E3CE}"/>
                  </a:ext>
                </a:extLst>
              </p14:cNvPr>
              <p14:cNvContentPartPr/>
              <p14:nvPr/>
            </p14:nvContentPartPr>
            <p14:xfrm>
              <a:off x="6646612" y="2717662"/>
              <a:ext cx="96840" cy="123120"/>
            </p14:xfrm>
          </p:contentPart>
        </mc:Choice>
        <mc:Fallback>
          <p:pic>
            <p:nvPicPr>
              <p:cNvPr id="89" name="Ink 88">
                <a:extLst>
                  <a:ext uri="{FF2B5EF4-FFF2-40B4-BE49-F238E27FC236}">
                    <a16:creationId xmlns:a16="http://schemas.microsoft.com/office/drawing/2014/main" id="{B4A47BCD-1600-2940-E0AB-EA67B146E3CE}"/>
                  </a:ext>
                </a:extLst>
              </p:cNvPr>
              <p:cNvPicPr/>
              <p:nvPr/>
            </p:nvPicPr>
            <p:blipFill>
              <a:blip r:embed="rId131"/>
              <a:stretch>
                <a:fillRect/>
              </a:stretch>
            </p:blipFill>
            <p:spPr>
              <a:xfrm>
                <a:off x="6628972" y="2699662"/>
                <a:ext cx="13248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1" name="Ink 90">
                <a:extLst>
                  <a:ext uri="{FF2B5EF4-FFF2-40B4-BE49-F238E27FC236}">
                    <a16:creationId xmlns:a16="http://schemas.microsoft.com/office/drawing/2014/main" id="{4BAF234D-3113-3EB5-1D5D-5F22D27AD790}"/>
                  </a:ext>
                </a:extLst>
              </p14:cNvPr>
              <p14:cNvContentPartPr/>
              <p14:nvPr/>
            </p14:nvContentPartPr>
            <p14:xfrm>
              <a:off x="372892" y="3391942"/>
              <a:ext cx="221400" cy="179640"/>
            </p14:xfrm>
          </p:contentPart>
        </mc:Choice>
        <mc:Fallback>
          <p:pic>
            <p:nvPicPr>
              <p:cNvPr id="91" name="Ink 90">
                <a:extLst>
                  <a:ext uri="{FF2B5EF4-FFF2-40B4-BE49-F238E27FC236}">
                    <a16:creationId xmlns:a16="http://schemas.microsoft.com/office/drawing/2014/main" id="{4BAF234D-3113-3EB5-1D5D-5F22D27AD790}"/>
                  </a:ext>
                </a:extLst>
              </p:cNvPr>
              <p:cNvPicPr/>
              <p:nvPr/>
            </p:nvPicPr>
            <p:blipFill>
              <a:blip r:embed="rId133"/>
              <a:stretch>
                <a:fillRect/>
              </a:stretch>
            </p:blipFill>
            <p:spPr>
              <a:xfrm>
                <a:off x="354892" y="3373942"/>
                <a:ext cx="25704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2" name="Ink 91">
                <a:extLst>
                  <a:ext uri="{FF2B5EF4-FFF2-40B4-BE49-F238E27FC236}">
                    <a16:creationId xmlns:a16="http://schemas.microsoft.com/office/drawing/2014/main" id="{21322147-5B33-4B99-1556-1E2CA4C28FC3}"/>
                  </a:ext>
                </a:extLst>
              </p14:cNvPr>
              <p14:cNvContentPartPr/>
              <p14:nvPr/>
            </p14:nvContentPartPr>
            <p14:xfrm>
              <a:off x="701212" y="3389782"/>
              <a:ext cx="165240" cy="177120"/>
            </p14:xfrm>
          </p:contentPart>
        </mc:Choice>
        <mc:Fallback>
          <p:pic>
            <p:nvPicPr>
              <p:cNvPr id="92" name="Ink 91">
                <a:extLst>
                  <a:ext uri="{FF2B5EF4-FFF2-40B4-BE49-F238E27FC236}">
                    <a16:creationId xmlns:a16="http://schemas.microsoft.com/office/drawing/2014/main" id="{21322147-5B33-4B99-1556-1E2CA4C28FC3}"/>
                  </a:ext>
                </a:extLst>
              </p:cNvPr>
              <p:cNvPicPr/>
              <p:nvPr/>
            </p:nvPicPr>
            <p:blipFill>
              <a:blip r:embed="rId135"/>
              <a:stretch>
                <a:fillRect/>
              </a:stretch>
            </p:blipFill>
            <p:spPr>
              <a:xfrm>
                <a:off x="683212" y="3371782"/>
                <a:ext cx="20088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3" name="Ink 92">
                <a:extLst>
                  <a:ext uri="{FF2B5EF4-FFF2-40B4-BE49-F238E27FC236}">
                    <a16:creationId xmlns:a16="http://schemas.microsoft.com/office/drawing/2014/main" id="{A85FBD14-5C80-0BAC-644B-FC60777B7602}"/>
                  </a:ext>
                </a:extLst>
              </p14:cNvPr>
              <p14:cNvContentPartPr/>
              <p14:nvPr/>
            </p14:nvContentPartPr>
            <p14:xfrm>
              <a:off x="984172" y="3354862"/>
              <a:ext cx="191880" cy="240120"/>
            </p14:xfrm>
          </p:contentPart>
        </mc:Choice>
        <mc:Fallback>
          <p:pic>
            <p:nvPicPr>
              <p:cNvPr id="93" name="Ink 92">
                <a:extLst>
                  <a:ext uri="{FF2B5EF4-FFF2-40B4-BE49-F238E27FC236}">
                    <a16:creationId xmlns:a16="http://schemas.microsoft.com/office/drawing/2014/main" id="{A85FBD14-5C80-0BAC-644B-FC60777B7602}"/>
                  </a:ext>
                </a:extLst>
              </p:cNvPr>
              <p:cNvPicPr/>
              <p:nvPr/>
            </p:nvPicPr>
            <p:blipFill>
              <a:blip r:embed="rId137"/>
              <a:stretch>
                <a:fillRect/>
              </a:stretch>
            </p:blipFill>
            <p:spPr>
              <a:xfrm>
                <a:off x="966532" y="3336862"/>
                <a:ext cx="22752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4" name="Ink 93">
                <a:extLst>
                  <a:ext uri="{FF2B5EF4-FFF2-40B4-BE49-F238E27FC236}">
                    <a16:creationId xmlns:a16="http://schemas.microsoft.com/office/drawing/2014/main" id="{3EAA9680-EA97-BDC6-225A-19BF8A28DD18}"/>
                  </a:ext>
                </a:extLst>
              </p14:cNvPr>
              <p14:cNvContentPartPr/>
              <p14:nvPr/>
            </p14:nvContentPartPr>
            <p14:xfrm>
              <a:off x="1262452" y="3346942"/>
              <a:ext cx="225360" cy="227520"/>
            </p14:xfrm>
          </p:contentPart>
        </mc:Choice>
        <mc:Fallback>
          <p:pic>
            <p:nvPicPr>
              <p:cNvPr id="94" name="Ink 93">
                <a:extLst>
                  <a:ext uri="{FF2B5EF4-FFF2-40B4-BE49-F238E27FC236}">
                    <a16:creationId xmlns:a16="http://schemas.microsoft.com/office/drawing/2014/main" id="{3EAA9680-EA97-BDC6-225A-19BF8A28DD18}"/>
                  </a:ext>
                </a:extLst>
              </p:cNvPr>
              <p:cNvPicPr/>
              <p:nvPr/>
            </p:nvPicPr>
            <p:blipFill>
              <a:blip r:embed="rId139"/>
              <a:stretch>
                <a:fillRect/>
              </a:stretch>
            </p:blipFill>
            <p:spPr>
              <a:xfrm>
                <a:off x="1244812" y="3329302"/>
                <a:ext cx="26100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6" name="Ink 95">
                <a:extLst>
                  <a:ext uri="{FF2B5EF4-FFF2-40B4-BE49-F238E27FC236}">
                    <a16:creationId xmlns:a16="http://schemas.microsoft.com/office/drawing/2014/main" id="{53014421-3A2E-2ABD-0799-464E04C6437C}"/>
                  </a:ext>
                </a:extLst>
              </p14:cNvPr>
              <p14:cNvContentPartPr/>
              <p14:nvPr/>
            </p14:nvContentPartPr>
            <p14:xfrm>
              <a:off x="891292" y="3762742"/>
              <a:ext cx="282240" cy="324720"/>
            </p14:xfrm>
          </p:contentPart>
        </mc:Choice>
        <mc:Fallback>
          <p:pic>
            <p:nvPicPr>
              <p:cNvPr id="96" name="Ink 95">
                <a:extLst>
                  <a:ext uri="{FF2B5EF4-FFF2-40B4-BE49-F238E27FC236}">
                    <a16:creationId xmlns:a16="http://schemas.microsoft.com/office/drawing/2014/main" id="{53014421-3A2E-2ABD-0799-464E04C6437C}"/>
                  </a:ext>
                </a:extLst>
              </p:cNvPr>
              <p:cNvPicPr/>
              <p:nvPr/>
            </p:nvPicPr>
            <p:blipFill>
              <a:blip r:embed="rId141"/>
              <a:stretch>
                <a:fillRect/>
              </a:stretch>
            </p:blipFill>
            <p:spPr>
              <a:xfrm>
                <a:off x="873652" y="3744742"/>
                <a:ext cx="31788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7" name="Ink 96">
                <a:extLst>
                  <a:ext uri="{FF2B5EF4-FFF2-40B4-BE49-F238E27FC236}">
                    <a16:creationId xmlns:a16="http://schemas.microsoft.com/office/drawing/2014/main" id="{25B099A3-C1ED-5075-538C-F2A07C66C791}"/>
                  </a:ext>
                </a:extLst>
              </p14:cNvPr>
              <p14:cNvContentPartPr/>
              <p14:nvPr/>
            </p14:nvContentPartPr>
            <p14:xfrm>
              <a:off x="1380172" y="3902782"/>
              <a:ext cx="146160" cy="253800"/>
            </p14:xfrm>
          </p:contentPart>
        </mc:Choice>
        <mc:Fallback>
          <p:pic>
            <p:nvPicPr>
              <p:cNvPr id="97" name="Ink 96">
                <a:extLst>
                  <a:ext uri="{FF2B5EF4-FFF2-40B4-BE49-F238E27FC236}">
                    <a16:creationId xmlns:a16="http://schemas.microsoft.com/office/drawing/2014/main" id="{25B099A3-C1ED-5075-538C-F2A07C66C791}"/>
                  </a:ext>
                </a:extLst>
              </p:cNvPr>
              <p:cNvPicPr/>
              <p:nvPr/>
            </p:nvPicPr>
            <p:blipFill>
              <a:blip r:embed="rId143"/>
              <a:stretch>
                <a:fillRect/>
              </a:stretch>
            </p:blipFill>
            <p:spPr>
              <a:xfrm>
                <a:off x="1362532" y="3885142"/>
                <a:ext cx="18180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8" name="Ink 97">
                <a:extLst>
                  <a:ext uri="{FF2B5EF4-FFF2-40B4-BE49-F238E27FC236}">
                    <a16:creationId xmlns:a16="http://schemas.microsoft.com/office/drawing/2014/main" id="{19BA1DF7-0F2D-A4D2-64B7-98995ABFF4AF}"/>
                  </a:ext>
                </a:extLst>
              </p14:cNvPr>
              <p14:cNvContentPartPr/>
              <p14:nvPr/>
            </p14:nvContentPartPr>
            <p14:xfrm>
              <a:off x="1605892" y="3891622"/>
              <a:ext cx="114120" cy="241920"/>
            </p14:xfrm>
          </p:contentPart>
        </mc:Choice>
        <mc:Fallback>
          <p:pic>
            <p:nvPicPr>
              <p:cNvPr id="98" name="Ink 97">
                <a:extLst>
                  <a:ext uri="{FF2B5EF4-FFF2-40B4-BE49-F238E27FC236}">
                    <a16:creationId xmlns:a16="http://schemas.microsoft.com/office/drawing/2014/main" id="{19BA1DF7-0F2D-A4D2-64B7-98995ABFF4AF}"/>
                  </a:ext>
                </a:extLst>
              </p:cNvPr>
              <p:cNvPicPr/>
              <p:nvPr/>
            </p:nvPicPr>
            <p:blipFill>
              <a:blip r:embed="rId145"/>
              <a:stretch>
                <a:fillRect/>
              </a:stretch>
            </p:blipFill>
            <p:spPr>
              <a:xfrm>
                <a:off x="1588252" y="3873622"/>
                <a:ext cx="14976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9" name="Ink 98">
                <a:extLst>
                  <a:ext uri="{FF2B5EF4-FFF2-40B4-BE49-F238E27FC236}">
                    <a16:creationId xmlns:a16="http://schemas.microsoft.com/office/drawing/2014/main" id="{2597CE96-97BE-B6AC-AFDD-40D2DE3C34F7}"/>
                  </a:ext>
                </a:extLst>
              </p14:cNvPr>
              <p14:cNvContentPartPr/>
              <p14:nvPr/>
            </p14:nvContentPartPr>
            <p14:xfrm>
              <a:off x="1858972" y="4023022"/>
              <a:ext cx="133200" cy="16560"/>
            </p14:xfrm>
          </p:contentPart>
        </mc:Choice>
        <mc:Fallback>
          <p:pic>
            <p:nvPicPr>
              <p:cNvPr id="99" name="Ink 98">
                <a:extLst>
                  <a:ext uri="{FF2B5EF4-FFF2-40B4-BE49-F238E27FC236}">
                    <a16:creationId xmlns:a16="http://schemas.microsoft.com/office/drawing/2014/main" id="{2597CE96-97BE-B6AC-AFDD-40D2DE3C34F7}"/>
                  </a:ext>
                </a:extLst>
              </p:cNvPr>
              <p:cNvPicPr/>
              <p:nvPr/>
            </p:nvPicPr>
            <p:blipFill>
              <a:blip r:embed="rId147"/>
              <a:stretch>
                <a:fillRect/>
              </a:stretch>
            </p:blipFill>
            <p:spPr>
              <a:xfrm>
                <a:off x="1840972" y="4005022"/>
                <a:ext cx="16884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00" name="Ink 99">
                <a:extLst>
                  <a:ext uri="{FF2B5EF4-FFF2-40B4-BE49-F238E27FC236}">
                    <a16:creationId xmlns:a16="http://schemas.microsoft.com/office/drawing/2014/main" id="{5A0E6A5B-4221-C1B5-B8F4-D99D932B39A6}"/>
                  </a:ext>
                </a:extLst>
              </p14:cNvPr>
              <p14:cNvContentPartPr/>
              <p14:nvPr/>
            </p14:nvContentPartPr>
            <p14:xfrm>
              <a:off x="2072092" y="3895222"/>
              <a:ext cx="143280" cy="230040"/>
            </p14:xfrm>
          </p:contentPart>
        </mc:Choice>
        <mc:Fallback>
          <p:pic>
            <p:nvPicPr>
              <p:cNvPr id="100" name="Ink 99">
                <a:extLst>
                  <a:ext uri="{FF2B5EF4-FFF2-40B4-BE49-F238E27FC236}">
                    <a16:creationId xmlns:a16="http://schemas.microsoft.com/office/drawing/2014/main" id="{5A0E6A5B-4221-C1B5-B8F4-D99D932B39A6}"/>
                  </a:ext>
                </a:extLst>
              </p:cNvPr>
              <p:cNvPicPr/>
              <p:nvPr/>
            </p:nvPicPr>
            <p:blipFill>
              <a:blip r:embed="rId149"/>
              <a:stretch>
                <a:fillRect/>
              </a:stretch>
            </p:blipFill>
            <p:spPr>
              <a:xfrm>
                <a:off x="2054452" y="3877222"/>
                <a:ext cx="17892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01" name="Ink 100">
                <a:extLst>
                  <a:ext uri="{FF2B5EF4-FFF2-40B4-BE49-F238E27FC236}">
                    <a16:creationId xmlns:a16="http://schemas.microsoft.com/office/drawing/2014/main" id="{65780F63-4B99-34F4-61E0-8E5A2F263AEB}"/>
                  </a:ext>
                </a:extLst>
              </p14:cNvPr>
              <p14:cNvContentPartPr/>
              <p14:nvPr/>
            </p14:nvContentPartPr>
            <p14:xfrm>
              <a:off x="2294572" y="3895222"/>
              <a:ext cx="145800" cy="208800"/>
            </p14:xfrm>
          </p:contentPart>
        </mc:Choice>
        <mc:Fallback>
          <p:pic>
            <p:nvPicPr>
              <p:cNvPr id="101" name="Ink 100">
                <a:extLst>
                  <a:ext uri="{FF2B5EF4-FFF2-40B4-BE49-F238E27FC236}">
                    <a16:creationId xmlns:a16="http://schemas.microsoft.com/office/drawing/2014/main" id="{65780F63-4B99-34F4-61E0-8E5A2F263AEB}"/>
                  </a:ext>
                </a:extLst>
              </p:cNvPr>
              <p:cNvPicPr/>
              <p:nvPr/>
            </p:nvPicPr>
            <p:blipFill>
              <a:blip r:embed="rId151"/>
              <a:stretch>
                <a:fillRect/>
              </a:stretch>
            </p:blipFill>
            <p:spPr>
              <a:xfrm>
                <a:off x="2276932" y="3877582"/>
                <a:ext cx="18144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2" name="Ink 101">
                <a:extLst>
                  <a:ext uri="{FF2B5EF4-FFF2-40B4-BE49-F238E27FC236}">
                    <a16:creationId xmlns:a16="http://schemas.microsoft.com/office/drawing/2014/main" id="{4CEDEABA-7C08-4798-6277-6A7321B661EC}"/>
                  </a:ext>
                </a:extLst>
              </p14:cNvPr>
              <p14:cNvContentPartPr/>
              <p14:nvPr/>
            </p14:nvContentPartPr>
            <p14:xfrm>
              <a:off x="2332372" y="3987382"/>
              <a:ext cx="64800" cy="11880"/>
            </p14:xfrm>
          </p:contentPart>
        </mc:Choice>
        <mc:Fallback>
          <p:pic>
            <p:nvPicPr>
              <p:cNvPr id="102" name="Ink 101">
                <a:extLst>
                  <a:ext uri="{FF2B5EF4-FFF2-40B4-BE49-F238E27FC236}">
                    <a16:creationId xmlns:a16="http://schemas.microsoft.com/office/drawing/2014/main" id="{4CEDEABA-7C08-4798-6277-6A7321B661EC}"/>
                  </a:ext>
                </a:extLst>
              </p:cNvPr>
              <p:cNvPicPr/>
              <p:nvPr/>
            </p:nvPicPr>
            <p:blipFill>
              <a:blip r:embed="rId153"/>
              <a:stretch>
                <a:fillRect/>
              </a:stretch>
            </p:blipFill>
            <p:spPr>
              <a:xfrm>
                <a:off x="2314732" y="3969742"/>
                <a:ext cx="10044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3" name="Ink 102">
                <a:extLst>
                  <a:ext uri="{FF2B5EF4-FFF2-40B4-BE49-F238E27FC236}">
                    <a16:creationId xmlns:a16="http://schemas.microsoft.com/office/drawing/2014/main" id="{CF3214D4-58AE-9FF6-43AF-5BFE63F0E545}"/>
                  </a:ext>
                </a:extLst>
              </p14:cNvPr>
              <p14:cNvContentPartPr/>
              <p14:nvPr/>
            </p14:nvContentPartPr>
            <p14:xfrm>
              <a:off x="2486452" y="3883702"/>
              <a:ext cx="205200" cy="227520"/>
            </p14:xfrm>
          </p:contentPart>
        </mc:Choice>
        <mc:Fallback>
          <p:pic>
            <p:nvPicPr>
              <p:cNvPr id="103" name="Ink 102">
                <a:extLst>
                  <a:ext uri="{FF2B5EF4-FFF2-40B4-BE49-F238E27FC236}">
                    <a16:creationId xmlns:a16="http://schemas.microsoft.com/office/drawing/2014/main" id="{CF3214D4-58AE-9FF6-43AF-5BFE63F0E545}"/>
                  </a:ext>
                </a:extLst>
              </p:cNvPr>
              <p:cNvPicPr/>
              <p:nvPr/>
            </p:nvPicPr>
            <p:blipFill>
              <a:blip r:embed="rId155"/>
              <a:stretch>
                <a:fillRect/>
              </a:stretch>
            </p:blipFill>
            <p:spPr>
              <a:xfrm>
                <a:off x="2468812" y="3866062"/>
                <a:ext cx="24084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4" name="Ink 103">
                <a:extLst>
                  <a:ext uri="{FF2B5EF4-FFF2-40B4-BE49-F238E27FC236}">
                    <a16:creationId xmlns:a16="http://schemas.microsoft.com/office/drawing/2014/main" id="{FD7F8AEB-CA4B-6DCE-0B40-022273DCE5A4}"/>
                  </a:ext>
                </a:extLst>
              </p14:cNvPr>
              <p14:cNvContentPartPr/>
              <p14:nvPr/>
            </p14:nvContentPartPr>
            <p14:xfrm>
              <a:off x="2833132" y="3988462"/>
              <a:ext cx="144000" cy="4320"/>
            </p14:xfrm>
          </p:contentPart>
        </mc:Choice>
        <mc:Fallback>
          <p:pic>
            <p:nvPicPr>
              <p:cNvPr id="104" name="Ink 103">
                <a:extLst>
                  <a:ext uri="{FF2B5EF4-FFF2-40B4-BE49-F238E27FC236}">
                    <a16:creationId xmlns:a16="http://schemas.microsoft.com/office/drawing/2014/main" id="{FD7F8AEB-CA4B-6DCE-0B40-022273DCE5A4}"/>
                  </a:ext>
                </a:extLst>
              </p:cNvPr>
              <p:cNvPicPr/>
              <p:nvPr/>
            </p:nvPicPr>
            <p:blipFill>
              <a:blip r:embed="rId157"/>
              <a:stretch>
                <a:fillRect/>
              </a:stretch>
            </p:blipFill>
            <p:spPr>
              <a:xfrm>
                <a:off x="2815132" y="3970462"/>
                <a:ext cx="1796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5" name="Ink 104">
                <a:extLst>
                  <a:ext uri="{FF2B5EF4-FFF2-40B4-BE49-F238E27FC236}">
                    <a16:creationId xmlns:a16="http://schemas.microsoft.com/office/drawing/2014/main" id="{DFA5B0F4-101B-BCD6-6E7A-2CBB2F754782}"/>
                  </a:ext>
                </a:extLst>
              </p14:cNvPr>
              <p14:cNvContentPartPr/>
              <p14:nvPr/>
            </p14:nvContentPartPr>
            <p14:xfrm>
              <a:off x="3118612" y="3875782"/>
              <a:ext cx="110520" cy="251280"/>
            </p14:xfrm>
          </p:contentPart>
        </mc:Choice>
        <mc:Fallback>
          <p:pic>
            <p:nvPicPr>
              <p:cNvPr id="105" name="Ink 104">
                <a:extLst>
                  <a:ext uri="{FF2B5EF4-FFF2-40B4-BE49-F238E27FC236}">
                    <a16:creationId xmlns:a16="http://schemas.microsoft.com/office/drawing/2014/main" id="{DFA5B0F4-101B-BCD6-6E7A-2CBB2F754782}"/>
                  </a:ext>
                </a:extLst>
              </p:cNvPr>
              <p:cNvPicPr/>
              <p:nvPr/>
            </p:nvPicPr>
            <p:blipFill>
              <a:blip r:embed="rId159"/>
              <a:stretch>
                <a:fillRect/>
              </a:stretch>
            </p:blipFill>
            <p:spPr>
              <a:xfrm>
                <a:off x="3100612" y="3858142"/>
                <a:ext cx="14616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6" name="Ink 105">
                <a:extLst>
                  <a:ext uri="{FF2B5EF4-FFF2-40B4-BE49-F238E27FC236}">
                    <a16:creationId xmlns:a16="http://schemas.microsoft.com/office/drawing/2014/main" id="{400B6227-EF06-94C9-D1B1-6A6A2B0A5A14}"/>
                  </a:ext>
                </a:extLst>
              </p14:cNvPr>
              <p14:cNvContentPartPr/>
              <p14:nvPr/>
            </p14:nvContentPartPr>
            <p14:xfrm>
              <a:off x="3315532" y="3900622"/>
              <a:ext cx="87480" cy="245160"/>
            </p14:xfrm>
          </p:contentPart>
        </mc:Choice>
        <mc:Fallback>
          <p:pic>
            <p:nvPicPr>
              <p:cNvPr id="106" name="Ink 105">
                <a:extLst>
                  <a:ext uri="{FF2B5EF4-FFF2-40B4-BE49-F238E27FC236}">
                    <a16:creationId xmlns:a16="http://schemas.microsoft.com/office/drawing/2014/main" id="{400B6227-EF06-94C9-D1B1-6A6A2B0A5A14}"/>
                  </a:ext>
                </a:extLst>
              </p:cNvPr>
              <p:cNvPicPr/>
              <p:nvPr/>
            </p:nvPicPr>
            <p:blipFill>
              <a:blip r:embed="rId161"/>
              <a:stretch>
                <a:fillRect/>
              </a:stretch>
            </p:blipFill>
            <p:spPr>
              <a:xfrm>
                <a:off x="3297532" y="3882982"/>
                <a:ext cx="12312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7" name="Ink 106">
                <a:extLst>
                  <a:ext uri="{FF2B5EF4-FFF2-40B4-BE49-F238E27FC236}">
                    <a16:creationId xmlns:a16="http://schemas.microsoft.com/office/drawing/2014/main" id="{8189C324-DCBA-77EB-3528-4BABD4DA37B4}"/>
                  </a:ext>
                </a:extLst>
              </p14:cNvPr>
              <p14:cNvContentPartPr/>
              <p14:nvPr/>
            </p14:nvContentPartPr>
            <p14:xfrm>
              <a:off x="3509212" y="3848422"/>
              <a:ext cx="73440" cy="294480"/>
            </p14:xfrm>
          </p:contentPart>
        </mc:Choice>
        <mc:Fallback>
          <p:pic>
            <p:nvPicPr>
              <p:cNvPr id="107" name="Ink 106">
                <a:extLst>
                  <a:ext uri="{FF2B5EF4-FFF2-40B4-BE49-F238E27FC236}">
                    <a16:creationId xmlns:a16="http://schemas.microsoft.com/office/drawing/2014/main" id="{8189C324-DCBA-77EB-3528-4BABD4DA37B4}"/>
                  </a:ext>
                </a:extLst>
              </p:cNvPr>
              <p:cNvPicPr/>
              <p:nvPr/>
            </p:nvPicPr>
            <p:blipFill>
              <a:blip r:embed="rId163"/>
              <a:stretch>
                <a:fillRect/>
              </a:stretch>
            </p:blipFill>
            <p:spPr>
              <a:xfrm>
                <a:off x="3491572" y="3830782"/>
                <a:ext cx="10908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8" name="Ink 107">
                <a:extLst>
                  <a:ext uri="{FF2B5EF4-FFF2-40B4-BE49-F238E27FC236}">
                    <a16:creationId xmlns:a16="http://schemas.microsoft.com/office/drawing/2014/main" id="{686716F3-299D-CC1F-5F0F-ECB876BE82B5}"/>
                  </a:ext>
                </a:extLst>
              </p14:cNvPr>
              <p14:cNvContentPartPr/>
              <p14:nvPr/>
            </p14:nvContentPartPr>
            <p14:xfrm>
              <a:off x="840892" y="4164142"/>
              <a:ext cx="378000" cy="376200"/>
            </p14:xfrm>
          </p:contentPart>
        </mc:Choice>
        <mc:Fallback>
          <p:pic>
            <p:nvPicPr>
              <p:cNvPr id="108" name="Ink 107">
                <a:extLst>
                  <a:ext uri="{FF2B5EF4-FFF2-40B4-BE49-F238E27FC236}">
                    <a16:creationId xmlns:a16="http://schemas.microsoft.com/office/drawing/2014/main" id="{686716F3-299D-CC1F-5F0F-ECB876BE82B5}"/>
                  </a:ext>
                </a:extLst>
              </p:cNvPr>
              <p:cNvPicPr/>
              <p:nvPr/>
            </p:nvPicPr>
            <p:blipFill>
              <a:blip r:embed="rId165"/>
              <a:stretch>
                <a:fillRect/>
              </a:stretch>
            </p:blipFill>
            <p:spPr>
              <a:xfrm>
                <a:off x="823252" y="4146502"/>
                <a:ext cx="41364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9" name="Ink 108">
                <a:extLst>
                  <a:ext uri="{FF2B5EF4-FFF2-40B4-BE49-F238E27FC236}">
                    <a16:creationId xmlns:a16="http://schemas.microsoft.com/office/drawing/2014/main" id="{5815092C-97C2-DA27-E509-01A4BAE3A0AF}"/>
                  </a:ext>
                </a:extLst>
              </p14:cNvPr>
              <p14:cNvContentPartPr/>
              <p14:nvPr/>
            </p14:nvContentPartPr>
            <p14:xfrm>
              <a:off x="1397452" y="4440622"/>
              <a:ext cx="28800" cy="154800"/>
            </p14:xfrm>
          </p:contentPart>
        </mc:Choice>
        <mc:Fallback>
          <p:pic>
            <p:nvPicPr>
              <p:cNvPr id="109" name="Ink 108">
                <a:extLst>
                  <a:ext uri="{FF2B5EF4-FFF2-40B4-BE49-F238E27FC236}">
                    <a16:creationId xmlns:a16="http://schemas.microsoft.com/office/drawing/2014/main" id="{5815092C-97C2-DA27-E509-01A4BAE3A0AF}"/>
                  </a:ext>
                </a:extLst>
              </p:cNvPr>
              <p:cNvPicPr/>
              <p:nvPr/>
            </p:nvPicPr>
            <p:blipFill>
              <a:blip r:embed="rId167"/>
              <a:stretch>
                <a:fillRect/>
              </a:stretch>
            </p:blipFill>
            <p:spPr>
              <a:xfrm>
                <a:off x="1379452" y="4422622"/>
                <a:ext cx="6444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10" name="Ink 109">
                <a:extLst>
                  <a:ext uri="{FF2B5EF4-FFF2-40B4-BE49-F238E27FC236}">
                    <a16:creationId xmlns:a16="http://schemas.microsoft.com/office/drawing/2014/main" id="{4688663F-23E6-02EC-91E7-907B8BC6DD32}"/>
                  </a:ext>
                </a:extLst>
              </p14:cNvPr>
              <p14:cNvContentPartPr/>
              <p14:nvPr/>
            </p14:nvContentPartPr>
            <p14:xfrm>
              <a:off x="1369012" y="4375822"/>
              <a:ext cx="139320" cy="216000"/>
            </p14:xfrm>
          </p:contentPart>
        </mc:Choice>
        <mc:Fallback>
          <p:pic>
            <p:nvPicPr>
              <p:cNvPr id="110" name="Ink 109">
                <a:extLst>
                  <a:ext uri="{FF2B5EF4-FFF2-40B4-BE49-F238E27FC236}">
                    <a16:creationId xmlns:a16="http://schemas.microsoft.com/office/drawing/2014/main" id="{4688663F-23E6-02EC-91E7-907B8BC6DD32}"/>
                  </a:ext>
                </a:extLst>
              </p:cNvPr>
              <p:cNvPicPr/>
              <p:nvPr/>
            </p:nvPicPr>
            <p:blipFill>
              <a:blip r:embed="rId169"/>
              <a:stretch>
                <a:fillRect/>
              </a:stretch>
            </p:blipFill>
            <p:spPr>
              <a:xfrm>
                <a:off x="1351012" y="4357822"/>
                <a:ext cx="17496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1" name="Ink 110">
                <a:extLst>
                  <a:ext uri="{FF2B5EF4-FFF2-40B4-BE49-F238E27FC236}">
                    <a16:creationId xmlns:a16="http://schemas.microsoft.com/office/drawing/2014/main" id="{304D3DB0-1F7E-1C6B-BD7A-961C1C1841F1}"/>
                  </a:ext>
                </a:extLst>
              </p14:cNvPr>
              <p14:cNvContentPartPr/>
              <p14:nvPr/>
            </p14:nvContentPartPr>
            <p14:xfrm>
              <a:off x="1606972" y="4389502"/>
              <a:ext cx="132480" cy="207000"/>
            </p14:xfrm>
          </p:contentPart>
        </mc:Choice>
        <mc:Fallback>
          <p:pic>
            <p:nvPicPr>
              <p:cNvPr id="111" name="Ink 110">
                <a:extLst>
                  <a:ext uri="{FF2B5EF4-FFF2-40B4-BE49-F238E27FC236}">
                    <a16:creationId xmlns:a16="http://schemas.microsoft.com/office/drawing/2014/main" id="{304D3DB0-1F7E-1C6B-BD7A-961C1C1841F1}"/>
                  </a:ext>
                </a:extLst>
              </p:cNvPr>
              <p:cNvPicPr/>
              <p:nvPr/>
            </p:nvPicPr>
            <p:blipFill>
              <a:blip r:embed="rId171"/>
              <a:stretch>
                <a:fillRect/>
              </a:stretch>
            </p:blipFill>
            <p:spPr>
              <a:xfrm>
                <a:off x="1588972" y="4371862"/>
                <a:ext cx="16812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2" name="Ink 111">
                <a:extLst>
                  <a:ext uri="{FF2B5EF4-FFF2-40B4-BE49-F238E27FC236}">
                    <a16:creationId xmlns:a16="http://schemas.microsoft.com/office/drawing/2014/main" id="{7BAC3087-2A88-416B-5412-FB1F86E91A45}"/>
                  </a:ext>
                </a:extLst>
              </p14:cNvPr>
              <p14:cNvContentPartPr/>
              <p14:nvPr/>
            </p14:nvContentPartPr>
            <p14:xfrm>
              <a:off x="1848892" y="4405702"/>
              <a:ext cx="109440" cy="201240"/>
            </p14:xfrm>
          </p:contentPart>
        </mc:Choice>
        <mc:Fallback>
          <p:pic>
            <p:nvPicPr>
              <p:cNvPr id="112" name="Ink 111">
                <a:extLst>
                  <a:ext uri="{FF2B5EF4-FFF2-40B4-BE49-F238E27FC236}">
                    <a16:creationId xmlns:a16="http://schemas.microsoft.com/office/drawing/2014/main" id="{7BAC3087-2A88-416B-5412-FB1F86E91A45}"/>
                  </a:ext>
                </a:extLst>
              </p:cNvPr>
              <p:cNvPicPr/>
              <p:nvPr/>
            </p:nvPicPr>
            <p:blipFill>
              <a:blip r:embed="rId173"/>
              <a:stretch>
                <a:fillRect/>
              </a:stretch>
            </p:blipFill>
            <p:spPr>
              <a:xfrm>
                <a:off x="1830892" y="4387702"/>
                <a:ext cx="1450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3" name="Ink 112">
                <a:extLst>
                  <a:ext uri="{FF2B5EF4-FFF2-40B4-BE49-F238E27FC236}">
                    <a16:creationId xmlns:a16="http://schemas.microsoft.com/office/drawing/2014/main" id="{F0D59F67-E990-52BE-E8C3-EE44F69CEDAF}"/>
                  </a:ext>
                </a:extLst>
              </p14:cNvPr>
              <p14:cNvContentPartPr/>
              <p14:nvPr/>
            </p14:nvContentPartPr>
            <p14:xfrm>
              <a:off x="2137972" y="4460062"/>
              <a:ext cx="105120" cy="3240"/>
            </p14:xfrm>
          </p:contentPart>
        </mc:Choice>
        <mc:Fallback>
          <p:pic>
            <p:nvPicPr>
              <p:cNvPr id="113" name="Ink 112">
                <a:extLst>
                  <a:ext uri="{FF2B5EF4-FFF2-40B4-BE49-F238E27FC236}">
                    <a16:creationId xmlns:a16="http://schemas.microsoft.com/office/drawing/2014/main" id="{F0D59F67-E990-52BE-E8C3-EE44F69CEDAF}"/>
                  </a:ext>
                </a:extLst>
              </p:cNvPr>
              <p:cNvPicPr/>
              <p:nvPr/>
            </p:nvPicPr>
            <p:blipFill>
              <a:blip r:embed="rId175"/>
              <a:stretch>
                <a:fillRect/>
              </a:stretch>
            </p:blipFill>
            <p:spPr>
              <a:xfrm>
                <a:off x="2119972" y="4442062"/>
                <a:ext cx="1407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4" name="Ink 113">
                <a:extLst>
                  <a:ext uri="{FF2B5EF4-FFF2-40B4-BE49-F238E27FC236}">
                    <a16:creationId xmlns:a16="http://schemas.microsoft.com/office/drawing/2014/main" id="{64BF0645-1915-685A-B531-C8A67A339564}"/>
                  </a:ext>
                </a:extLst>
              </p14:cNvPr>
              <p14:cNvContentPartPr/>
              <p14:nvPr/>
            </p14:nvContentPartPr>
            <p14:xfrm>
              <a:off x="2313292" y="4393822"/>
              <a:ext cx="51480" cy="243000"/>
            </p14:xfrm>
          </p:contentPart>
        </mc:Choice>
        <mc:Fallback>
          <p:pic>
            <p:nvPicPr>
              <p:cNvPr id="114" name="Ink 113">
                <a:extLst>
                  <a:ext uri="{FF2B5EF4-FFF2-40B4-BE49-F238E27FC236}">
                    <a16:creationId xmlns:a16="http://schemas.microsoft.com/office/drawing/2014/main" id="{64BF0645-1915-685A-B531-C8A67A339564}"/>
                  </a:ext>
                </a:extLst>
              </p:cNvPr>
              <p:cNvPicPr/>
              <p:nvPr/>
            </p:nvPicPr>
            <p:blipFill>
              <a:blip r:embed="rId177"/>
              <a:stretch>
                <a:fillRect/>
              </a:stretch>
            </p:blipFill>
            <p:spPr>
              <a:xfrm>
                <a:off x="2295652" y="4376182"/>
                <a:ext cx="8712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5" name="Ink 114">
                <a:extLst>
                  <a:ext uri="{FF2B5EF4-FFF2-40B4-BE49-F238E27FC236}">
                    <a16:creationId xmlns:a16="http://schemas.microsoft.com/office/drawing/2014/main" id="{6BA6FE3C-EC2A-4D74-F23F-AC22A5685A92}"/>
                  </a:ext>
                </a:extLst>
              </p14:cNvPr>
              <p14:cNvContentPartPr/>
              <p14:nvPr/>
            </p14:nvContentPartPr>
            <p14:xfrm>
              <a:off x="2348932" y="4438102"/>
              <a:ext cx="181440" cy="167400"/>
            </p14:xfrm>
          </p:contentPart>
        </mc:Choice>
        <mc:Fallback>
          <p:pic>
            <p:nvPicPr>
              <p:cNvPr id="115" name="Ink 114">
                <a:extLst>
                  <a:ext uri="{FF2B5EF4-FFF2-40B4-BE49-F238E27FC236}">
                    <a16:creationId xmlns:a16="http://schemas.microsoft.com/office/drawing/2014/main" id="{6BA6FE3C-EC2A-4D74-F23F-AC22A5685A92}"/>
                  </a:ext>
                </a:extLst>
              </p:cNvPr>
              <p:cNvPicPr/>
              <p:nvPr/>
            </p:nvPicPr>
            <p:blipFill>
              <a:blip r:embed="rId179"/>
              <a:stretch>
                <a:fillRect/>
              </a:stretch>
            </p:blipFill>
            <p:spPr>
              <a:xfrm>
                <a:off x="2331292" y="4420462"/>
                <a:ext cx="21708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6" name="Ink 115">
                <a:extLst>
                  <a:ext uri="{FF2B5EF4-FFF2-40B4-BE49-F238E27FC236}">
                    <a16:creationId xmlns:a16="http://schemas.microsoft.com/office/drawing/2014/main" id="{764C4A30-8532-6EED-244C-1670B3E9362E}"/>
                  </a:ext>
                </a:extLst>
              </p14:cNvPr>
              <p14:cNvContentPartPr/>
              <p14:nvPr/>
            </p14:nvContentPartPr>
            <p14:xfrm>
              <a:off x="2571412" y="4411462"/>
              <a:ext cx="276480" cy="243720"/>
            </p14:xfrm>
          </p:contentPart>
        </mc:Choice>
        <mc:Fallback>
          <p:pic>
            <p:nvPicPr>
              <p:cNvPr id="116" name="Ink 115">
                <a:extLst>
                  <a:ext uri="{FF2B5EF4-FFF2-40B4-BE49-F238E27FC236}">
                    <a16:creationId xmlns:a16="http://schemas.microsoft.com/office/drawing/2014/main" id="{764C4A30-8532-6EED-244C-1670B3E9362E}"/>
                  </a:ext>
                </a:extLst>
              </p:cNvPr>
              <p:cNvPicPr/>
              <p:nvPr/>
            </p:nvPicPr>
            <p:blipFill>
              <a:blip r:embed="rId181"/>
              <a:stretch>
                <a:fillRect/>
              </a:stretch>
            </p:blipFill>
            <p:spPr>
              <a:xfrm>
                <a:off x="2553412" y="4393462"/>
                <a:ext cx="31212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7" name="Ink 116">
                <a:extLst>
                  <a:ext uri="{FF2B5EF4-FFF2-40B4-BE49-F238E27FC236}">
                    <a16:creationId xmlns:a16="http://schemas.microsoft.com/office/drawing/2014/main" id="{BCA5A31C-9516-0F5F-01BD-DCECE6C6B094}"/>
                  </a:ext>
                </a:extLst>
              </p14:cNvPr>
              <p14:cNvContentPartPr/>
              <p14:nvPr/>
            </p14:nvContentPartPr>
            <p14:xfrm>
              <a:off x="3015652" y="4402462"/>
              <a:ext cx="127800" cy="279000"/>
            </p14:xfrm>
          </p:contentPart>
        </mc:Choice>
        <mc:Fallback>
          <p:pic>
            <p:nvPicPr>
              <p:cNvPr id="117" name="Ink 116">
                <a:extLst>
                  <a:ext uri="{FF2B5EF4-FFF2-40B4-BE49-F238E27FC236}">
                    <a16:creationId xmlns:a16="http://schemas.microsoft.com/office/drawing/2014/main" id="{BCA5A31C-9516-0F5F-01BD-DCECE6C6B094}"/>
                  </a:ext>
                </a:extLst>
              </p:cNvPr>
              <p:cNvPicPr/>
              <p:nvPr/>
            </p:nvPicPr>
            <p:blipFill>
              <a:blip r:embed="rId183"/>
              <a:stretch>
                <a:fillRect/>
              </a:stretch>
            </p:blipFill>
            <p:spPr>
              <a:xfrm>
                <a:off x="2998012" y="4384462"/>
                <a:ext cx="16344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8" name="Ink 117">
                <a:extLst>
                  <a:ext uri="{FF2B5EF4-FFF2-40B4-BE49-F238E27FC236}">
                    <a16:creationId xmlns:a16="http://schemas.microsoft.com/office/drawing/2014/main" id="{4FBA4F91-C004-3599-0DC5-C628E211E6E2}"/>
                  </a:ext>
                </a:extLst>
              </p14:cNvPr>
              <p14:cNvContentPartPr/>
              <p14:nvPr/>
            </p14:nvContentPartPr>
            <p14:xfrm>
              <a:off x="3237772" y="4451782"/>
              <a:ext cx="218160" cy="140400"/>
            </p14:xfrm>
          </p:contentPart>
        </mc:Choice>
        <mc:Fallback>
          <p:pic>
            <p:nvPicPr>
              <p:cNvPr id="118" name="Ink 117">
                <a:extLst>
                  <a:ext uri="{FF2B5EF4-FFF2-40B4-BE49-F238E27FC236}">
                    <a16:creationId xmlns:a16="http://schemas.microsoft.com/office/drawing/2014/main" id="{4FBA4F91-C004-3599-0DC5-C628E211E6E2}"/>
                  </a:ext>
                </a:extLst>
              </p:cNvPr>
              <p:cNvPicPr/>
              <p:nvPr/>
            </p:nvPicPr>
            <p:blipFill>
              <a:blip r:embed="rId185"/>
              <a:stretch>
                <a:fillRect/>
              </a:stretch>
            </p:blipFill>
            <p:spPr>
              <a:xfrm>
                <a:off x="3219772" y="4433782"/>
                <a:ext cx="25380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9" name="Ink 118">
                <a:extLst>
                  <a:ext uri="{FF2B5EF4-FFF2-40B4-BE49-F238E27FC236}">
                    <a16:creationId xmlns:a16="http://schemas.microsoft.com/office/drawing/2014/main" id="{F8B30B3A-8819-959B-13E4-FEE0BEEC4178}"/>
                  </a:ext>
                </a:extLst>
              </p14:cNvPr>
              <p14:cNvContentPartPr/>
              <p14:nvPr/>
            </p14:nvContentPartPr>
            <p14:xfrm>
              <a:off x="3489412" y="4392742"/>
              <a:ext cx="87120" cy="247680"/>
            </p14:xfrm>
          </p:contentPart>
        </mc:Choice>
        <mc:Fallback>
          <p:pic>
            <p:nvPicPr>
              <p:cNvPr id="119" name="Ink 118">
                <a:extLst>
                  <a:ext uri="{FF2B5EF4-FFF2-40B4-BE49-F238E27FC236}">
                    <a16:creationId xmlns:a16="http://schemas.microsoft.com/office/drawing/2014/main" id="{F8B30B3A-8819-959B-13E4-FEE0BEEC4178}"/>
                  </a:ext>
                </a:extLst>
              </p:cNvPr>
              <p:cNvPicPr/>
              <p:nvPr/>
            </p:nvPicPr>
            <p:blipFill>
              <a:blip r:embed="rId187"/>
              <a:stretch>
                <a:fillRect/>
              </a:stretch>
            </p:blipFill>
            <p:spPr>
              <a:xfrm>
                <a:off x="3471412" y="4375102"/>
                <a:ext cx="12276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1" name="Ink 120">
                <a:extLst>
                  <a:ext uri="{FF2B5EF4-FFF2-40B4-BE49-F238E27FC236}">
                    <a16:creationId xmlns:a16="http://schemas.microsoft.com/office/drawing/2014/main" id="{40B6193C-C868-6697-12ED-366BC790B7F8}"/>
                  </a:ext>
                </a:extLst>
              </p14:cNvPr>
              <p14:cNvContentPartPr/>
              <p14:nvPr/>
            </p14:nvContentPartPr>
            <p14:xfrm>
              <a:off x="826132" y="4653022"/>
              <a:ext cx="423720" cy="581040"/>
            </p14:xfrm>
          </p:contentPart>
        </mc:Choice>
        <mc:Fallback>
          <p:pic>
            <p:nvPicPr>
              <p:cNvPr id="121" name="Ink 120">
                <a:extLst>
                  <a:ext uri="{FF2B5EF4-FFF2-40B4-BE49-F238E27FC236}">
                    <a16:creationId xmlns:a16="http://schemas.microsoft.com/office/drawing/2014/main" id="{40B6193C-C868-6697-12ED-366BC790B7F8}"/>
                  </a:ext>
                </a:extLst>
              </p:cNvPr>
              <p:cNvPicPr/>
              <p:nvPr/>
            </p:nvPicPr>
            <p:blipFill>
              <a:blip r:embed="rId189"/>
              <a:stretch>
                <a:fillRect/>
              </a:stretch>
            </p:blipFill>
            <p:spPr>
              <a:xfrm>
                <a:off x="808492" y="4635022"/>
                <a:ext cx="459360" cy="6166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2" name="Ink 121">
                <a:extLst>
                  <a:ext uri="{FF2B5EF4-FFF2-40B4-BE49-F238E27FC236}">
                    <a16:creationId xmlns:a16="http://schemas.microsoft.com/office/drawing/2014/main" id="{436531F3-C73A-B671-C728-609DDB6140D2}"/>
                  </a:ext>
                </a:extLst>
              </p14:cNvPr>
              <p14:cNvContentPartPr/>
              <p14:nvPr/>
            </p14:nvContentPartPr>
            <p14:xfrm>
              <a:off x="1425172" y="5050102"/>
              <a:ext cx="42120" cy="294840"/>
            </p14:xfrm>
          </p:contentPart>
        </mc:Choice>
        <mc:Fallback>
          <p:pic>
            <p:nvPicPr>
              <p:cNvPr id="122" name="Ink 121">
                <a:extLst>
                  <a:ext uri="{FF2B5EF4-FFF2-40B4-BE49-F238E27FC236}">
                    <a16:creationId xmlns:a16="http://schemas.microsoft.com/office/drawing/2014/main" id="{436531F3-C73A-B671-C728-609DDB6140D2}"/>
                  </a:ext>
                </a:extLst>
              </p:cNvPr>
              <p:cNvPicPr/>
              <p:nvPr/>
            </p:nvPicPr>
            <p:blipFill>
              <a:blip r:embed="rId191"/>
              <a:stretch>
                <a:fillRect/>
              </a:stretch>
            </p:blipFill>
            <p:spPr>
              <a:xfrm>
                <a:off x="1407172" y="5032102"/>
                <a:ext cx="7776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3" name="Ink 122">
                <a:extLst>
                  <a:ext uri="{FF2B5EF4-FFF2-40B4-BE49-F238E27FC236}">
                    <a16:creationId xmlns:a16="http://schemas.microsoft.com/office/drawing/2014/main" id="{CB9546AE-D358-ECF2-D845-0236E3E1E934}"/>
                  </a:ext>
                </a:extLst>
              </p14:cNvPr>
              <p14:cNvContentPartPr/>
              <p14:nvPr/>
            </p14:nvContentPartPr>
            <p14:xfrm>
              <a:off x="1489972" y="5109862"/>
              <a:ext cx="138960" cy="197640"/>
            </p14:xfrm>
          </p:contentPart>
        </mc:Choice>
        <mc:Fallback>
          <p:pic>
            <p:nvPicPr>
              <p:cNvPr id="123" name="Ink 122">
                <a:extLst>
                  <a:ext uri="{FF2B5EF4-FFF2-40B4-BE49-F238E27FC236}">
                    <a16:creationId xmlns:a16="http://schemas.microsoft.com/office/drawing/2014/main" id="{CB9546AE-D358-ECF2-D845-0236E3E1E934}"/>
                  </a:ext>
                </a:extLst>
              </p:cNvPr>
              <p:cNvPicPr/>
              <p:nvPr/>
            </p:nvPicPr>
            <p:blipFill>
              <a:blip r:embed="rId193"/>
              <a:stretch>
                <a:fillRect/>
              </a:stretch>
            </p:blipFill>
            <p:spPr>
              <a:xfrm>
                <a:off x="1472332" y="5091862"/>
                <a:ext cx="17460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4" name="Ink 123">
                <a:extLst>
                  <a:ext uri="{FF2B5EF4-FFF2-40B4-BE49-F238E27FC236}">
                    <a16:creationId xmlns:a16="http://schemas.microsoft.com/office/drawing/2014/main" id="{4F41BDF4-AEF0-368C-71C8-AD4059D99DC0}"/>
                  </a:ext>
                </a:extLst>
              </p14:cNvPr>
              <p14:cNvContentPartPr/>
              <p14:nvPr/>
            </p14:nvContentPartPr>
            <p14:xfrm>
              <a:off x="1713892" y="5091142"/>
              <a:ext cx="148320" cy="221400"/>
            </p14:xfrm>
          </p:contentPart>
        </mc:Choice>
        <mc:Fallback>
          <p:pic>
            <p:nvPicPr>
              <p:cNvPr id="124" name="Ink 123">
                <a:extLst>
                  <a:ext uri="{FF2B5EF4-FFF2-40B4-BE49-F238E27FC236}">
                    <a16:creationId xmlns:a16="http://schemas.microsoft.com/office/drawing/2014/main" id="{4F41BDF4-AEF0-368C-71C8-AD4059D99DC0}"/>
                  </a:ext>
                </a:extLst>
              </p:cNvPr>
              <p:cNvPicPr/>
              <p:nvPr/>
            </p:nvPicPr>
            <p:blipFill>
              <a:blip r:embed="rId195"/>
              <a:stretch>
                <a:fillRect/>
              </a:stretch>
            </p:blipFill>
            <p:spPr>
              <a:xfrm>
                <a:off x="1696252" y="5073142"/>
                <a:ext cx="18396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5" name="Ink 124">
                <a:extLst>
                  <a:ext uri="{FF2B5EF4-FFF2-40B4-BE49-F238E27FC236}">
                    <a16:creationId xmlns:a16="http://schemas.microsoft.com/office/drawing/2014/main" id="{2216EC5A-D043-A0F6-741C-499DEAF75C01}"/>
                  </a:ext>
                </a:extLst>
              </p14:cNvPr>
              <p14:cNvContentPartPr/>
              <p14:nvPr/>
            </p14:nvContentPartPr>
            <p14:xfrm>
              <a:off x="2042572" y="5173582"/>
              <a:ext cx="139320" cy="38160"/>
            </p14:xfrm>
          </p:contentPart>
        </mc:Choice>
        <mc:Fallback>
          <p:pic>
            <p:nvPicPr>
              <p:cNvPr id="125" name="Ink 124">
                <a:extLst>
                  <a:ext uri="{FF2B5EF4-FFF2-40B4-BE49-F238E27FC236}">
                    <a16:creationId xmlns:a16="http://schemas.microsoft.com/office/drawing/2014/main" id="{2216EC5A-D043-A0F6-741C-499DEAF75C01}"/>
                  </a:ext>
                </a:extLst>
              </p:cNvPr>
              <p:cNvPicPr/>
              <p:nvPr/>
            </p:nvPicPr>
            <p:blipFill>
              <a:blip r:embed="rId197"/>
              <a:stretch>
                <a:fillRect/>
              </a:stretch>
            </p:blipFill>
            <p:spPr>
              <a:xfrm>
                <a:off x="2024572" y="5155942"/>
                <a:ext cx="1749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6" name="Ink 125">
                <a:extLst>
                  <a:ext uri="{FF2B5EF4-FFF2-40B4-BE49-F238E27FC236}">
                    <a16:creationId xmlns:a16="http://schemas.microsoft.com/office/drawing/2014/main" id="{7F67268D-2F36-73B7-05E9-4220E702A246}"/>
                  </a:ext>
                </a:extLst>
              </p14:cNvPr>
              <p14:cNvContentPartPr/>
              <p14:nvPr/>
            </p14:nvContentPartPr>
            <p14:xfrm>
              <a:off x="2260372" y="5055862"/>
              <a:ext cx="258840" cy="272880"/>
            </p14:xfrm>
          </p:contentPart>
        </mc:Choice>
        <mc:Fallback>
          <p:pic>
            <p:nvPicPr>
              <p:cNvPr id="126" name="Ink 125">
                <a:extLst>
                  <a:ext uri="{FF2B5EF4-FFF2-40B4-BE49-F238E27FC236}">
                    <a16:creationId xmlns:a16="http://schemas.microsoft.com/office/drawing/2014/main" id="{7F67268D-2F36-73B7-05E9-4220E702A246}"/>
                  </a:ext>
                </a:extLst>
              </p:cNvPr>
              <p:cNvPicPr/>
              <p:nvPr/>
            </p:nvPicPr>
            <p:blipFill>
              <a:blip r:embed="rId199"/>
              <a:stretch>
                <a:fillRect/>
              </a:stretch>
            </p:blipFill>
            <p:spPr>
              <a:xfrm>
                <a:off x="2242732" y="5037862"/>
                <a:ext cx="29448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7" name="Ink 126">
                <a:extLst>
                  <a:ext uri="{FF2B5EF4-FFF2-40B4-BE49-F238E27FC236}">
                    <a16:creationId xmlns:a16="http://schemas.microsoft.com/office/drawing/2014/main" id="{902EE0A4-AA29-1DA1-2C16-514F61AAFB86}"/>
                  </a:ext>
                </a:extLst>
              </p14:cNvPr>
              <p14:cNvContentPartPr/>
              <p14:nvPr/>
            </p14:nvContentPartPr>
            <p14:xfrm>
              <a:off x="2553052" y="5090062"/>
              <a:ext cx="167400" cy="231120"/>
            </p14:xfrm>
          </p:contentPart>
        </mc:Choice>
        <mc:Fallback>
          <p:pic>
            <p:nvPicPr>
              <p:cNvPr id="127" name="Ink 126">
                <a:extLst>
                  <a:ext uri="{FF2B5EF4-FFF2-40B4-BE49-F238E27FC236}">
                    <a16:creationId xmlns:a16="http://schemas.microsoft.com/office/drawing/2014/main" id="{902EE0A4-AA29-1DA1-2C16-514F61AAFB86}"/>
                  </a:ext>
                </a:extLst>
              </p:cNvPr>
              <p:cNvPicPr/>
              <p:nvPr/>
            </p:nvPicPr>
            <p:blipFill>
              <a:blip r:embed="rId201"/>
              <a:stretch>
                <a:fillRect/>
              </a:stretch>
            </p:blipFill>
            <p:spPr>
              <a:xfrm>
                <a:off x="2535052" y="5072422"/>
                <a:ext cx="20304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8" name="Ink 127">
                <a:extLst>
                  <a:ext uri="{FF2B5EF4-FFF2-40B4-BE49-F238E27FC236}">
                    <a16:creationId xmlns:a16="http://schemas.microsoft.com/office/drawing/2014/main" id="{0DBAD929-599E-4D12-88F9-FB35B8284F9B}"/>
                  </a:ext>
                </a:extLst>
              </p14:cNvPr>
              <p14:cNvContentPartPr/>
              <p14:nvPr/>
            </p14:nvContentPartPr>
            <p14:xfrm>
              <a:off x="2737732" y="5055502"/>
              <a:ext cx="154440" cy="243360"/>
            </p14:xfrm>
          </p:contentPart>
        </mc:Choice>
        <mc:Fallback>
          <p:pic>
            <p:nvPicPr>
              <p:cNvPr id="128" name="Ink 127">
                <a:extLst>
                  <a:ext uri="{FF2B5EF4-FFF2-40B4-BE49-F238E27FC236}">
                    <a16:creationId xmlns:a16="http://schemas.microsoft.com/office/drawing/2014/main" id="{0DBAD929-599E-4D12-88F9-FB35B8284F9B}"/>
                  </a:ext>
                </a:extLst>
              </p:cNvPr>
              <p:cNvPicPr/>
              <p:nvPr/>
            </p:nvPicPr>
            <p:blipFill>
              <a:blip r:embed="rId203"/>
              <a:stretch>
                <a:fillRect/>
              </a:stretch>
            </p:blipFill>
            <p:spPr>
              <a:xfrm>
                <a:off x="2719732" y="5037502"/>
                <a:ext cx="19008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9" name="Ink 128">
                <a:extLst>
                  <a:ext uri="{FF2B5EF4-FFF2-40B4-BE49-F238E27FC236}">
                    <a16:creationId xmlns:a16="http://schemas.microsoft.com/office/drawing/2014/main" id="{33181EF8-D76D-FEC3-948F-02486BE96DD9}"/>
                  </a:ext>
                </a:extLst>
              </p14:cNvPr>
              <p14:cNvContentPartPr/>
              <p14:nvPr/>
            </p14:nvContentPartPr>
            <p14:xfrm>
              <a:off x="3115012" y="5051182"/>
              <a:ext cx="35280" cy="234000"/>
            </p14:xfrm>
          </p:contentPart>
        </mc:Choice>
        <mc:Fallback>
          <p:pic>
            <p:nvPicPr>
              <p:cNvPr id="129" name="Ink 128">
                <a:extLst>
                  <a:ext uri="{FF2B5EF4-FFF2-40B4-BE49-F238E27FC236}">
                    <a16:creationId xmlns:a16="http://schemas.microsoft.com/office/drawing/2014/main" id="{33181EF8-D76D-FEC3-948F-02486BE96DD9}"/>
                  </a:ext>
                </a:extLst>
              </p:cNvPr>
              <p:cNvPicPr/>
              <p:nvPr/>
            </p:nvPicPr>
            <p:blipFill>
              <a:blip r:embed="rId205"/>
              <a:stretch>
                <a:fillRect/>
              </a:stretch>
            </p:blipFill>
            <p:spPr>
              <a:xfrm>
                <a:off x="3097372" y="5033542"/>
                <a:ext cx="7092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0" name="Ink 129">
                <a:extLst>
                  <a:ext uri="{FF2B5EF4-FFF2-40B4-BE49-F238E27FC236}">
                    <a16:creationId xmlns:a16="http://schemas.microsoft.com/office/drawing/2014/main" id="{6698EA0C-214E-4FBD-1476-9E13CF5608EC}"/>
                  </a:ext>
                </a:extLst>
              </p14:cNvPr>
              <p14:cNvContentPartPr/>
              <p14:nvPr/>
            </p14:nvContentPartPr>
            <p14:xfrm>
              <a:off x="3331012" y="5059102"/>
              <a:ext cx="142920" cy="209880"/>
            </p14:xfrm>
          </p:contentPart>
        </mc:Choice>
        <mc:Fallback>
          <p:pic>
            <p:nvPicPr>
              <p:cNvPr id="130" name="Ink 129">
                <a:extLst>
                  <a:ext uri="{FF2B5EF4-FFF2-40B4-BE49-F238E27FC236}">
                    <a16:creationId xmlns:a16="http://schemas.microsoft.com/office/drawing/2014/main" id="{6698EA0C-214E-4FBD-1476-9E13CF5608EC}"/>
                  </a:ext>
                </a:extLst>
              </p:cNvPr>
              <p:cNvPicPr/>
              <p:nvPr/>
            </p:nvPicPr>
            <p:blipFill>
              <a:blip r:embed="rId207"/>
              <a:stretch>
                <a:fillRect/>
              </a:stretch>
            </p:blipFill>
            <p:spPr>
              <a:xfrm>
                <a:off x="3313012" y="5041102"/>
                <a:ext cx="17856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1" name="Ink 130">
                <a:extLst>
                  <a:ext uri="{FF2B5EF4-FFF2-40B4-BE49-F238E27FC236}">
                    <a16:creationId xmlns:a16="http://schemas.microsoft.com/office/drawing/2014/main" id="{F7BAB3F4-CDA6-6BBE-4442-17828609B9CD}"/>
                  </a:ext>
                </a:extLst>
              </p14:cNvPr>
              <p14:cNvContentPartPr/>
              <p14:nvPr/>
            </p14:nvContentPartPr>
            <p14:xfrm>
              <a:off x="3478612" y="5037142"/>
              <a:ext cx="119520" cy="273240"/>
            </p14:xfrm>
          </p:contentPart>
        </mc:Choice>
        <mc:Fallback>
          <p:pic>
            <p:nvPicPr>
              <p:cNvPr id="131" name="Ink 130">
                <a:extLst>
                  <a:ext uri="{FF2B5EF4-FFF2-40B4-BE49-F238E27FC236}">
                    <a16:creationId xmlns:a16="http://schemas.microsoft.com/office/drawing/2014/main" id="{F7BAB3F4-CDA6-6BBE-4442-17828609B9CD}"/>
                  </a:ext>
                </a:extLst>
              </p:cNvPr>
              <p:cNvPicPr/>
              <p:nvPr/>
            </p:nvPicPr>
            <p:blipFill>
              <a:blip r:embed="rId209"/>
              <a:stretch>
                <a:fillRect/>
              </a:stretch>
            </p:blipFill>
            <p:spPr>
              <a:xfrm>
                <a:off x="3460612" y="5019142"/>
                <a:ext cx="15516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3" name="Ink 132">
                <a:extLst>
                  <a:ext uri="{FF2B5EF4-FFF2-40B4-BE49-F238E27FC236}">
                    <a16:creationId xmlns:a16="http://schemas.microsoft.com/office/drawing/2014/main" id="{2E03C429-68E3-13C5-76FA-6C97DF44E3AE}"/>
                  </a:ext>
                </a:extLst>
              </p14:cNvPr>
              <p14:cNvContentPartPr/>
              <p14:nvPr/>
            </p14:nvContentPartPr>
            <p14:xfrm>
              <a:off x="852052" y="5308222"/>
              <a:ext cx="439920" cy="557640"/>
            </p14:xfrm>
          </p:contentPart>
        </mc:Choice>
        <mc:Fallback>
          <p:pic>
            <p:nvPicPr>
              <p:cNvPr id="133" name="Ink 132">
                <a:extLst>
                  <a:ext uri="{FF2B5EF4-FFF2-40B4-BE49-F238E27FC236}">
                    <a16:creationId xmlns:a16="http://schemas.microsoft.com/office/drawing/2014/main" id="{2E03C429-68E3-13C5-76FA-6C97DF44E3AE}"/>
                  </a:ext>
                </a:extLst>
              </p:cNvPr>
              <p:cNvPicPr/>
              <p:nvPr/>
            </p:nvPicPr>
            <p:blipFill>
              <a:blip r:embed="rId211"/>
              <a:stretch>
                <a:fillRect/>
              </a:stretch>
            </p:blipFill>
            <p:spPr>
              <a:xfrm>
                <a:off x="834052" y="5290582"/>
                <a:ext cx="475560" cy="5932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4" name="Ink 133">
                <a:extLst>
                  <a:ext uri="{FF2B5EF4-FFF2-40B4-BE49-F238E27FC236}">
                    <a16:creationId xmlns:a16="http://schemas.microsoft.com/office/drawing/2014/main" id="{95C6B210-ED74-6AA8-BA7A-36016AB7A782}"/>
                  </a:ext>
                </a:extLst>
              </p14:cNvPr>
              <p14:cNvContentPartPr/>
              <p14:nvPr/>
            </p14:nvContentPartPr>
            <p14:xfrm>
              <a:off x="1454692" y="5727982"/>
              <a:ext cx="207000" cy="271440"/>
            </p14:xfrm>
          </p:contentPart>
        </mc:Choice>
        <mc:Fallback>
          <p:pic>
            <p:nvPicPr>
              <p:cNvPr id="134" name="Ink 133">
                <a:extLst>
                  <a:ext uri="{FF2B5EF4-FFF2-40B4-BE49-F238E27FC236}">
                    <a16:creationId xmlns:a16="http://schemas.microsoft.com/office/drawing/2014/main" id="{95C6B210-ED74-6AA8-BA7A-36016AB7A782}"/>
                  </a:ext>
                </a:extLst>
              </p:cNvPr>
              <p:cNvPicPr/>
              <p:nvPr/>
            </p:nvPicPr>
            <p:blipFill>
              <a:blip r:embed="rId213"/>
              <a:stretch>
                <a:fillRect/>
              </a:stretch>
            </p:blipFill>
            <p:spPr>
              <a:xfrm>
                <a:off x="1437052" y="5709982"/>
                <a:ext cx="24264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5" name="Ink 134">
                <a:extLst>
                  <a:ext uri="{FF2B5EF4-FFF2-40B4-BE49-F238E27FC236}">
                    <a16:creationId xmlns:a16="http://schemas.microsoft.com/office/drawing/2014/main" id="{1C2DFC77-51A8-81ED-C437-A51CC96921DC}"/>
                  </a:ext>
                </a:extLst>
              </p14:cNvPr>
              <p14:cNvContentPartPr/>
              <p14:nvPr/>
            </p14:nvContentPartPr>
            <p14:xfrm>
              <a:off x="1774732" y="5735542"/>
              <a:ext cx="194400" cy="246600"/>
            </p14:xfrm>
          </p:contentPart>
        </mc:Choice>
        <mc:Fallback>
          <p:pic>
            <p:nvPicPr>
              <p:cNvPr id="135" name="Ink 134">
                <a:extLst>
                  <a:ext uri="{FF2B5EF4-FFF2-40B4-BE49-F238E27FC236}">
                    <a16:creationId xmlns:a16="http://schemas.microsoft.com/office/drawing/2014/main" id="{1C2DFC77-51A8-81ED-C437-A51CC96921DC}"/>
                  </a:ext>
                </a:extLst>
              </p:cNvPr>
              <p:cNvPicPr/>
              <p:nvPr/>
            </p:nvPicPr>
            <p:blipFill>
              <a:blip r:embed="rId215"/>
              <a:stretch>
                <a:fillRect/>
              </a:stretch>
            </p:blipFill>
            <p:spPr>
              <a:xfrm>
                <a:off x="1756732" y="5717542"/>
                <a:ext cx="23004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6" name="Ink 135">
                <a:extLst>
                  <a:ext uri="{FF2B5EF4-FFF2-40B4-BE49-F238E27FC236}">
                    <a16:creationId xmlns:a16="http://schemas.microsoft.com/office/drawing/2014/main" id="{FDF1646C-77BE-E28E-D090-6EFEB4E948E1}"/>
                  </a:ext>
                </a:extLst>
              </p14:cNvPr>
              <p14:cNvContentPartPr/>
              <p14:nvPr/>
            </p14:nvContentPartPr>
            <p14:xfrm>
              <a:off x="2046892" y="5728342"/>
              <a:ext cx="160920" cy="269640"/>
            </p14:xfrm>
          </p:contentPart>
        </mc:Choice>
        <mc:Fallback>
          <p:pic>
            <p:nvPicPr>
              <p:cNvPr id="136" name="Ink 135">
                <a:extLst>
                  <a:ext uri="{FF2B5EF4-FFF2-40B4-BE49-F238E27FC236}">
                    <a16:creationId xmlns:a16="http://schemas.microsoft.com/office/drawing/2014/main" id="{FDF1646C-77BE-E28E-D090-6EFEB4E948E1}"/>
                  </a:ext>
                </a:extLst>
              </p:cNvPr>
              <p:cNvPicPr/>
              <p:nvPr/>
            </p:nvPicPr>
            <p:blipFill>
              <a:blip r:embed="rId217"/>
              <a:stretch>
                <a:fillRect/>
              </a:stretch>
            </p:blipFill>
            <p:spPr>
              <a:xfrm>
                <a:off x="2028892" y="5710702"/>
                <a:ext cx="19656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7" name="Ink 136">
                <a:extLst>
                  <a:ext uri="{FF2B5EF4-FFF2-40B4-BE49-F238E27FC236}">
                    <a16:creationId xmlns:a16="http://schemas.microsoft.com/office/drawing/2014/main" id="{92E5653D-F0A9-6354-14C9-FD87780E3DE7}"/>
                  </a:ext>
                </a:extLst>
              </p14:cNvPr>
              <p14:cNvContentPartPr/>
              <p14:nvPr/>
            </p14:nvContentPartPr>
            <p14:xfrm>
              <a:off x="2391772" y="5846782"/>
              <a:ext cx="162000" cy="16920"/>
            </p14:xfrm>
          </p:contentPart>
        </mc:Choice>
        <mc:Fallback>
          <p:pic>
            <p:nvPicPr>
              <p:cNvPr id="137" name="Ink 136">
                <a:extLst>
                  <a:ext uri="{FF2B5EF4-FFF2-40B4-BE49-F238E27FC236}">
                    <a16:creationId xmlns:a16="http://schemas.microsoft.com/office/drawing/2014/main" id="{92E5653D-F0A9-6354-14C9-FD87780E3DE7}"/>
                  </a:ext>
                </a:extLst>
              </p:cNvPr>
              <p:cNvPicPr/>
              <p:nvPr/>
            </p:nvPicPr>
            <p:blipFill>
              <a:blip r:embed="rId219"/>
              <a:stretch>
                <a:fillRect/>
              </a:stretch>
            </p:blipFill>
            <p:spPr>
              <a:xfrm>
                <a:off x="2373772" y="5829142"/>
                <a:ext cx="19764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8" name="Ink 137">
                <a:extLst>
                  <a:ext uri="{FF2B5EF4-FFF2-40B4-BE49-F238E27FC236}">
                    <a16:creationId xmlns:a16="http://schemas.microsoft.com/office/drawing/2014/main" id="{917A0A15-5C0A-D909-48DE-BCAF92096C4C}"/>
                  </a:ext>
                </a:extLst>
              </p14:cNvPr>
              <p14:cNvContentPartPr/>
              <p14:nvPr/>
            </p14:nvContentPartPr>
            <p14:xfrm>
              <a:off x="2666812" y="5730862"/>
              <a:ext cx="165600" cy="250560"/>
            </p14:xfrm>
          </p:contentPart>
        </mc:Choice>
        <mc:Fallback>
          <p:pic>
            <p:nvPicPr>
              <p:cNvPr id="138" name="Ink 137">
                <a:extLst>
                  <a:ext uri="{FF2B5EF4-FFF2-40B4-BE49-F238E27FC236}">
                    <a16:creationId xmlns:a16="http://schemas.microsoft.com/office/drawing/2014/main" id="{917A0A15-5C0A-D909-48DE-BCAF92096C4C}"/>
                  </a:ext>
                </a:extLst>
              </p:cNvPr>
              <p:cNvPicPr/>
              <p:nvPr/>
            </p:nvPicPr>
            <p:blipFill>
              <a:blip r:embed="rId221"/>
              <a:stretch>
                <a:fillRect/>
              </a:stretch>
            </p:blipFill>
            <p:spPr>
              <a:xfrm>
                <a:off x="2648812" y="5713222"/>
                <a:ext cx="20124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9" name="Ink 138">
                <a:extLst>
                  <a:ext uri="{FF2B5EF4-FFF2-40B4-BE49-F238E27FC236}">
                    <a16:creationId xmlns:a16="http://schemas.microsoft.com/office/drawing/2014/main" id="{8BC317E1-D955-AB3B-80ED-3658BE4E33E6}"/>
                  </a:ext>
                </a:extLst>
              </p14:cNvPr>
              <p14:cNvContentPartPr/>
              <p14:nvPr/>
            </p14:nvContentPartPr>
            <p14:xfrm>
              <a:off x="2949772" y="5673622"/>
              <a:ext cx="96480" cy="291600"/>
            </p14:xfrm>
          </p:contentPart>
        </mc:Choice>
        <mc:Fallback>
          <p:pic>
            <p:nvPicPr>
              <p:cNvPr id="139" name="Ink 138">
                <a:extLst>
                  <a:ext uri="{FF2B5EF4-FFF2-40B4-BE49-F238E27FC236}">
                    <a16:creationId xmlns:a16="http://schemas.microsoft.com/office/drawing/2014/main" id="{8BC317E1-D955-AB3B-80ED-3658BE4E33E6}"/>
                  </a:ext>
                </a:extLst>
              </p:cNvPr>
              <p:cNvPicPr/>
              <p:nvPr/>
            </p:nvPicPr>
            <p:blipFill>
              <a:blip r:embed="rId223"/>
              <a:stretch>
                <a:fillRect/>
              </a:stretch>
            </p:blipFill>
            <p:spPr>
              <a:xfrm>
                <a:off x="2932132" y="5655982"/>
                <a:ext cx="13212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0" name="Ink 139">
                <a:extLst>
                  <a:ext uri="{FF2B5EF4-FFF2-40B4-BE49-F238E27FC236}">
                    <a16:creationId xmlns:a16="http://schemas.microsoft.com/office/drawing/2014/main" id="{C464185C-87FE-A36F-1614-88CB78658090}"/>
                  </a:ext>
                </a:extLst>
              </p14:cNvPr>
              <p14:cNvContentPartPr/>
              <p14:nvPr/>
            </p14:nvContentPartPr>
            <p14:xfrm>
              <a:off x="3335332" y="5716822"/>
              <a:ext cx="44280" cy="229320"/>
            </p14:xfrm>
          </p:contentPart>
        </mc:Choice>
        <mc:Fallback>
          <p:pic>
            <p:nvPicPr>
              <p:cNvPr id="140" name="Ink 139">
                <a:extLst>
                  <a:ext uri="{FF2B5EF4-FFF2-40B4-BE49-F238E27FC236}">
                    <a16:creationId xmlns:a16="http://schemas.microsoft.com/office/drawing/2014/main" id="{C464185C-87FE-A36F-1614-88CB78658090}"/>
                  </a:ext>
                </a:extLst>
              </p:cNvPr>
              <p:cNvPicPr/>
              <p:nvPr/>
            </p:nvPicPr>
            <p:blipFill>
              <a:blip r:embed="rId225"/>
              <a:stretch>
                <a:fillRect/>
              </a:stretch>
            </p:blipFill>
            <p:spPr>
              <a:xfrm>
                <a:off x="3317332" y="5698822"/>
                <a:ext cx="7992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1" name="Ink 140">
                <a:extLst>
                  <a:ext uri="{FF2B5EF4-FFF2-40B4-BE49-F238E27FC236}">
                    <a16:creationId xmlns:a16="http://schemas.microsoft.com/office/drawing/2014/main" id="{084300AF-0864-C80B-4294-12A75DDF6933}"/>
                  </a:ext>
                </a:extLst>
              </p14:cNvPr>
              <p14:cNvContentPartPr/>
              <p14:nvPr/>
            </p14:nvContentPartPr>
            <p14:xfrm>
              <a:off x="3464212" y="5694142"/>
              <a:ext cx="83880" cy="209880"/>
            </p14:xfrm>
          </p:contentPart>
        </mc:Choice>
        <mc:Fallback>
          <p:pic>
            <p:nvPicPr>
              <p:cNvPr id="141" name="Ink 140">
                <a:extLst>
                  <a:ext uri="{FF2B5EF4-FFF2-40B4-BE49-F238E27FC236}">
                    <a16:creationId xmlns:a16="http://schemas.microsoft.com/office/drawing/2014/main" id="{084300AF-0864-C80B-4294-12A75DDF6933}"/>
                  </a:ext>
                </a:extLst>
              </p:cNvPr>
              <p:cNvPicPr/>
              <p:nvPr/>
            </p:nvPicPr>
            <p:blipFill>
              <a:blip r:embed="rId227"/>
              <a:stretch>
                <a:fillRect/>
              </a:stretch>
            </p:blipFill>
            <p:spPr>
              <a:xfrm>
                <a:off x="3446572" y="5676142"/>
                <a:ext cx="11952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2" name="Ink 141">
                <a:extLst>
                  <a:ext uri="{FF2B5EF4-FFF2-40B4-BE49-F238E27FC236}">
                    <a16:creationId xmlns:a16="http://schemas.microsoft.com/office/drawing/2014/main" id="{08DB6580-F786-F241-C3B2-6F95988A46E9}"/>
                  </a:ext>
                </a:extLst>
              </p14:cNvPr>
              <p14:cNvContentPartPr/>
              <p14:nvPr/>
            </p14:nvContentPartPr>
            <p14:xfrm>
              <a:off x="3593812" y="5662102"/>
              <a:ext cx="86400" cy="290520"/>
            </p14:xfrm>
          </p:contentPart>
        </mc:Choice>
        <mc:Fallback>
          <p:pic>
            <p:nvPicPr>
              <p:cNvPr id="142" name="Ink 141">
                <a:extLst>
                  <a:ext uri="{FF2B5EF4-FFF2-40B4-BE49-F238E27FC236}">
                    <a16:creationId xmlns:a16="http://schemas.microsoft.com/office/drawing/2014/main" id="{08DB6580-F786-F241-C3B2-6F95988A46E9}"/>
                  </a:ext>
                </a:extLst>
              </p:cNvPr>
              <p:cNvPicPr/>
              <p:nvPr/>
            </p:nvPicPr>
            <p:blipFill>
              <a:blip r:embed="rId229"/>
              <a:stretch>
                <a:fillRect/>
              </a:stretch>
            </p:blipFill>
            <p:spPr>
              <a:xfrm>
                <a:off x="3575812" y="5644462"/>
                <a:ext cx="12204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5" name="Ink 144">
                <a:extLst>
                  <a:ext uri="{FF2B5EF4-FFF2-40B4-BE49-F238E27FC236}">
                    <a16:creationId xmlns:a16="http://schemas.microsoft.com/office/drawing/2014/main" id="{85ABC22D-A002-58B9-6230-5FBF3691C952}"/>
                  </a:ext>
                </a:extLst>
              </p14:cNvPr>
              <p14:cNvContentPartPr/>
              <p14:nvPr/>
            </p14:nvContentPartPr>
            <p14:xfrm>
              <a:off x="5914012" y="3033742"/>
              <a:ext cx="17280" cy="181080"/>
            </p14:xfrm>
          </p:contentPart>
        </mc:Choice>
        <mc:Fallback>
          <p:pic>
            <p:nvPicPr>
              <p:cNvPr id="145" name="Ink 144">
                <a:extLst>
                  <a:ext uri="{FF2B5EF4-FFF2-40B4-BE49-F238E27FC236}">
                    <a16:creationId xmlns:a16="http://schemas.microsoft.com/office/drawing/2014/main" id="{85ABC22D-A002-58B9-6230-5FBF3691C952}"/>
                  </a:ext>
                </a:extLst>
              </p:cNvPr>
              <p:cNvPicPr/>
              <p:nvPr/>
            </p:nvPicPr>
            <p:blipFill>
              <a:blip r:embed="rId231"/>
              <a:stretch>
                <a:fillRect/>
              </a:stretch>
            </p:blipFill>
            <p:spPr>
              <a:xfrm>
                <a:off x="5896372" y="3015742"/>
                <a:ext cx="5292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6" name="Ink 145">
                <a:extLst>
                  <a:ext uri="{FF2B5EF4-FFF2-40B4-BE49-F238E27FC236}">
                    <a16:creationId xmlns:a16="http://schemas.microsoft.com/office/drawing/2014/main" id="{A8B018FB-2788-46AB-B600-4FF2E2E94AAB}"/>
                  </a:ext>
                </a:extLst>
              </p14:cNvPr>
              <p14:cNvContentPartPr/>
              <p14:nvPr/>
            </p14:nvContentPartPr>
            <p14:xfrm>
              <a:off x="5887732" y="3353422"/>
              <a:ext cx="172800" cy="129240"/>
            </p14:xfrm>
          </p:contentPart>
        </mc:Choice>
        <mc:Fallback>
          <p:pic>
            <p:nvPicPr>
              <p:cNvPr id="146" name="Ink 145">
                <a:extLst>
                  <a:ext uri="{FF2B5EF4-FFF2-40B4-BE49-F238E27FC236}">
                    <a16:creationId xmlns:a16="http://schemas.microsoft.com/office/drawing/2014/main" id="{A8B018FB-2788-46AB-B600-4FF2E2E94AAB}"/>
                  </a:ext>
                </a:extLst>
              </p:cNvPr>
              <p:cNvPicPr/>
              <p:nvPr/>
            </p:nvPicPr>
            <p:blipFill>
              <a:blip r:embed="rId233"/>
              <a:stretch>
                <a:fillRect/>
              </a:stretch>
            </p:blipFill>
            <p:spPr>
              <a:xfrm>
                <a:off x="5869732" y="3335422"/>
                <a:ext cx="20844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7" name="Ink 146">
                <a:extLst>
                  <a:ext uri="{FF2B5EF4-FFF2-40B4-BE49-F238E27FC236}">
                    <a16:creationId xmlns:a16="http://schemas.microsoft.com/office/drawing/2014/main" id="{1C0BA3D8-290D-21CA-C28D-69E5B37A1DE1}"/>
                  </a:ext>
                </a:extLst>
              </p14:cNvPr>
              <p14:cNvContentPartPr/>
              <p14:nvPr/>
            </p14:nvContentPartPr>
            <p14:xfrm>
              <a:off x="5821852" y="3611902"/>
              <a:ext cx="169560" cy="131760"/>
            </p14:xfrm>
          </p:contentPart>
        </mc:Choice>
        <mc:Fallback>
          <p:pic>
            <p:nvPicPr>
              <p:cNvPr id="147" name="Ink 146">
                <a:extLst>
                  <a:ext uri="{FF2B5EF4-FFF2-40B4-BE49-F238E27FC236}">
                    <a16:creationId xmlns:a16="http://schemas.microsoft.com/office/drawing/2014/main" id="{1C0BA3D8-290D-21CA-C28D-69E5B37A1DE1}"/>
                  </a:ext>
                </a:extLst>
              </p:cNvPr>
              <p:cNvPicPr/>
              <p:nvPr/>
            </p:nvPicPr>
            <p:blipFill>
              <a:blip r:embed="rId235"/>
              <a:stretch>
                <a:fillRect/>
              </a:stretch>
            </p:blipFill>
            <p:spPr>
              <a:xfrm>
                <a:off x="5803852" y="3594262"/>
                <a:ext cx="2052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8" name="Ink 147">
                <a:extLst>
                  <a:ext uri="{FF2B5EF4-FFF2-40B4-BE49-F238E27FC236}">
                    <a16:creationId xmlns:a16="http://schemas.microsoft.com/office/drawing/2014/main" id="{1D5229DA-920A-1218-0CDE-D55BDE753A10}"/>
                  </a:ext>
                </a:extLst>
              </p14:cNvPr>
              <p14:cNvContentPartPr/>
              <p14:nvPr/>
            </p14:nvContentPartPr>
            <p14:xfrm>
              <a:off x="5885212" y="3926902"/>
              <a:ext cx="150480" cy="171720"/>
            </p14:xfrm>
          </p:contentPart>
        </mc:Choice>
        <mc:Fallback>
          <p:pic>
            <p:nvPicPr>
              <p:cNvPr id="148" name="Ink 147">
                <a:extLst>
                  <a:ext uri="{FF2B5EF4-FFF2-40B4-BE49-F238E27FC236}">
                    <a16:creationId xmlns:a16="http://schemas.microsoft.com/office/drawing/2014/main" id="{1D5229DA-920A-1218-0CDE-D55BDE753A10}"/>
                  </a:ext>
                </a:extLst>
              </p:cNvPr>
              <p:cNvPicPr/>
              <p:nvPr/>
            </p:nvPicPr>
            <p:blipFill>
              <a:blip r:embed="rId237"/>
              <a:stretch>
                <a:fillRect/>
              </a:stretch>
            </p:blipFill>
            <p:spPr>
              <a:xfrm>
                <a:off x="5867572" y="3909262"/>
                <a:ext cx="18612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50" name="Ink 149">
                <a:extLst>
                  <a:ext uri="{FF2B5EF4-FFF2-40B4-BE49-F238E27FC236}">
                    <a16:creationId xmlns:a16="http://schemas.microsoft.com/office/drawing/2014/main" id="{D7FECDD8-9EE6-0F7B-D386-C3A67221573C}"/>
                  </a:ext>
                </a:extLst>
              </p14:cNvPr>
              <p14:cNvContentPartPr/>
              <p14:nvPr/>
            </p14:nvContentPartPr>
            <p14:xfrm>
              <a:off x="7894732" y="3393742"/>
              <a:ext cx="268920" cy="224280"/>
            </p14:xfrm>
          </p:contentPart>
        </mc:Choice>
        <mc:Fallback>
          <p:pic>
            <p:nvPicPr>
              <p:cNvPr id="150" name="Ink 149">
                <a:extLst>
                  <a:ext uri="{FF2B5EF4-FFF2-40B4-BE49-F238E27FC236}">
                    <a16:creationId xmlns:a16="http://schemas.microsoft.com/office/drawing/2014/main" id="{D7FECDD8-9EE6-0F7B-D386-C3A67221573C}"/>
                  </a:ext>
                </a:extLst>
              </p:cNvPr>
              <p:cNvPicPr/>
              <p:nvPr/>
            </p:nvPicPr>
            <p:blipFill>
              <a:blip r:embed="rId239"/>
              <a:stretch>
                <a:fillRect/>
              </a:stretch>
            </p:blipFill>
            <p:spPr>
              <a:xfrm>
                <a:off x="7877092" y="3376102"/>
                <a:ext cx="3045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1" name="Ink 150">
                <a:extLst>
                  <a:ext uri="{FF2B5EF4-FFF2-40B4-BE49-F238E27FC236}">
                    <a16:creationId xmlns:a16="http://schemas.microsoft.com/office/drawing/2014/main" id="{F32A77C3-13D5-08F4-E75C-DD4A2BF8B1F8}"/>
                  </a:ext>
                </a:extLst>
              </p14:cNvPr>
              <p14:cNvContentPartPr/>
              <p14:nvPr/>
            </p14:nvContentPartPr>
            <p14:xfrm>
              <a:off x="8196052" y="3491302"/>
              <a:ext cx="1156320" cy="86040"/>
            </p14:xfrm>
          </p:contentPart>
        </mc:Choice>
        <mc:Fallback>
          <p:pic>
            <p:nvPicPr>
              <p:cNvPr id="151" name="Ink 150">
                <a:extLst>
                  <a:ext uri="{FF2B5EF4-FFF2-40B4-BE49-F238E27FC236}">
                    <a16:creationId xmlns:a16="http://schemas.microsoft.com/office/drawing/2014/main" id="{F32A77C3-13D5-08F4-E75C-DD4A2BF8B1F8}"/>
                  </a:ext>
                </a:extLst>
              </p:cNvPr>
              <p:cNvPicPr/>
              <p:nvPr/>
            </p:nvPicPr>
            <p:blipFill>
              <a:blip r:embed="rId241"/>
              <a:stretch>
                <a:fillRect/>
              </a:stretch>
            </p:blipFill>
            <p:spPr>
              <a:xfrm>
                <a:off x="8178412" y="3473302"/>
                <a:ext cx="119196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2" name="Ink 151">
                <a:extLst>
                  <a:ext uri="{FF2B5EF4-FFF2-40B4-BE49-F238E27FC236}">
                    <a16:creationId xmlns:a16="http://schemas.microsoft.com/office/drawing/2014/main" id="{90B6F7B4-8676-C634-34BE-B4C925433181}"/>
                  </a:ext>
                </a:extLst>
              </p14:cNvPr>
              <p14:cNvContentPartPr/>
              <p14:nvPr/>
            </p14:nvContentPartPr>
            <p14:xfrm>
              <a:off x="9354172" y="3286462"/>
              <a:ext cx="117000" cy="1465200"/>
            </p14:xfrm>
          </p:contentPart>
        </mc:Choice>
        <mc:Fallback>
          <p:pic>
            <p:nvPicPr>
              <p:cNvPr id="152" name="Ink 151">
                <a:extLst>
                  <a:ext uri="{FF2B5EF4-FFF2-40B4-BE49-F238E27FC236}">
                    <a16:creationId xmlns:a16="http://schemas.microsoft.com/office/drawing/2014/main" id="{90B6F7B4-8676-C634-34BE-B4C925433181}"/>
                  </a:ext>
                </a:extLst>
              </p:cNvPr>
              <p:cNvPicPr/>
              <p:nvPr/>
            </p:nvPicPr>
            <p:blipFill>
              <a:blip r:embed="rId243"/>
              <a:stretch>
                <a:fillRect/>
              </a:stretch>
            </p:blipFill>
            <p:spPr>
              <a:xfrm>
                <a:off x="9336532" y="3268822"/>
                <a:ext cx="152640" cy="15008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3" name="Ink 152">
                <a:extLst>
                  <a:ext uri="{FF2B5EF4-FFF2-40B4-BE49-F238E27FC236}">
                    <a16:creationId xmlns:a16="http://schemas.microsoft.com/office/drawing/2014/main" id="{F1A9984D-75DB-5C08-0441-A5B141D15D14}"/>
                  </a:ext>
                </a:extLst>
              </p14:cNvPr>
              <p14:cNvContentPartPr/>
              <p14:nvPr/>
            </p14:nvContentPartPr>
            <p14:xfrm>
              <a:off x="9489172" y="3360262"/>
              <a:ext cx="2081520" cy="15480"/>
            </p14:xfrm>
          </p:contentPart>
        </mc:Choice>
        <mc:Fallback>
          <p:pic>
            <p:nvPicPr>
              <p:cNvPr id="153" name="Ink 152">
                <a:extLst>
                  <a:ext uri="{FF2B5EF4-FFF2-40B4-BE49-F238E27FC236}">
                    <a16:creationId xmlns:a16="http://schemas.microsoft.com/office/drawing/2014/main" id="{F1A9984D-75DB-5C08-0441-A5B141D15D14}"/>
                  </a:ext>
                </a:extLst>
              </p:cNvPr>
              <p:cNvPicPr/>
              <p:nvPr/>
            </p:nvPicPr>
            <p:blipFill>
              <a:blip r:embed="rId245"/>
              <a:stretch>
                <a:fillRect/>
              </a:stretch>
            </p:blipFill>
            <p:spPr>
              <a:xfrm>
                <a:off x="9471172" y="3342622"/>
                <a:ext cx="211716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5" name="Ink 154">
                <a:extLst>
                  <a:ext uri="{FF2B5EF4-FFF2-40B4-BE49-F238E27FC236}">
                    <a16:creationId xmlns:a16="http://schemas.microsoft.com/office/drawing/2014/main" id="{061AD232-C01B-E7E9-884C-6E8C7D5F74EF}"/>
                  </a:ext>
                </a:extLst>
              </p14:cNvPr>
              <p14:cNvContentPartPr/>
              <p14:nvPr/>
            </p14:nvContentPartPr>
            <p14:xfrm>
              <a:off x="9315652" y="3477982"/>
              <a:ext cx="2259000" cy="1232280"/>
            </p14:xfrm>
          </p:contentPart>
        </mc:Choice>
        <mc:Fallback>
          <p:pic>
            <p:nvPicPr>
              <p:cNvPr id="155" name="Ink 154">
                <a:extLst>
                  <a:ext uri="{FF2B5EF4-FFF2-40B4-BE49-F238E27FC236}">
                    <a16:creationId xmlns:a16="http://schemas.microsoft.com/office/drawing/2014/main" id="{061AD232-C01B-E7E9-884C-6E8C7D5F74EF}"/>
                  </a:ext>
                </a:extLst>
              </p:cNvPr>
              <p:cNvPicPr/>
              <p:nvPr/>
            </p:nvPicPr>
            <p:blipFill>
              <a:blip r:embed="rId247"/>
              <a:stretch>
                <a:fillRect/>
              </a:stretch>
            </p:blipFill>
            <p:spPr>
              <a:xfrm>
                <a:off x="9297652" y="3459982"/>
                <a:ext cx="2294640" cy="12679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6" name="Ink 155">
                <a:extLst>
                  <a:ext uri="{FF2B5EF4-FFF2-40B4-BE49-F238E27FC236}">
                    <a16:creationId xmlns:a16="http://schemas.microsoft.com/office/drawing/2014/main" id="{7033CE99-AF70-E625-C20E-D15CCBF078D7}"/>
                  </a:ext>
                </a:extLst>
              </p14:cNvPr>
              <p14:cNvContentPartPr/>
              <p14:nvPr/>
            </p14:nvContentPartPr>
            <p14:xfrm>
              <a:off x="9666292" y="3558982"/>
              <a:ext cx="335880" cy="32040"/>
            </p14:xfrm>
          </p:contentPart>
        </mc:Choice>
        <mc:Fallback>
          <p:pic>
            <p:nvPicPr>
              <p:cNvPr id="156" name="Ink 155">
                <a:extLst>
                  <a:ext uri="{FF2B5EF4-FFF2-40B4-BE49-F238E27FC236}">
                    <a16:creationId xmlns:a16="http://schemas.microsoft.com/office/drawing/2014/main" id="{7033CE99-AF70-E625-C20E-D15CCBF078D7}"/>
                  </a:ext>
                </a:extLst>
              </p:cNvPr>
              <p:cNvPicPr/>
              <p:nvPr/>
            </p:nvPicPr>
            <p:blipFill>
              <a:blip r:embed="rId249"/>
              <a:stretch>
                <a:fillRect/>
              </a:stretch>
            </p:blipFill>
            <p:spPr>
              <a:xfrm>
                <a:off x="9648652" y="3541342"/>
                <a:ext cx="3715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7" name="Ink 156">
                <a:extLst>
                  <a:ext uri="{FF2B5EF4-FFF2-40B4-BE49-F238E27FC236}">
                    <a16:creationId xmlns:a16="http://schemas.microsoft.com/office/drawing/2014/main" id="{F72F144B-8B94-1ABF-1FFE-B98D33F3B06F}"/>
                  </a:ext>
                </a:extLst>
              </p14:cNvPr>
              <p14:cNvContentPartPr/>
              <p14:nvPr/>
            </p14:nvContentPartPr>
            <p14:xfrm>
              <a:off x="9729292" y="3684622"/>
              <a:ext cx="212040" cy="15480"/>
            </p14:xfrm>
          </p:contentPart>
        </mc:Choice>
        <mc:Fallback>
          <p:pic>
            <p:nvPicPr>
              <p:cNvPr id="157" name="Ink 156">
                <a:extLst>
                  <a:ext uri="{FF2B5EF4-FFF2-40B4-BE49-F238E27FC236}">
                    <a16:creationId xmlns:a16="http://schemas.microsoft.com/office/drawing/2014/main" id="{F72F144B-8B94-1ABF-1FFE-B98D33F3B06F}"/>
                  </a:ext>
                </a:extLst>
              </p:cNvPr>
              <p:cNvPicPr/>
              <p:nvPr/>
            </p:nvPicPr>
            <p:blipFill>
              <a:blip r:embed="rId251"/>
              <a:stretch>
                <a:fillRect/>
              </a:stretch>
            </p:blipFill>
            <p:spPr>
              <a:xfrm>
                <a:off x="9711292" y="3666982"/>
                <a:ext cx="2476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8" name="Ink 157">
                <a:extLst>
                  <a:ext uri="{FF2B5EF4-FFF2-40B4-BE49-F238E27FC236}">
                    <a16:creationId xmlns:a16="http://schemas.microsoft.com/office/drawing/2014/main" id="{B648B640-0335-04A8-C275-6D81D50207A9}"/>
                  </a:ext>
                </a:extLst>
              </p14:cNvPr>
              <p14:cNvContentPartPr/>
              <p14:nvPr/>
            </p14:nvContentPartPr>
            <p14:xfrm>
              <a:off x="9785812" y="3826102"/>
              <a:ext cx="150120" cy="26640"/>
            </p14:xfrm>
          </p:contentPart>
        </mc:Choice>
        <mc:Fallback>
          <p:pic>
            <p:nvPicPr>
              <p:cNvPr id="158" name="Ink 157">
                <a:extLst>
                  <a:ext uri="{FF2B5EF4-FFF2-40B4-BE49-F238E27FC236}">
                    <a16:creationId xmlns:a16="http://schemas.microsoft.com/office/drawing/2014/main" id="{B648B640-0335-04A8-C275-6D81D50207A9}"/>
                  </a:ext>
                </a:extLst>
              </p:cNvPr>
              <p:cNvPicPr/>
              <p:nvPr/>
            </p:nvPicPr>
            <p:blipFill>
              <a:blip r:embed="rId253"/>
              <a:stretch>
                <a:fillRect/>
              </a:stretch>
            </p:blipFill>
            <p:spPr>
              <a:xfrm>
                <a:off x="9768172" y="3808102"/>
                <a:ext cx="1857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9" name="Ink 158">
                <a:extLst>
                  <a:ext uri="{FF2B5EF4-FFF2-40B4-BE49-F238E27FC236}">
                    <a16:creationId xmlns:a16="http://schemas.microsoft.com/office/drawing/2014/main" id="{AE67E6A7-4022-0BF0-96B5-B483ACE5C469}"/>
                  </a:ext>
                </a:extLst>
              </p14:cNvPr>
              <p14:cNvContentPartPr/>
              <p14:nvPr/>
            </p14:nvContentPartPr>
            <p14:xfrm>
              <a:off x="10521652" y="3589942"/>
              <a:ext cx="177120" cy="141120"/>
            </p14:xfrm>
          </p:contentPart>
        </mc:Choice>
        <mc:Fallback>
          <p:pic>
            <p:nvPicPr>
              <p:cNvPr id="159" name="Ink 158">
                <a:extLst>
                  <a:ext uri="{FF2B5EF4-FFF2-40B4-BE49-F238E27FC236}">
                    <a16:creationId xmlns:a16="http://schemas.microsoft.com/office/drawing/2014/main" id="{AE67E6A7-4022-0BF0-96B5-B483ACE5C469}"/>
                  </a:ext>
                </a:extLst>
              </p:cNvPr>
              <p:cNvPicPr/>
              <p:nvPr/>
            </p:nvPicPr>
            <p:blipFill>
              <a:blip r:embed="rId255"/>
              <a:stretch>
                <a:fillRect/>
              </a:stretch>
            </p:blipFill>
            <p:spPr>
              <a:xfrm>
                <a:off x="10504012" y="3572302"/>
                <a:ext cx="21276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0" name="Ink 159">
                <a:extLst>
                  <a:ext uri="{FF2B5EF4-FFF2-40B4-BE49-F238E27FC236}">
                    <a16:creationId xmlns:a16="http://schemas.microsoft.com/office/drawing/2014/main" id="{F9DD97A7-601D-346B-5632-85F684FBAAC1}"/>
                  </a:ext>
                </a:extLst>
              </p14:cNvPr>
              <p14:cNvContentPartPr/>
              <p14:nvPr/>
            </p14:nvContentPartPr>
            <p14:xfrm>
              <a:off x="9567292" y="4008622"/>
              <a:ext cx="1776600" cy="621720"/>
            </p14:xfrm>
          </p:contentPart>
        </mc:Choice>
        <mc:Fallback>
          <p:pic>
            <p:nvPicPr>
              <p:cNvPr id="160" name="Ink 159">
                <a:extLst>
                  <a:ext uri="{FF2B5EF4-FFF2-40B4-BE49-F238E27FC236}">
                    <a16:creationId xmlns:a16="http://schemas.microsoft.com/office/drawing/2014/main" id="{F9DD97A7-601D-346B-5632-85F684FBAAC1}"/>
                  </a:ext>
                </a:extLst>
              </p:cNvPr>
              <p:cNvPicPr/>
              <p:nvPr/>
            </p:nvPicPr>
            <p:blipFill>
              <a:blip r:embed="rId257"/>
              <a:stretch>
                <a:fillRect/>
              </a:stretch>
            </p:blipFill>
            <p:spPr>
              <a:xfrm>
                <a:off x="9549292" y="3990982"/>
                <a:ext cx="1812240" cy="6573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1" name="Ink 160">
                <a:extLst>
                  <a:ext uri="{FF2B5EF4-FFF2-40B4-BE49-F238E27FC236}">
                    <a16:creationId xmlns:a16="http://schemas.microsoft.com/office/drawing/2014/main" id="{DA0D5AF8-59A3-9144-5A38-BFC2257DBAC9}"/>
                  </a:ext>
                </a:extLst>
              </p14:cNvPr>
              <p14:cNvContentPartPr/>
              <p14:nvPr/>
            </p14:nvContentPartPr>
            <p14:xfrm>
              <a:off x="9677092" y="4195462"/>
              <a:ext cx="1420920" cy="52560"/>
            </p14:xfrm>
          </p:contentPart>
        </mc:Choice>
        <mc:Fallback>
          <p:pic>
            <p:nvPicPr>
              <p:cNvPr id="161" name="Ink 160">
                <a:extLst>
                  <a:ext uri="{FF2B5EF4-FFF2-40B4-BE49-F238E27FC236}">
                    <a16:creationId xmlns:a16="http://schemas.microsoft.com/office/drawing/2014/main" id="{DA0D5AF8-59A3-9144-5A38-BFC2257DBAC9}"/>
                  </a:ext>
                </a:extLst>
              </p:cNvPr>
              <p:cNvPicPr/>
              <p:nvPr/>
            </p:nvPicPr>
            <p:blipFill>
              <a:blip r:embed="rId259"/>
              <a:stretch>
                <a:fillRect/>
              </a:stretch>
            </p:blipFill>
            <p:spPr>
              <a:xfrm>
                <a:off x="9659092" y="4177462"/>
                <a:ext cx="145656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2" name="Ink 161">
                <a:extLst>
                  <a:ext uri="{FF2B5EF4-FFF2-40B4-BE49-F238E27FC236}">
                    <a16:creationId xmlns:a16="http://schemas.microsoft.com/office/drawing/2014/main" id="{1F14FBA1-407A-83E9-F8E9-9ED0DB515D36}"/>
                  </a:ext>
                </a:extLst>
              </p14:cNvPr>
              <p14:cNvContentPartPr/>
              <p14:nvPr/>
            </p14:nvContentPartPr>
            <p14:xfrm>
              <a:off x="9517612" y="4323622"/>
              <a:ext cx="1626840" cy="136440"/>
            </p14:xfrm>
          </p:contentPart>
        </mc:Choice>
        <mc:Fallback>
          <p:pic>
            <p:nvPicPr>
              <p:cNvPr id="162" name="Ink 161">
                <a:extLst>
                  <a:ext uri="{FF2B5EF4-FFF2-40B4-BE49-F238E27FC236}">
                    <a16:creationId xmlns:a16="http://schemas.microsoft.com/office/drawing/2014/main" id="{1F14FBA1-407A-83E9-F8E9-9ED0DB515D36}"/>
                  </a:ext>
                </a:extLst>
              </p:cNvPr>
              <p:cNvPicPr/>
              <p:nvPr/>
            </p:nvPicPr>
            <p:blipFill>
              <a:blip r:embed="rId261"/>
              <a:stretch>
                <a:fillRect/>
              </a:stretch>
            </p:blipFill>
            <p:spPr>
              <a:xfrm>
                <a:off x="9499612" y="4305622"/>
                <a:ext cx="16624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4" name="Ink 163">
                <a:extLst>
                  <a:ext uri="{FF2B5EF4-FFF2-40B4-BE49-F238E27FC236}">
                    <a16:creationId xmlns:a16="http://schemas.microsoft.com/office/drawing/2014/main" id="{2462E22D-4390-A0A8-912F-670F5E26DB62}"/>
                  </a:ext>
                </a:extLst>
              </p14:cNvPr>
              <p14:cNvContentPartPr/>
              <p14:nvPr/>
            </p14:nvContentPartPr>
            <p14:xfrm>
              <a:off x="9795172" y="4089622"/>
              <a:ext cx="182520" cy="96840"/>
            </p14:xfrm>
          </p:contentPart>
        </mc:Choice>
        <mc:Fallback>
          <p:pic>
            <p:nvPicPr>
              <p:cNvPr id="164" name="Ink 163">
                <a:extLst>
                  <a:ext uri="{FF2B5EF4-FFF2-40B4-BE49-F238E27FC236}">
                    <a16:creationId xmlns:a16="http://schemas.microsoft.com/office/drawing/2014/main" id="{2462E22D-4390-A0A8-912F-670F5E26DB62}"/>
                  </a:ext>
                </a:extLst>
              </p:cNvPr>
              <p:cNvPicPr/>
              <p:nvPr/>
            </p:nvPicPr>
            <p:blipFill>
              <a:blip r:embed="rId263"/>
              <a:stretch>
                <a:fillRect/>
              </a:stretch>
            </p:blipFill>
            <p:spPr>
              <a:xfrm>
                <a:off x="9777172" y="4071982"/>
                <a:ext cx="21816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5" name="Ink 164">
                <a:extLst>
                  <a:ext uri="{FF2B5EF4-FFF2-40B4-BE49-F238E27FC236}">
                    <a16:creationId xmlns:a16="http://schemas.microsoft.com/office/drawing/2014/main" id="{FC98D7D4-2E05-2EF1-12A0-AA38610AD369}"/>
                  </a:ext>
                </a:extLst>
              </p14:cNvPr>
              <p14:cNvContentPartPr/>
              <p14:nvPr/>
            </p14:nvContentPartPr>
            <p14:xfrm>
              <a:off x="9990292" y="4102582"/>
              <a:ext cx="113400" cy="94320"/>
            </p14:xfrm>
          </p:contentPart>
        </mc:Choice>
        <mc:Fallback>
          <p:pic>
            <p:nvPicPr>
              <p:cNvPr id="165" name="Ink 164">
                <a:extLst>
                  <a:ext uri="{FF2B5EF4-FFF2-40B4-BE49-F238E27FC236}">
                    <a16:creationId xmlns:a16="http://schemas.microsoft.com/office/drawing/2014/main" id="{FC98D7D4-2E05-2EF1-12A0-AA38610AD369}"/>
                  </a:ext>
                </a:extLst>
              </p:cNvPr>
              <p:cNvPicPr/>
              <p:nvPr/>
            </p:nvPicPr>
            <p:blipFill>
              <a:blip r:embed="rId265"/>
              <a:stretch>
                <a:fillRect/>
              </a:stretch>
            </p:blipFill>
            <p:spPr>
              <a:xfrm>
                <a:off x="9972292" y="4084582"/>
                <a:ext cx="1490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6" name="Ink 165">
                <a:extLst>
                  <a:ext uri="{FF2B5EF4-FFF2-40B4-BE49-F238E27FC236}">
                    <a16:creationId xmlns:a16="http://schemas.microsoft.com/office/drawing/2014/main" id="{1A8CD756-E4E5-1A1E-6980-C2F17C260B19}"/>
                  </a:ext>
                </a:extLst>
              </p14:cNvPr>
              <p14:cNvContentPartPr/>
              <p14:nvPr/>
            </p14:nvContentPartPr>
            <p14:xfrm>
              <a:off x="10153372" y="4109782"/>
              <a:ext cx="65520" cy="98640"/>
            </p14:xfrm>
          </p:contentPart>
        </mc:Choice>
        <mc:Fallback>
          <p:pic>
            <p:nvPicPr>
              <p:cNvPr id="166" name="Ink 165">
                <a:extLst>
                  <a:ext uri="{FF2B5EF4-FFF2-40B4-BE49-F238E27FC236}">
                    <a16:creationId xmlns:a16="http://schemas.microsoft.com/office/drawing/2014/main" id="{1A8CD756-E4E5-1A1E-6980-C2F17C260B19}"/>
                  </a:ext>
                </a:extLst>
              </p:cNvPr>
              <p:cNvPicPr/>
              <p:nvPr/>
            </p:nvPicPr>
            <p:blipFill>
              <a:blip r:embed="rId267"/>
              <a:stretch>
                <a:fillRect/>
              </a:stretch>
            </p:blipFill>
            <p:spPr>
              <a:xfrm>
                <a:off x="10135372" y="4092142"/>
                <a:ext cx="1011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8" name="Ink 167">
                <a:extLst>
                  <a:ext uri="{FF2B5EF4-FFF2-40B4-BE49-F238E27FC236}">
                    <a16:creationId xmlns:a16="http://schemas.microsoft.com/office/drawing/2014/main" id="{AB4E0A90-ABE9-1BE3-BA8E-219FB5FA60F8}"/>
                  </a:ext>
                </a:extLst>
              </p14:cNvPr>
              <p14:cNvContentPartPr/>
              <p14:nvPr/>
            </p14:nvContentPartPr>
            <p14:xfrm>
              <a:off x="9750892" y="4269622"/>
              <a:ext cx="140400" cy="109800"/>
            </p14:xfrm>
          </p:contentPart>
        </mc:Choice>
        <mc:Fallback>
          <p:pic>
            <p:nvPicPr>
              <p:cNvPr id="168" name="Ink 167">
                <a:extLst>
                  <a:ext uri="{FF2B5EF4-FFF2-40B4-BE49-F238E27FC236}">
                    <a16:creationId xmlns:a16="http://schemas.microsoft.com/office/drawing/2014/main" id="{AB4E0A90-ABE9-1BE3-BA8E-219FB5FA60F8}"/>
                  </a:ext>
                </a:extLst>
              </p:cNvPr>
              <p:cNvPicPr/>
              <p:nvPr/>
            </p:nvPicPr>
            <p:blipFill>
              <a:blip r:embed="rId269"/>
              <a:stretch>
                <a:fillRect/>
              </a:stretch>
            </p:blipFill>
            <p:spPr>
              <a:xfrm>
                <a:off x="9732892" y="4251622"/>
                <a:ext cx="17604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9" name="Ink 168">
                <a:extLst>
                  <a:ext uri="{FF2B5EF4-FFF2-40B4-BE49-F238E27FC236}">
                    <a16:creationId xmlns:a16="http://schemas.microsoft.com/office/drawing/2014/main" id="{E279E692-9952-03E0-287B-BBD300B74914}"/>
                  </a:ext>
                </a:extLst>
              </p14:cNvPr>
              <p14:cNvContentPartPr/>
              <p14:nvPr/>
            </p14:nvContentPartPr>
            <p14:xfrm>
              <a:off x="9931972" y="4306702"/>
              <a:ext cx="232920" cy="96840"/>
            </p14:xfrm>
          </p:contentPart>
        </mc:Choice>
        <mc:Fallback>
          <p:pic>
            <p:nvPicPr>
              <p:cNvPr id="169" name="Ink 168">
                <a:extLst>
                  <a:ext uri="{FF2B5EF4-FFF2-40B4-BE49-F238E27FC236}">
                    <a16:creationId xmlns:a16="http://schemas.microsoft.com/office/drawing/2014/main" id="{E279E692-9952-03E0-287B-BBD300B74914}"/>
                  </a:ext>
                </a:extLst>
              </p:cNvPr>
              <p:cNvPicPr/>
              <p:nvPr/>
            </p:nvPicPr>
            <p:blipFill>
              <a:blip r:embed="rId271"/>
              <a:stretch>
                <a:fillRect/>
              </a:stretch>
            </p:blipFill>
            <p:spPr>
              <a:xfrm>
                <a:off x="9914332" y="4288702"/>
                <a:ext cx="26856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0" name="Ink 169">
                <a:extLst>
                  <a:ext uri="{FF2B5EF4-FFF2-40B4-BE49-F238E27FC236}">
                    <a16:creationId xmlns:a16="http://schemas.microsoft.com/office/drawing/2014/main" id="{6506E93F-C177-27AE-B77B-8BCFFE01A1C1}"/>
                  </a:ext>
                </a:extLst>
              </p14:cNvPr>
              <p14:cNvContentPartPr/>
              <p14:nvPr/>
            </p14:nvContentPartPr>
            <p14:xfrm>
              <a:off x="10184332" y="4334062"/>
              <a:ext cx="82800" cy="74520"/>
            </p14:xfrm>
          </p:contentPart>
        </mc:Choice>
        <mc:Fallback>
          <p:pic>
            <p:nvPicPr>
              <p:cNvPr id="170" name="Ink 169">
                <a:extLst>
                  <a:ext uri="{FF2B5EF4-FFF2-40B4-BE49-F238E27FC236}">
                    <a16:creationId xmlns:a16="http://schemas.microsoft.com/office/drawing/2014/main" id="{6506E93F-C177-27AE-B77B-8BCFFE01A1C1}"/>
                  </a:ext>
                </a:extLst>
              </p:cNvPr>
              <p:cNvPicPr/>
              <p:nvPr/>
            </p:nvPicPr>
            <p:blipFill>
              <a:blip r:embed="rId273"/>
              <a:stretch>
                <a:fillRect/>
              </a:stretch>
            </p:blipFill>
            <p:spPr>
              <a:xfrm>
                <a:off x="10166692" y="4316062"/>
                <a:ext cx="11844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71" name="Ink 170">
                <a:extLst>
                  <a:ext uri="{FF2B5EF4-FFF2-40B4-BE49-F238E27FC236}">
                    <a16:creationId xmlns:a16="http://schemas.microsoft.com/office/drawing/2014/main" id="{8C893828-9976-E103-95BA-55D19286076A}"/>
                  </a:ext>
                </a:extLst>
              </p14:cNvPr>
              <p14:cNvContentPartPr/>
              <p14:nvPr/>
            </p14:nvContentPartPr>
            <p14:xfrm>
              <a:off x="9859972" y="4453222"/>
              <a:ext cx="59040" cy="69480"/>
            </p14:xfrm>
          </p:contentPart>
        </mc:Choice>
        <mc:Fallback>
          <p:pic>
            <p:nvPicPr>
              <p:cNvPr id="171" name="Ink 170">
                <a:extLst>
                  <a:ext uri="{FF2B5EF4-FFF2-40B4-BE49-F238E27FC236}">
                    <a16:creationId xmlns:a16="http://schemas.microsoft.com/office/drawing/2014/main" id="{8C893828-9976-E103-95BA-55D19286076A}"/>
                  </a:ext>
                </a:extLst>
              </p:cNvPr>
              <p:cNvPicPr/>
              <p:nvPr/>
            </p:nvPicPr>
            <p:blipFill>
              <a:blip r:embed="rId275"/>
              <a:stretch>
                <a:fillRect/>
              </a:stretch>
            </p:blipFill>
            <p:spPr>
              <a:xfrm>
                <a:off x="9841972" y="4435582"/>
                <a:ext cx="9468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2" name="Ink 171">
                <a:extLst>
                  <a:ext uri="{FF2B5EF4-FFF2-40B4-BE49-F238E27FC236}">
                    <a16:creationId xmlns:a16="http://schemas.microsoft.com/office/drawing/2014/main" id="{0A6B31E5-C434-B4E2-44C2-7B6343BC5F23}"/>
                  </a:ext>
                </a:extLst>
              </p14:cNvPr>
              <p14:cNvContentPartPr/>
              <p14:nvPr/>
            </p14:nvContentPartPr>
            <p14:xfrm>
              <a:off x="9916132" y="4397422"/>
              <a:ext cx="93240" cy="72360"/>
            </p14:xfrm>
          </p:contentPart>
        </mc:Choice>
        <mc:Fallback>
          <p:pic>
            <p:nvPicPr>
              <p:cNvPr id="172" name="Ink 171">
                <a:extLst>
                  <a:ext uri="{FF2B5EF4-FFF2-40B4-BE49-F238E27FC236}">
                    <a16:creationId xmlns:a16="http://schemas.microsoft.com/office/drawing/2014/main" id="{0A6B31E5-C434-B4E2-44C2-7B6343BC5F23}"/>
                  </a:ext>
                </a:extLst>
              </p:cNvPr>
              <p:cNvPicPr/>
              <p:nvPr/>
            </p:nvPicPr>
            <p:blipFill>
              <a:blip r:embed="rId277"/>
              <a:stretch>
                <a:fillRect/>
              </a:stretch>
            </p:blipFill>
            <p:spPr>
              <a:xfrm>
                <a:off x="9898132" y="4379422"/>
                <a:ext cx="1288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3" name="Ink 172">
                <a:extLst>
                  <a:ext uri="{FF2B5EF4-FFF2-40B4-BE49-F238E27FC236}">
                    <a16:creationId xmlns:a16="http://schemas.microsoft.com/office/drawing/2014/main" id="{A3B21714-43BD-AE44-BB84-14667B424DCB}"/>
                  </a:ext>
                </a:extLst>
              </p14:cNvPr>
              <p14:cNvContentPartPr/>
              <p14:nvPr/>
            </p14:nvContentPartPr>
            <p14:xfrm>
              <a:off x="10052212" y="4426942"/>
              <a:ext cx="127440" cy="111960"/>
            </p14:xfrm>
          </p:contentPart>
        </mc:Choice>
        <mc:Fallback>
          <p:pic>
            <p:nvPicPr>
              <p:cNvPr id="173" name="Ink 172">
                <a:extLst>
                  <a:ext uri="{FF2B5EF4-FFF2-40B4-BE49-F238E27FC236}">
                    <a16:creationId xmlns:a16="http://schemas.microsoft.com/office/drawing/2014/main" id="{A3B21714-43BD-AE44-BB84-14667B424DCB}"/>
                  </a:ext>
                </a:extLst>
              </p:cNvPr>
              <p:cNvPicPr/>
              <p:nvPr/>
            </p:nvPicPr>
            <p:blipFill>
              <a:blip r:embed="rId279"/>
              <a:stretch>
                <a:fillRect/>
              </a:stretch>
            </p:blipFill>
            <p:spPr>
              <a:xfrm>
                <a:off x="10034212" y="4408942"/>
                <a:ext cx="16308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4" name="Ink 173">
                <a:extLst>
                  <a:ext uri="{FF2B5EF4-FFF2-40B4-BE49-F238E27FC236}">
                    <a16:creationId xmlns:a16="http://schemas.microsoft.com/office/drawing/2014/main" id="{0C04A8AC-3038-A7F4-5F71-39D87A17A78A}"/>
                  </a:ext>
                </a:extLst>
              </p14:cNvPr>
              <p14:cNvContentPartPr/>
              <p14:nvPr/>
            </p14:nvContentPartPr>
            <p14:xfrm>
              <a:off x="10010452" y="4482742"/>
              <a:ext cx="137880" cy="35280"/>
            </p14:xfrm>
          </p:contentPart>
        </mc:Choice>
        <mc:Fallback>
          <p:pic>
            <p:nvPicPr>
              <p:cNvPr id="174" name="Ink 173">
                <a:extLst>
                  <a:ext uri="{FF2B5EF4-FFF2-40B4-BE49-F238E27FC236}">
                    <a16:creationId xmlns:a16="http://schemas.microsoft.com/office/drawing/2014/main" id="{0C04A8AC-3038-A7F4-5F71-39D87A17A78A}"/>
                  </a:ext>
                </a:extLst>
              </p:cNvPr>
              <p:cNvPicPr/>
              <p:nvPr/>
            </p:nvPicPr>
            <p:blipFill>
              <a:blip r:embed="rId281"/>
              <a:stretch>
                <a:fillRect/>
              </a:stretch>
            </p:blipFill>
            <p:spPr>
              <a:xfrm>
                <a:off x="9992812" y="4465102"/>
                <a:ext cx="17352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6" name="Ink 175">
                <a:extLst>
                  <a:ext uri="{FF2B5EF4-FFF2-40B4-BE49-F238E27FC236}">
                    <a16:creationId xmlns:a16="http://schemas.microsoft.com/office/drawing/2014/main" id="{04F58950-52A3-BC0F-A424-9CA5957A6D9F}"/>
                  </a:ext>
                </a:extLst>
              </p14:cNvPr>
              <p14:cNvContentPartPr/>
              <p14:nvPr/>
            </p14:nvContentPartPr>
            <p14:xfrm>
              <a:off x="5395252" y="211702"/>
              <a:ext cx="11160" cy="257400"/>
            </p14:xfrm>
          </p:contentPart>
        </mc:Choice>
        <mc:Fallback>
          <p:pic>
            <p:nvPicPr>
              <p:cNvPr id="176" name="Ink 175">
                <a:extLst>
                  <a:ext uri="{FF2B5EF4-FFF2-40B4-BE49-F238E27FC236}">
                    <a16:creationId xmlns:a16="http://schemas.microsoft.com/office/drawing/2014/main" id="{04F58950-52A3-BC0F-A424-9CA5957A6D9F}"/>
                  </a:ext>
                </a:extLst>
              </p:cNvPr>
              <p:cNvPicPr/>
              <p:nvPr/>
            </p:nvPicPr>
            <p:blipFill>
              <a:blip r:embed="rId283"/>
              <a:stretch>
                <a:fillRect/>
              </a:stretch>
            </p:blipFill>
            <p:spPr>
              <a:xfrm>
                <a:off x="5377252" y="194062"/>
                <a:ext cx="4680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7" name="Ink 176">
                <a:extLst>
                  <a:ext uri="{FF2B5EF4-FFF2-40B4-BE49-F238E27FC236}">
                    <a16:creationId xmlns:a16="http://schemas.microsoft.com/office/drawing/2014/main" id="{986B87EB-B40D-A1EE-CD2A-9C232F45B50A}"/>
                  </a:ext>
                </a:extLst>
              </p14:cNvPr>
              <p14:cNvContentPartPr/>
              <p14:nvPr/>
            </p14:nvContentPartPr>
            <p14:xfrm>
              <a:off x="5208412" y="230062"/>
              <a:ext cx="365760" cy="269640"/>
            </p14:xfrm>
          </p:contentPart>
        </mc:Choice>
        <mc:Fallback>
          <p:pic>
            <p:nvPicPr>
              <p:cNvPr id="177" name="Ink 176">
                <a:extLst>
                  <a:ext uri="{FF2B5EF4-FFF2-40B4-BE49-F238E27FC236}">
                    <a16:creationId xmlns:a16="http://schemas.microsoft.com/office/drawing/2014/main" id="{986B87EB-B40D-A1EE-CD2A-9C232F45B50A}"/>
                  </a:ext>
                </a:extLst>
              </p:cNvPr>
              <p:cNvPicPr/>
              <p:nvPr/>
            </p:nvPicPr>
            <p:blipFill>
              <a:blip r:embed="rId285"/>
              <a:stretch>
                <a:fillRect/>
              </a:stretch>
            </p:blipFill>
            <p:spPr>
              <a:xfrm>
                <a:off x="5190412" y="212062"/>
                <a:ext cx="40140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8" name="Ink 177">
                <a:extLst>
                  <a:ext uri="{FF2B5EF4-FFF2-40B4-BE49-F238E27FC236}">
                    <a16:creationId xmlns:a16="http://schemas.microsoft.com/office/drawing/2014/main" id="{FBFCBD62-24C9-4957-FB1D-F3927BA7F8A7}"/>
                  </a:ext>
                </a:extLst>
              </p14:cNvPr>
              <p14:cNvContentPartPr/>
              <p14:nvPr/>
            </p14:nvContentPartPr>
            <p14:xfrm>
              <a:off x="5640772" y="341662"/>
              <a:ext cx="37800" cy="132480"/>
            </p14:xfrm>
          </p:contentPart>
        </mc:Choice>
        <mc:Fallback>
          <p:pic>
            <p:nvPicPr>
              <p:cNvPr id="178" name="Ink 177">
                <a:extLst>
                  <a:ext uri="{FF2B5EF4-FFF2-40B4-BE49-F238E27FC236}">
                    <a16:creationId xmlns:a16="http://schemas.microsoft.com/office/drawing/2014/main" id="{FBFCBD62-24C9-4957-FB1D-F3927BA7F8A7}"/>
                  </a:ext>
                </a:extLst>
              </p:cNvPr>
              <p:cNvPicPr/>
              <p:nvPr/>
            </p:nvPicPr>
            <p:blipFill>
              <a:blip r:embed="rId287"/>
              <a:stretch>
                <a:fillRect/>
              </a:stretch>
            </p:blipFill>
            <p:spPr>
              <a:xfrm>
                <a:off x="5622772" y="324022"/>
                <a:ext cx="7344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9" name="Ink 178">
                <a:extLst>
                  <a:ext uri="{FF2B5EF4-FFF2-40B4-BE49-F238E27FC236}">
                    <a16:creationId xmlns:a16="http://schemas.microsoft.com/office/drawing/2014/main" id="{3A82A72F-14AC-F76F-D4C7-994D63556E82}"/>
                  </a:ext>
                </a:extLst>
              </p14:cNvPr>
              <p14:cNvContentPartPr/>
              <p14:nvPr/>
            </p14:nvContentPartPr>
            <p14:xfrm>
              <a:off x="5772172" y="321502"/>
              <a:ext cx="115560" cy="114120"/>
            </p14:xfrm>
          </p:contentPart>
        </mc:Choice>
        <mc:Fallback>
          <p:pic>
            <p:nvPicPr>
              <p:cNvPr id="179" name="Ink 178">
                <a:extLst>
                  <a:ext uri="{FF2B5EF4-FFF2-40B4-BE49-F238E27FC236}">
                    <a16:creationId xmlns:a16="http://schemas.microsoft.com/office/drawing/2014/main" id="{3A82A72F-14AC-F76F-D4C7-994D63556E82}"/>
                  </a:ext>
                </a:extLst>
              </p:cNvPr>
              <p:cNvPicPr/>
              <p:nvPr/>
            </p:nvPicPr>
            <p:blipFill>
              <a:blip r:embed="rId289"/>
              <a:stretch>
                <a:fillRect/>
              </a:stretch>
            </p:blipFill>
            <p:spPr>
              <a:xfrm>
                <a:off x="5754172" y="303502"/>
                <a:ext cx="15120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0" name="Ink 179">
                <a:extLst>
                  <a:ext uri="{FF2B5EF4-FFF2-40B4-BE49-F238E27FC236}">
                    <a16:creationId xmlns:a16="http://schemas.microsoft.com/office/drawing/2014/main" id="{88BC819B-7CA6-185A-DE9E-FAE6111431D0}"/>
                  </a:ext>
                </a:extLst>
              </p14:cNvPr>
              <p14:cNvContentPartPr/>
              <p14:nvPr/>
            </p14:nvContentPartPr>
            <p14:xfrm>
              <a:off x="5984212" y="313222"/>
              <a:ext cx="95760" cy="214920"/>
            </p14:xfrm>
          </p:contentPart>
        </mc:Choice>
        <mc:Fallback>
          <p:pic>
            <p:nvPicPr>
              <p:cNvPr id="180" name="Ink 179">
                <a:extLst>
                  <a:ext uri="{FF2B5EF4-FFF2-40B4-BE49-F238E27FC236}">
                    <a16:creationId xmlns:a16="http://schemas.microsoft.com/office/drawing/2014/main" id="{88BC819B-7CA6-185A-DE9E-FAE6111431D0}"/>
                  </a:ext>
                </a:extLst>
              </p:cNvPr>
              <p:cNvPicPr/>
              <p:nvPr/>
            </p:nvPicPr>
            <p:blipFill>
              <a:blip r:embed="rId291"/>
              <a:stretch>
                <a:fillRect/>
              </a:stretch>
            </p:blipFill>
            <p:spPr>
              <a:xfrm>
                <a:off x="5966572" y="295582"/>
                <a:ext cx="13140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81" name="Ink 180">
                <a:extLst>
                  <a:ext uri="{FF2B5EF4-FFF2-40B4-BE49-F238E27FC236}">
                    <a16:creationId xmlns:a16="http://schemas.microsoft.com/office/drawing/2014/main" id="{0CFD6C8E-ED69-046C-A7B3-E80E44DFFBC3}"/>
                  </a:ext>
                </a:extLst>
              </p14:cNvPr>
              <p14:cNvContentPartPr/>
              <p14:nvPr/>
            </p14:nvContentPartPr>
            <p14:xfrm>
              <a:off x="6145852" y="246982"/>
              <a:ext cx="27360" cy="184320"/>
            </p14:xfrm>
          </p:contentPart>
        </mc:Choice>
        <mc:Fallback>
          <p:pic>
            <p:nvPicPr>
              <p:cNvPr id="181" name="Ink 180">
                <a:extLst>
                  <a:ext uri="{FF2B5EF4-FFF2-40B4-BE49-F238E27FC236}">
                    <a16:creationId xmlns:a16="http://schemas.microsoft.com/office/drawing/2014/main" id="{0CFD6C8E-ED69-046C-A7B3-E80E44DFFBC3}"/>
                  </a:ext>
                </a:extLst>
              </p:cNvPr>
              <p:cNvPicPr/>
              <p:nvPr/>
            </p:nvPicPr>
            <p:blipFill>
              <a:blip r:embed="rId293"/>
              <a:stretch>
                <a:fillRect/>
              </a:stretch>
            </p:blipFill>
            <p:spPr>
              <a:xfrm>
                <a:off x="6127852" y="229342"/>
                <a:ext cx="6300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2" name="Ink 181">
                <a:extLst>
                  <a:ext uri="{FF2B5EF4-FFF2-40B4-BE49-F238E27FC236}">
                    <a16:creationId xmlns:a16="http://schemas.microsoft.com/office/drawing/2014/main" id="{FBD1827F-9286-68A9-50F0-C9429C979A64}"/>
                  </a:ext>
                </a:extLst>
              </p14:cNvPr>
              <p14:cNvContentPartPr/>
              <p14:nvPr/>
            </p14:nvContentPartPr>
            <p14:xfrm>
              <a:off x="6282292" y="334462"/>
              <a:ext cx="337320" cy="375480"/>
            </p14:xfrm>
          </p:contentPart>
        </mc:Choice>
        <mc:Fallback>
          <p:pic>
            <p:nvPicPr>
              <p:cNvPr id="182" name="Ink 181">
                <a:extLst>
                  <a:ext uri="{FF2B5EF4-FFF2-40B4-BE49-F238E27FC236}">
                    <a16:creationId xmlns:a16="http://schemas.microsoft.com/office/drawing/2014/main" id="{FBD1827F-9286-68A9-50F0-C9429C979A64}"/>
                  </a:ext>
                </a:extLst>
              </p:cNvPr>
              <p:cNvPicPr/>
              <p:nvPr/>
            </p:nvPicPr>
            <p:blipFill>
              <a:blip r:embed="rId295"/>
              <a:stretch>
                <a:fillRect/>
              </a:stretch>
            </p:blipFill>
            <p:spPr>
              <a:xfrm>
                <a:off x="6264292" y="316822"/>
                <a:ext cx="372960" cy="4111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3" name="Ink 182">
                <a:extLst>
                  <a:ext uri="{FF2B5EF4-FFF2-40B4-BE49-F238E27FC236}">
                    <a16:creationId xmlns:a16="http://schemas.microsoft.com/office/drawing/2014/main" id="{B9B701B3-09EF-B5F7-C84F-71159C98AE42}"/>
                  </a:ext>
                </a:extLst>
              </p14:cNvPr>
              <p14:cNvContentPartPr/>
              <p14:nvPr/>
            </p14:nvContentPartPr>
            <p14:xfrm>
              <a:off x="5202652" y="493942"/>
              <a:ext cx="1476000" cy="48600"/>
            </p14:xfrm>
          </p:contentPart>
        </mc:Choice>
        <mc:Fallback>
          <p:pic>
            <p:nvPicPr>
              <p:cNvPr id="183" name="Ink 182">
                <a:extLst>
                  <a:ext uri="{FF2B5EF4-FFF2-40B4-BE49-F238E27FC236}">
                    <a16:creationId xmlns:a16="http://schemas.microsoft.com/office/drawing/2014/main" id="{B9B701B3-09EF-B5F7-C84F-71159C98AE42}"/>
                  </a:ext>
                </a:extLst>
              </p:cNvPr>
              <p:cNvPicPr/>
              <p:nvPr/>
            </p:nvPicPr>
            <p:blipFill>
              <a:blip r:embed="rId297"/>
              <a:stretch>
                <a:fillRect/>
              </a:stretch>
            </p:blipFill>
            <p:spPr>
              <a:xfrm>
                <a:off x="5184652" y="475942"/>
                <a:ext cx="151164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4" name="Ink 183">
                <a:extLst>
                  <a:ext uri="{FF2B5EF4-FFF2-40B4-BE49-F238E27FC236}">
                    <a16:creationId xmlns:a16="http://schemas.microsoft.com/office/drawing/2014/main" id="{3066071B-3D83-2CDC-DB37-99002CA984C4}"/>
                  </a:ext>
                </a:extLst>
              </p14:cNvPr>
              <p14:cNvContentPartPr/>
              <p14:nvPr/>
            </p14:nvContentPartPr>
            <p14:xfrm>
              <a:off x="5735452" y="585382"/>
              <a:ext cx="49680" cy="264240"/>
            </p14:xfrm>
          </p:contentPart>
        </mc:Choice>
        <mc:Fallback>
          <p:pic>
            <p:nvPicPr>
              <p:cNvPr id="184" name="Ink 183">
                <a:extLst>
                  <a:ext uri="{FF2B5EF4-FFF2-40B4-BE49-F238E27FC236}">
                    <a16:creationId xmlns:a16="http://schemas.microsoft.com/office/drawing/2014/main" id="{3066071B-3D83-2CDC-DB37-99002CA984C4}"/>
                  </a:ext>
                </a:extLst>
              </p:cNvPr>
              <p:cNvPicPr/>
              <p:nvPr/>
            </p:nvPicPr>
            <p:blipFill>
              <a:blip r:embed="rId299"/>
              <a:stretch>
                <a:fillRect/>
              </a:stretch>
            </p:blipFill>
            <p:spPr>
              <a:xfrm>
                <a:off x="5717452" y="567382"/>
                <a:ext cx="8532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5" name="Ink 184">
                <a:extLst>
                  <a:ext uri="{FF2B5EF4-FFF2-40B4-BE49-F238E27FC236}">
                    <a16:creationId xmlns:a16="http://schemas.microsoft.com/office/drawing/2014/main" id="{45C84F9F-AA0E-53B4-14CB-EC985BC7E777}"/>
                  </a:ext>
                </a:extLst>
              </p14:cNvPr>
              <p14:cNvContentPartPr/>
              <p14:nvPr/>
            </p14:nvContentPartPr>
            <p14:xfrm>
              <a:off x="5941732" y="645502"/>
              <a:ext cx="38880" cy="289440"/>
            </p14:xfrm>
          </p:contentPart>
        </mc:Choice>
        <mc:Fallback>
          <p:pic>
            <p:nvPicPr>
              <p:cNvPr id="185" name="Ink 184">
                <a:extLst>
                  <a:ext uri="{FF2B5EF4-FFF2-40B4-BE49-F238E27FC236}">
                    <a16:creationId xmlns:a16="http://schemas.microsoft.com/office/drawing/2014/main" id="{45C84F9F-AA0E-53B4-14CB-EC985BC7E777}"/>
                  </a:ext>
                </a:extLst>
              </p:cNvPr>
              <p:cNvPicPr/>
              <p:nvPr/>
            </p:nvPicPr>
            <p:blipFill>
              <a:blip r:embed="rId301"/>
              <a:stretch>
                <a:fillRect/>
              </a:stretch>
            </p:blipFill>
            <p:spPr>
              <a:xfrm>
                <a:off x="5923732" y="627862"/>
                <a:ext cx="7452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6" name="Ink 185">
                <a:extLst>
                  <a:ext uri="{FF2B5EF4-FFF2-40B4-BE49-F238E27FC236}">
                    <a16:creationId xmlns:a16="http://schemas.microsoft.com/office/drawing/2014/main" id="{ACC79B08-01FC-ED71-674C-8C2E9CDE7DAA}"/>
                  </a:ext>
                </a:extLst>
              </p14:cNvPr>
              <p14:cNvContentPartPr/>
              <p14:nvPr/>
            </p14:nvContentPartPr>
            <p14:xfrm>
              <a:off x="6193012" y="736222"/>
              <a:ext cx="47520" cy="255240"/>
            </p14:xfrm>
          </p:contentPart>
        </mc:Choice>
        <mc:Fallback>
          <p:pic>
            <p:nvPicPr>
              <p:cNvPr id="186" name="Ink 185">
                <a:extLst>
                  <a:ext uri="{FF2B5EF4-FFF2-40B4-BE49-F238E27FC236}">
                    <a16:creationId xmlns:a16="http://schemas.microsoft.com/office/drawing/2014/main" id="{ACC79B08-01FC-ED71-674C-8C2E9CDE7DAA}"/>
                  </a:ext>
                </a:extLst>
              </p:cNvPr>
              <p:cNvPicPr/>
              <p:nvPr/>
            </p:nvPicPr>
            <p:blipFill>
              <a:blip r:embed="rId303"/>
              <a:stretch>
                <a:fillRect/>
              </a:stretch>
            </p:blipFill>
            <p:spPr>
              <a:xfrm>
                <a:off x="6175012" y="718222"/>
                <a:ext cx="8316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7" name="Ink 186">
                <a:extLst>
                  <a:ext uri="{FF2B5EF4-FFF2-40B4-BE49-F238E27FC236}">
                    <a16:creationId xmlns:a16="http://schemas.microsoft.com/office/drawing/2014/main" id="{81C1A23D-A3AC-33D7-F06D-3257BF348932}"/>
                  </a:ext>
                </a:extLst>
              </p14:cNvPr>
              <p14:cNvContentPartPr/>
              <p14:nvPr/>
            </p14:nvContentPartPr>
            <p14:xfrm>
              <a:off x="6399292" y="810022"/>
              <a:ext cx="68400" cy="247680"/>
            </p14:xfrm>
          </p:contentPart>
        </mc:Choice>
        <mc:Fallback>
          <p:pic>
            <p:nvPicPr>
              <p:cNvPr id="187" name="Ink 186">
                <a:extLst>
                  <a:ext uri="{FF2B5EF4-FFF2-40B4-BE49-F238E27FC236}">
                    <a16:creationId xmlns:a16="http://schemas.microsoft.com/office/drawing/2014/main" id="{81C1A23D-A3AC-33D7-F06D-3257BF348932}"/>
                  </a:ext>
                </a:extLst>
              </p:cNvPr>
              <p:cNvPicPr/>
              <p:nvPr/>
            </p:nvPicPr>
            <p:blipFill>
              <a:blip r:embed="rId305"/>
              <a:stretch>
                <a:fillRect/>
              </a:stretch>
            </p:blipFill>
            <p:spPr>
              <a:xfrm>
                <a:off x="6381292" y="792022"/>
                <a:ext cx="10404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9" name="Ink 188">
                <a:extLst>
                  <a:ext uri="{FF2B5EF4-FFF2-40B4-BE49-F238E27FC236}">
                    <a16:creationId xmlns:a16="http://schemas.microsoft.com/office/drawing/2014/main" id="{AAC2FFF0-58D8-44BD-92D3-3F667A551A8A}"/>
                  </a:ext>
                </a:extLst>
              </p14:cNvPr>
              <p14:cNvContentPartPr/>
              <p14:nvPr/>
            </p14:nvContentPartPr>
            <p14:xfrm>
              <a:off x="5714212" y="646942"/>
              <a:ext cx="771480" cy="324360"/>
            </p14:xfrm>
          </p:contentPart>
        </mc:Choice>
        <mc:Fallback>
          <p:pic>
            <p:nvPicPr>
              <p:cNvPr id="189" name="Ink 188">
                <a:extLst>
                  <a:ext uri="{FF2B5EF4-FFF2-40B4-BE49-F238E27FC236}">
                    <a16:creationId xmlns:a16="http://schemas.microsoft.com/office/drawing/2014/main" id="{AAC2FFF0-58D8-44BD-92D3-3F667A551A8A}"/>
                  </a:ext>
                </a:extLst>
              </p:cNvPr>
              <p:cNvPicPr/>
              <p:nvPr/>
            </p:nvPicPr>
            <p:blipFill>
              <a:blip r:embed="rId307"/>
              <a:stretch>
                <a:fillRect/>
              </a:stretch>
            </p:blipFill>
            <p:spPr>
              <a:xfrm>
                <a:off x="5696212" y="629302"/>
                <a:ext cx="80712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90" name="Ink 189">
                <a:extLst>
                  <a:ext uri="{FF2B5EF4-FFF2-40B4-BE49-F238E27FC236}">
                    <a16:creationId xmlns:a16="http://schemas.microsoft.com/office/drawing/2014/main" id="{94A34E87-B0C4-73A0-8A81-48CE7E017FA5}"/>
                  </a:ext>
                </a:extLst>
              </p14:cNvPr>
              <p14:cNvContentPartPr/>
              <p14:nvPr/>
            </p14:nvContentPartPr>
            <p14:xfrm>
              <a:off x="6419452" y="862582"/>
              <a:ext cx="101520" cy="143280"/>
            </p14:xfrm>
          </p:contentPart>
        </mc:Choice>
        <mc:Fallback>
          <p:pic>
            <p:nvPicPr>
              <p:cNvPr id="190" name="Ink 189">
                <a:extLst>
                  <a:ext uri="{FF2B5EF4-FFF2-40B4-BE49-F238E27FC236}">
                    <a16:creationId xmlns:a16="http://schemas.microsoft.com/office/drawing/2014/main" id="{94A34E87-B0C4-73A0-8A81-48CE7E017FA5}"/>
                  </a:ext>
                </a:extLst>
              </p:cNvPr>
              <p:cNvPicPr/>
              <p:nvPr/>
            </p:nvPicPr>
            <p:blipFill>
              <a:blip r:embed="rId309"/>
              <a:stretch>
                <a:fillRect/>
              </a:stretch>
            </p:blipFill>
            <p:spPr>
              <a:xfrm>
                <a:off x="6401812" y="844942"/>
                <a:ext cx="13716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2" name="Ink 191">
                <a:extLst>
                  <a:ext uri="{FF2B5EF4-FFF2-40B4-BE49-F238E27FC236}">
                    <a16:creationId xmlns:a16="http://schemas.microsoft.com/office/drawing/2014/main" id="{61EDEEEA-ED4F-2C01-7C5C-EB1CEE7C128B}"/>
                  </a:ext>
                </a:extLst>
              </p14:cNvPr>
              <p14:cNvContentPartPr/>
              <p14:nvPr/>
            </p14:nvContentPartPr>
            <p14:xfrm>
              <a:off x="7706812" y="416902"/>
              <a:ext cx="253800" cy="196920"/>
            </p14:xfrm>
          </p:contentPart>
        </mc:Choice>
        <mc:Fallback>
          <p:pic>
            <p:nvPicPr>
              <p:cNvPr id="192" name="Ink 191">
                <a:extLst>
                  <a:ext uri="{FF2B5EF4-FFF2-40B4-BE49-F238E27FC236}">
                    <a16:creationId xmlns:a16="http://schemas.microsoft.com/office/drawing/2014/main" id="{61EDEEEA-ED4F-2C01-7C5C-EB1CEE7C128B}"/>
                  </a:ext>
                </a:extLst>
              </p:cNvPr>
              <p:cNvPicPr/>
              <p:nvPr/>
            </p:nvPicPr>
            <p:blipFill>
              <a:blip r:embed="rId311"/>
              <a:stretch>
                <a:fillRect/>
              </a:stretch>
            </p:blipFill>
            <p:spPr>
              <a:xfrm>
                <a:off x="7688812" y="398902"/>
                <a:ext cx="28944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3" name="Ink 192">
                <a:extLst>
                  <a:ext uri="{FF2B5EF4-FFF2-40B4-BE49-F238E27FC236}">
                    <a16:creationId xmlns:a16="http://schemas.microsoft.com/office/drawing/2014/main" id="{1F6C275D-A41B-6799-5875-37E9B2D84CF0}"/>
                  </a:ext>
                </a:extLst>
              </p14:cNvPr>
              <p14:cNvContentPartPr/>
              <p14:nvPr/>
            </p14:nvContentPartPr>
            <p14:xfrm>
              <a:off x="8088052" y="419062"/>
              <a:ext cx="188640" cy="205920"/>
            </p14:xfrm>
          </p:contentPart>
        </mc:Choice>
        <mc:Fallback>
          <p:pic>
            <p:nvPicPr>
              <p:cNvPr id="193" name="Ink 192">
                <a:extLst>
                  <a:ext uri="{FF2B5EF4-FFF2-40B4-BE49-F238E27FC236}">
                    <a16:creationId xmlns:a16="http://schemas.microsoft.com/office/drawing/2014/main" id="{1F6C275D-A41B-6799-5875-37E9B2D84CF0}"/>
                  </a:ext>
                </a:extLst>
              </p:cNvPr>
              <p:cNvPicPr/>
              <p:nvPr/>
            </p:nvPicPr>
            <p:blipFill>
              <a:blip r:embed="rId313"/>
              <a:stretch>
                <a:fillRect/>
              </a:stretch>
            </p:blipFill>
            <p:spPr>
              <a:xfrm>
                <a:off x="8070412" y="401062"/>
                <a:ext cx="22428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4" name="Ink 193">
                <a:extLst>
                  <a:ext uri="{FF2B5EF4-FFF2-40B4-BE49-F238E27FC236}">
                    <a16:creationId xmlns:a16="http://schemas.microsoft.com/office/drawing/2014/main" id="{DD70FB8A-2D3E-5057-5050-DC947F2BCA16}"/>
                  </a:ext>
                </a:extLst>
              </p14:cNvPr>
              <p14:cNvContentPartPr/>
              <p14:nvPr/>
            </p14:nvContentPartPr>
            <p14:xfrm>
              <a:off x="8329972" y="434182"/>
              <a:ext cx="137160" cy="205560"/>
            </p14:xfrm>
          </p:contentPart>
        </mc:Choice>
        <mc:Fallback>
          <p:pic>
            <p:nvPicPr>
              <p:cNvPr id="194" name="Ink 193">
                <a:extLst>
                  <a:ext uri="{FF2B5EF4-FFF2-40B4-BE49-F238E27FC236}">
                    <a16:creationId xmlns:a16="http://schemas.microsoft.com/office/drawing/2014/main" id="{DD70FB8A-2D3E-5057-5050-DC947F2BCA16}"/>
                  </a:ext>
                </a:extLst>
              </p:cNvPr>
              <p:cNvPicPr/>
              <p:nvPr/>
            </p:nvPicPr>
            <p:blipFill>
              <a:blip r:embed="rId315"/>
              <a:stretch>
                <a:fillRect/>
              </a:stretch>
            </p:blipFill>
            <p:spPr>
              <a:xfrm>
                <a:off x="8311972" y="416542"/>
                <a:ext cx="17280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5" name="Ink 194">
                <a:extLst>
                  <a:ext uri="{FF2B5EF4-FFF2-40B4-BE49-F238E27FC236}">
                    <a16:creationId xmlns:a16="http://schemas.microsoft.com/office/drawing/2014/main" id="{07CDE9BD-FB11-0FF8-8647-D18C33DA3719}"/>
                  </a:ext>
                </a:extLst>
              </p14:cNvPr>
              <p14:cNvContentPartPr/>
              <p14:nvPr/>
            </p14:nvContentPartPr>
            <p14:xfrm>
              <a:off x="8593492" y="449662"/>
              <a:ext cx="22320" cy="193680"/>
            </p14:xfrm>
          </p:contentPart>
        </mc:Choice>
        <mc:Fallback>
          <p:pic>
            <p:nvPicPr>
              <p:cNvPr id="195" name="Ink 194">
                <a:extLst>
                  <a:ext uri="{FF2B5EF4-FFF2-40B4-BE49-F238E27FC236}">
                    <a16:creationId xmlns:a16="http://schemas.microsoft.com/office/drawing/2014/main" id="{07CDE9BD-FB11-0FF8-8647-D18C33DA3719}"/>
                  </a:ext>
                </a:extLst>
              </p:cNvPr>
              <p:cNvPicPr/>
              <p:nvPr/>
            </p:nvPicPr>
            <p:blipFill>
              <a:blip r:embed="rId317"/>
              <a:stretch>
                <a:fillRect/>
              </a:stretch>
            </p:blipFill>
            <p:spPr>
              <a:xfrm>
                <a:off x="8575492" y="432022"/>
                <a:ext cx="5796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6" name="Ink 195">
                <a:extLst>
                  <a:ext uri="{FF2B5EF4-FFF2-40B4-BE49-F238E27FC236}">
                    <a16:creationId xmlns:a16="http://schemas.microsoft.com/office/drawing/2014/main" id="{29056F78-6095-1927-66F0-0D14319A1083}"/>
                  </a:ext>
                </a:extLst>
              </p14:cNvPr>
              <p14:cNvContentPartPr/>
              <p14:nvPr/>
            </p14:nvContentPartPr>
            <p14:xfrm>
              <a:off x="8534812" y="396022"/>
              <a:ext cx="222480" cy="247680"/>
            </p14:xfrm>
          </p:contentPart>
        </mc:Choice>
        <mc:Fallback>
          <p:pic>
            <p:nvPicPr>
              <p:cNvPr id="196" name="Ink 195">
                <a:extLst>
                  <a:ext uri="{FF2B5EF4-FFF2-40B4-BE49-F238E27FC236}">
                    <a16:creationId xmlns:a16="http://schemas.microsoft.com/office/drawing/2014/main" id="{29056F78-6095-1927-66F0-0D14319A1083}"/>
                  </a:ext>
                </a:extLst>
              </p:cNvPr>
              <p:cNvPicPr/>
              <p:nvPr/>
            </p:nvPicPr>
            <p:blipFill>
              <a:blip r:embed="rId319"/>
              <a:stretch>
                <a:fillRect/>
              </a:stretch>
            </p:blipFill>
            <p:spPr>
              <a:xfrm>
                <a:off x="8516812" y="378382"/>
                <a:ext cx="25812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7" name="Ink 196">
                <a:extLst>
                  <a:ext uri="{FF2B5EF4-FFF2-40B4-BE49-F238E27FC236}">
                    <a16:creationId xmlns:a16="http://schemas.microsoft.com/office/drawing/2014/main" id="{4757396C-3AAB-5717-00C3-43077EE88A11}"/>
                  </a:ext>
                </a:extLst>
              </p14:cNvPr>
              <p14:cNvContentPartPr/>
              <p14:nvPr/>
            </p14:nvContentPartPr>
            <p14:xfrm>
              <a:off x="7833532" y="659542"/>
              <a:ext cx="50760" cy="356400"/>
            </p14:xfrm>
          </p:contentPart>
        </mc:Choice>
        <mc:Fallback>
          <p:pic>
            <p:nvPicPr>
              <p:cNvPr id="197" name="Ink 196">
                <a:extLst>
                  <a:ext uri="{FF2B5EF4-FFF2-40B4-BE49-F238E27FC236}">
                    <a16:creationId xmlns:a16="http://schemas.microsoft.com/office/drawing/2014/main" id="{4757396C-3AAB-5717-00C3-43077EE88A11}"/>
                  </a:ext>
                </a:extLst>
              </p:cNvPr>
              <p:cNvPicPr/>
              <p:nvPr/>
            </p:nvPicPr>
            <p:blipFill>
              <a:blip r:embed="rId321"/>
              <a:stretch>
                <a:fillRect/>
              </a:stretch>
            </p:blipFill>
            <p:spPr>
              <a:xfrm>
                <a:off x="7815532" y="641902"/>
                <a:ext cx="8640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8" name="Ink 197">
                <a:extLst>
                  <a:ext uri="{FF2B5EF4-FFF2-40B4-BE49-F238E27FC236}">
                    <a16:creationId xmlns:a16="http://schemas.microsoft.com/office/drawing/2014/main" id="{03C6748D-45C7-590F-F17C-868D4BFA2465}"/>
                  </a:ext>
                </a:extLst>
              </p14:cNvPr>
              <p14:cNvContentPartPr/>
              <p14:nvPr/>
            </p14:nvContentPartPr>
            <p14:xfrm>
              <a:off x="8176612" y="700222"/>
              <a:ext cx="19080" cy="559440"/>
            </p14:xfrm>
          </p:contentPart>
        </mc:Choice>
        <mc:Fallback>
          <p:pic>
            <p:nvPicPr>
              <p:cNvPr id="198" name="Ink 197">
                <a:extLst>
                  <a:ext uri="{FF2B5EF4-FFF2-40B4-BE49-F238E27FC236}">
                    <a16:creationId xmlns:a16="http://schemas.microsoft.com/office/drawing/2014/main" id="{03C6748D-45C7-590F-F17C-868D4BFA2465}"/>
                  </a:ext>
                </a:extLst>
              </p:cNvPr>
              <p:cNvPicPr/>
              <p:nvPr/>
            </p:nvPicPr>
            <p:blipFill>
              <a:blip r:embed="rId323"/>
              <a:stretch>
                <a:fillRect/>
              </a:stretch>
            </p:blipFill>
            <p:spPr>
              <a:xfrm>
                <a:off x="8158972" y="682222"/>
                <a:ext cx="54720" cy="5950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9" name="Ink 198">
                <a:extLst>
                  <a:ext uri="{FF2B5EF4-FFF2-40B4-BE49-F238E27FC236}">
                    <a16:creationId xmlns:a16="http://schemas.microsoft.com/office/drawing/2014/main" id="{6D913EEA-26F8-1317-17A3-3A5167858C7D}"/>
                  </a:ext>
                </a:extLst>
              </p14:cNvPr>
              <p14:cNvContentPartPr/>
              <p14:nvPr/>
            </p14:nvContentPartPr>
            <p14:xfrm>
              <a:off x="8373532" y="718582"/>
              <a:ext cx="23040" cy="294480"/>
            </p14:xfrm>
          </p:contentPart>
        </mc:Choice>
        <mc:Fallback>
          <p:pic>
            <p:nvPicPr>
              <p:cNvPr id="199" name="Ink 198">
                <a:extLst>
                  <a:ext uri="{FF2B5EF4-FFF2-40B4-BE49-F238E27FC236}">
                    <a16:creationId xmlns:a16="http://schemas.microsoft.com/office/drawing/2014/main" id="{6D913EEA-26F8-1317-17A3-3A5167858C7D}"/>
                  </a:ext>
                </a:extLst>
              </p:cNvPr>
              <p:cNvPicPr/>
              <p:nvPr/>
            </p:nvPicPr>
            <p:blipFill>
              <a:blip r:embed="rId325"/>
              <a:stretch>
                <a:fillRect/>
              </a:stretch>
            </p:blipFill>
            <p:spPr>
              <a:xfrm>
                <a:off x="8355892" y="700582"/>
                <a:ext cx="5868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00" name="Ink 199">
                <a:extLst>
                  <a:ext uri="{FF2B5EF4-FFF2-40B4-BE49-F238E27FC236}">
                    <a16:creationId xmlns:a16="http://schemas.microsoft.com/office/drawing/2014/main" id="{1A4A28D8-7D79-1951-24E5-6DF9BAB55E71}"/>
                  </a:ext>
                </a:extLst>
              </p14:cNvPr>
              <p14:cNvContentPartPr/>
              <p14:nvPr/>
            </p14:nvContentPartPr>
            <p14:xfrm>
              <a:off x="8629132" y="757462"/>
              <a:ext cx="45000" cy="423720"/>
            </p14:xfrm>
          </p:contentPart>
        </mc:Choice>
        <mc:Fallback>
          <p:pic>
            <p:nvPicPr>
              <p:cNvPr id="200" name="Ink 199">
                <a:extLst>
                  <a:ext uri="{FF2B5EF4-FFF2-40B4-BE49-F238E27FC236}">
                    <a16:creationId xmlns:a16="http://schemas.microsoft.com/office/drawing/2014/main" id="{1A4A28D8-7D79-1951-24E5-6DF9BAB55E71}"/>
                  </a:ext>
                </a:extLst>
              </p:cNvPr>
              <p:cNvPicPr/>
              <p:nvPr/>
            </p:nvPicPr>
            <p:blipFill>
              <a:blip r:embed="rId327"/>
              <a:stretch>
                <a:fillRect/>
              </a:stretch>
            </p:blipFill>
            <p:spPr>
              <a:xfrm>
                <a:off x="8611132" y="739462"/>
                <a:ext cx="80640" cy="4593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4" name="Ink 203">
                <a:extLst>
                  <a:ext uri="{FF2B5EF4-FFF2-40B4-BE49-F238E27FC236}">
                    <a16:creationId xmlns:a16="http://schemas.microsoft.com/office/drawing/2014/main" id="{5F650084-E78D-F831-046C-9EE1083A12D7}"/>
                  </a:ext>
                </a:extLst>
              </p14:cNvPr>
              <p14:cNvContentPartPr/>
              <p14:nvPr/>
            </p14:nvContentPartPr>
            <p14:xfrm>
              <a:off x="2797132" y="1334902"/>
              <a:ext cx="294480" cy="171000"/>
            </p14:xfrm>
          </p:contentPart>
        </mc:Choice>
        <mc:Fallback>
          <p:pic>
            <p:nvPicPr>
              <p:cNvPr id="204" name="Ink 203">
                <a:extLst>
                  <a:ext uri="{FF2B5EF4-FFF2-40B4-BE49-F238E27FC236}">
                    <a16:creationId xmlns:a16="http://schemas.microsoft.com/office/drawing/2014/main" id="{5F650084-E78D-F831-046C-9EE1083A12D7}"/>
                  </a:ext>
                </a:extLst>
              </p:cNvPr>
              <p:cNvPicPr/>
              <p:nvPr/>
            </p:nvPicPr>
            <p:blipFill>
              <a:blip r:embed="rId329"/>
              <a:stretch>
                <a:fillRect/>
              </a:stretch>
            </p:blipFill>
            <p:spPr>
              <a:xfrm>
                <a:off x="2779492" y="1317262"/>
                <a:ext cx="33012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05" name="Ink 204">
                <a:extLst>
                  <a:ext uri="{FF2B5EF4-FFF2-40B4-BE49-F238E27FC236}">
                    <a16:creationId xmlns:a16="http://schemas.microsoft.com/office/drawing/2014/main" id="{74D8DBBA-C570-2AC6-B190-90B2059ECD49}"/>
                  </a:ext>
                </a:extLst>
              </p14:cNvPr>
              <p14:cNvContentPartPr/>
              <p14:nvPr/>
            </p14:nvContentPartPr>
            <p14:xfrm>
              <a:off x="2852572" y="1395382"/>
              <a:ext cx="112680" cy="91800"/>
            </p14:xfrm>
          </p:contentPart>
        </mc:Choice>
        <mc:Fallback>
          <p:pic>
            <p:nvPicPr>
              <p:cNvPr id="205" name="Ink 204">
                <a:extLst>
                  <a:ext uri="{FF2B5EF4-FFF2-40B4-BE49-F238E27FC236}">
                    <a16:creationId xmlns:a16="http://schemas.microsoft.com/office/drawing/2014/main" id="{74D8DBBA-C570-2AC6-B190-90B2059ECD49}"/>
                  </a:ext>
                </a:extLst>
              </p:cNvPr>
              <p:cNvPicPr/>
              <p:nvPr/>
            </p:nvPicPr>
            <p:blipFill>
              <a:blip r:embed="rId331"/>
              <a:stretch>
                <a:fillRect/>
              </a:stretch>
            </p:blipFill>
            <p:spPr>
              <a:xfrm>
                <a:off x="2834932" y="1377742"/>
                <a:ext cx="1483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06" name="Ink 205">
                <a:extLst>
                  <a:ext uri="{FF2B5EF4-FFF2-40B4-BE49-F238E27FC236}">
                    <a16:creationId xmlns:a16="http://schemas.microsoft.com/office/drawing/2014/main" id="{DECF7457-869D-12FB-D452-AD50FEBA8A8E}"/>
                  </a:ext>
                </a:extLst>
              </p14:cNvPr>
              <p14:cNvContentPartPr/>
              <p14:nvPr/>
            </p14:nvContentPartPr>
            <p14:xfrm>
              <a:off x="3334612" y="1416262"/>
              <a:ext cx="1101240" cy="48600"/>
            </p14:xfrm>
          </p:contentPart>
        </mc:Choice>
        <mc:Fallback>
          <p:pic>
            <p:nvPicPr>
              <p:cNvPr id="206" name="Ink 205">
                <a:extLst>
                  <a:ext uri="{FF2B5EF4-FFF2-40B4-BE49-F238E27FC236}">
                    <a16:creationId xmlns:a16="http://schemas.microsoft.com/office/drawing/2014/main" id="{DECF7457-869D-12FB-D452-AD50FEBA8A8E}"/>
                  </a:ext>
                </a:extLst>
              </p:cNvPr>
              <p:cNvPicPr/>
              <p:nvPr/>
            </p:nvPicPr>
            <p:blipFill>
              <a:blip r:embed="rId333"/>
              <a:stretch>
                <a:fillRect/>
              </a:stretch>
            </p:blipFill>
            <p:spPr>
              <a:xfrm>
                <a:off x="3316972" y="1398622"/>
                <a:ext cx="113688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7" name="Ink 206">
                <a:extLst>
                  <a:ext uri="{FF2B5EF4-FFF2-40B4-BE49-F238E27FC236}">
                    <a16:creationId xmlns:a16="http://schemas.microsoft.com/office/drawing/2014/main" id="{2617A5F5-8C1F-6043-4B35-C134CAE295E3}"/>
                  </a:ext>
                </a:extLst>
              </p14:cNvPr>
              <p14:cNvContentPartPr/>
              <p14:nvPr/>
            </p14:nvContentPartPr>
            <p14:xfrm>
              <a:off x="4329652" y="1299262"/>
              <a:ext cx="164160" cy="212040"/>
            </p14:xfrm>
          </p:contentPart>
        </mc:Choice>
        <mc:Fallback>
          <p:pic>
            <p:nvPicPr>
              <p:cNvPr id="207" name="Ink 206">
                <a:extLst>
                  <a:ext uri="{FF2B5EF4-FFF2-40B4-BE49-F238E27FC236}">
                    <a16:creationId xmlns:a16="http://schemas.microsoft.com/office/drawing/2014/main" id="{2617A5F5-8C1F-6043-4B35-C134CAE295E3}"/>
                  </a:ext>
                </a:extLst>
              </p:cNvPr>
              <p:cNvPicPr/>
              <p:nvPr/>
            </p:nvPicPr>
            <p:blipFill>
              <a:blip r:embed="rId335"/>
              <a:stretch>
                <a:fillRect/>
              </a:stretch>
            </p:blipFill>
            <p:spPr>
              <a:xfrm>
                <a:off x="4311652" y="1281622"/>
                <a:ext cx="19980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8" name="Ink 207">
                <a:extLst>
                  <a:ext uri="{FF2B5EF4-FFF2-40B4-BE49-F238E27FC236}">
                    <a16:creationId xmlns:a16="http://schemas.microsoft.com/office/drawing/2014/main" id="{8DB773D9-E36B-84F8-CF5E-89315398E2FA}"/>
                  </a:ext>
                </a:extLst>
              </p14:cNvPr>
              <p14:cNvContentPartPr/>
              <p14:nvPr/>
            </p14:nvContentPartPr>
            <p14:xfrm>
              <a:off x="4569052" y="1159222"/>
              <a:ext cx="363960" cy="632880"/>
            </p14:xfrm>
          </p:contentPart>
        </mc:Choice>
        <mc:Fallback>
          <p:pic>
            <p:nvPicPr>
              <p:cNvPr id="208" name="Ink 207">
                <a:extLst>
                  <a:ext uri="{FF2B5EF4-FFF2-40B4-BE49-F238E27FC236}">
                    <a16:creationId xmlns:a16="http://schemas.microsoft.com/office/drawing/2014/main" id="{8DB773D9-E36B-84F8-CF5E-89315398E2FA}"/>
                  </a:ext>
                </a:extLst>
              </p:cNvPr>
              <p:cNvPicPr/>
              <p:nvPr/>
            </p:nvPicPr>
            <p:blipFill>
              <a:blip r:embed="rId337"/>
              <a:stretch>
                <a:fillRect/>
              </a:stretch>
            </p:blipFill>
            <p:spPr>
              <a:xfrm>
                <a:off x="4551052" y="1141222"/>
                <a:ext cx="399600" cy="66852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9" name="Ink 208">
                <a:extLst>
                  <a:ext uri="{FF2B5EF4-FFF2-40B4-BE49-F238E27FC236}">
                    <a16:creationId xmlns:a16="http://schemas.microsoft.com/office/drawing/2014/main" id="{93E334E8-CACE-7511-2EC1-9B7C1A39B583}"/>
                  </a:ext>
                </a:extLst>
              </p14:cNvPr>
              <p14:cNvContentPartPr/>
              <p14:nvPr/>
            </p14:nvContentPartPr>
            <p14:xfrm>
              <a:off x="4598572" y="1069582"/>
              <a:ext cx="905760" cy="793440"/>
            </p14:xfrm>
          </p:contentPart>
        </mc:Choice>
        <mc:Fallback>
          <p:pic>
            <p:nvPicPr>
              <p:cNvPr id="209" name="Ink 208">
                <a:extLst>
                  <a:ext uri="{FF2B5EF4-FFF2-40B4-BE49-F238E27FC236}">
                    <a16:creationId xmlns:a16="http://schemas.microsoft.com/office/drawing/2014/main" id="{93E334E8-CACE-7511-2EC1-9B7C1A39B583}"/>
                  </a:ext>
                </a:extLst>
              </p:cNvPr>
              <p:cNvPicPr/>
              <p:nvPr/>
            </p:nvPicPr>
            <p:blipFill>
              <a:blip r:embed="rId339"/>
              <a:stretch>
                <a:fillRect/>
              </a:stretch>
            </p:blipFill>
            <p:spPr>
              <a:xfrm>
                <a:off x="4580932" y="1051582"/>
                <a:ext cx="941400" cy="82908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10" name="Ink 209">
                <a:extLst>
                  <a:ext uri="{FF2B5EF4-FFF2-40B4-BE49-F238E27FC236}">
                    <a16:creationId xmlns:a16="http://schemas.microsoft.com/office/drawing/2014/main" id="{9E365ED6-386A-5A9F-ED31-2B9DB413BF11}"/>
                  </a:ext>
                </a:extLst>
              </p14:cNvPr>
              <p14:cNvContentPartPr/>
              <p14:nvPr/>
            </p14:nvContentPartPr>
            <p14:xfrm>
              <a:off x="4866772" y="1271902"/>
              <a:ext cx="143640" cy="25560"/>
            </p14:xfrm>
          </p:contentPart>
        </mc:Choice>
        <mc:Fallback>
          <p:pic>
            <p:nvPicPr>
              <p:cNvPr id="210" name="Ink 209">
                <a:extLst>
                  <a:ext uri="{FF2B5EF4-FFF2-40B4-BE49-F238E27FC236}">
                    <a16:creationId xmlns:a16="http://schemas.microsoft.com/office/drawing/2014/main" id="{9E365ED6-386A-5A9F-ED31-2B9DB413BF11}"/>
                  </a:ext>
                </a:extLst>
              </p:cNvPr>
              <p:cNvPicPr/>
              <p:nvPr/>
            </p:nvPicPr>
            <p:blipFill>
              <a:blip r:embed="rId341"/>
              <a:stretch>
                <a:fillRect/>
              </a:stretch>
            </p:blipFill>
            <p:spPr>
              <a:xfrm>
                <a:off x="4849132" y="1254262"/>
                <a:ext cx="17928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11" name="Ink 210">
                <a:extLst>
                  <a:ext uri="{FF2B5EF4-FFF2-40B4-BE49-F238E27FC236}">
                    <a16:creationId xmlns:a16="http://schemas.microsoft.com/office/drawing/2014/main" id="{67CBD6DA-74F9-D310-F177-B09060ABD3AF}"/>
                  </a:ext>
                </a:extLst>
              </p14:cNvPr>
              <p14:cNvContentPartPr/>
              <p14:nvPr/>
            </p14:nvContentPartPr>
            <p14:xfrm>
              <a:off x="4890892" y="1402222"/>
              <a:ext cx="114840" cy="95040"/>
            </p14:xfrm>
          </p:contentPart>
        </mc:Choice>
        <mc:Fallback>
          <p:pic>
            <p:nvPicPr>
              <p:cNvPr id="211" name="Ink 210">
                <a:extLst>
                  <a:ext uri="{FF2B5EF4-FFF2-40B4-BE49-F238E27FC236}">
                    <a16:creationId xmlns:a16="http://schemas.microsoft.com/office/drawing/2014/main" id="{67CBD6DA-74F9-D310-F177-B09060ABD3AF}"/>
                  </a:ext>
                </a:extLst>
              </p:cNvPr>
              <p:cNvPicPr/>
              <p:nvPr/>
            </p:nvPicPr>
            <p:blipFill>
              <a:blip r:embed="rId343"/>
              <a:stretch>
                <a:fillRect/>
              </a:stretch>
            </p:blipFill>
            <p:spPr>
              <a:xfrm>
                <a:off x="4873252" y="1384582"/>
                <a:ext cx="15048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12" name="Ink 211">
                <a:extLst>
                  <a:ext uri="{FF2B5EF4-FFF2-40B4-BE49-F238E27FC236}">
                    <a16:creationId xmlns:a16="http://schemas.microsoft.com/office/drawing/2014/main" id="{D9C9066F-2075-A43F-0005-B847E4E5FE12}"/>
                  </a:ext>
                </a:extLst>
              </p14:cNvPr>
              <p14:cNvContentPartPr/>
              <p14:nvPr/>
            </p14:nvContentPartPr>
            <p14:xfrm>
              <a:off x="5193292" y="1280542"/>
              <a:ext cx="43560" cy="16920"/>
            </p14:xfrm>
          </p:contentPart>
        </mc:Choice>
        <mc:Fallback>
          <p:pic>
            <p:nvPicPr>
              <p:cNvPr id="212" name="Ink 211">
                <a:extLst>
                  <a:ext uri="{FF2B5EF4-FFF2-40B4-BE49-F238E27FC236}">
                    <a16:creationId xmlns:a16="http://schemas.microsoft.com/office/drawing/2014/main" id="{D9C9066F-2075-A43F-0005-B847E4E5FE12}"/>
                  </a:ext>
                </a:extLst>
              </p:cNvPr>
              <p:cNvPicPr/>
              <p:nvPr/>
            </p:nvPicPr>
            <p:blipFill>
              <a:blip r:embed="rId345"/>
              <a:stretch>
                <a:fillRect/>
              </a:stretch>
            </p:blipFill>
            <p:spPr>
              <a:xfrm>
                <a:off x="5175652" y="1262902"/>
                <a:ext cx="7920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13" name="Ink 212">
                <a:extLst>
                  <a:ext uri="{FF2B5EF4-FFF2-40B4-BE49-F238E27FC236}">
                    <a16:creationId xmlns:a16="http://schemas.microsoft.com/office/drawing/2014/main" id="{EAFF5EC0-1A28-9D6D-3BDA-302A1155F48C}"/>
                  </a:ext>
                </a:extLst>
              </p14:cNvPr>
              <p14:cNvContentPartPr/>
              <p14:nvPr/>
            </p14:nvContentPartPr>
            <p14:xfrm>
              <a:off x="5191132" y="1393222"/>
              <a:ext cx="72360" cy="35280"/>
            </p14:xfrm>
          </p:contentPart>
        </mc:Choice>
        <mc:Fallback>
          <p:pic>
            <p:nvPicPr>
              <p:cNvPr id="213" name="Ink 212">
                <a:extLst>
                  <a:ext uri="{FF2B5EF4-FFF2-40B4-BE49-F238E27FC236}">
                    <a16:creationId xmlns:a16="http://schemas.microsoft.com/office/drawing/2014/main" id="{EAFF5EC0-1A28-9D6D-3BDA-302A1155F48C}"/>
                  </a:ext>
                </a:extLst>
              </p:cNvPr>
              <p:cNvPicPr/>
              <p:nvPr/>
            </p:nvPicPr>
            <p:blipFill>
              <a:blip r:embed="rId347"/>
              <a:stretch>
                <a:fillRect/>
              </a:stretch>
            </p:blipFill>
            <p:spPr>
              <a:xfrm>
                <a:off x="5173132" y="1375222"/>
                <a:ext cx="1080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14" name="Ink 213">
                <a:extLst>
                  <a:ext uri="{FF2B5EF4-FFF2-40B4-BE49-F238E27FC236}">
                    <a16:creationId xmlns:a16="http://schemas.microsoft.com/office/drawing/2014/main" id="{66574D83-CA01-0E6E-38EF-15D7B904A5F5}"/>
                  </a:ext>
                </a:extLst>
              </p14:cNvPr>
              <p14:cNvContentPartPr/>
              <p14:nvPr/>
            </p14:nvContentPartPr>
            <p14:xfrm>
              <a:off x="5188972" y="1580422"/>
              <a:ext cx="131760" cy="128880"/>
            </p14:xfrm>
          </p:contentPart>
        </mc:Choice>
        <mc:Fallback>
          <p:pic>
            <p:nvPicPr>
              <p:cNvPr id="214" name="Ink 213">
                <a:extLst>
                  <a:ext uri="{FF2B5EF4-FFF2-40B4-BE49-F238E27FC236}">
                    <a16:creationId xmlns:a16="http://schemas.microsoft.com/office/drawing/2014/main" id="{66574D83-CA01-0E6E-38EF-15D7B904A5F5}"/>
                  </a:ext>
                </a:extLst>
              </p:cNvPr>
              <p:cNvPicPr/>
              <p:nvPr/>
            </p:nvPicPr>
            <p:blipFill>
              <a:blip r:embed="rId349"/>
              <a:stretch>
                <a:fillRect/>
              </a:stretch>
            </p:blipFill>
            <p:spPr>
              <a:xfrm>
                <a:off x="5170972" y="1562782"/>
                <a:ext cx="1674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5" name="Ink 214">
                <a:extLst>
                  <a:ext uri="{FF2B5EF4-FFF2-40B4-BE49-F238E27FC236}">
                    <a16:creationId xmlns:a16="http://schemas.microsoft.com/office/drawing/2014/main" id="{209967C6-9CA3-7635-D52C-4A40C74EA400}"/>
                  </a:ext>
                </a:extLst>
              </p14:cNvPr>
              <p14:cNvContentPartPr/>
              <p14:nvPr/>
            </p14:nvContentPartPr>
            <p14:xfrm>
              <a:off x="5151172" y="1542982"/>
              <a:ext cx="237600" cy="214200"/>
            </p14:xfrm>
          </p:contentPart>
        </mc:Choice>
        <mc:Fallback>
          <p:pic>
            <p:nvPicPr>
              <p:cNvPr id="215" name="Ink 214">
                <a:extLst>
                  <a:ext uri="{FF2B5EF4-FFF2-40B4-BE49-F238E27FC236}">
                    <a16:creationId xmlns:a16="http://schemas.microsoft.com/office/drawing/2014/main" id="{209967C6-9CA3-7635-D52C-4A40C74EA400}"/>
                  </a:ext>
                </a:extLst>
              </p:cNvPr>
              <p:cNvPicPr/>
              <p:nvPr/>
            </p:nvPicPr>
            <p:blipFill>
              <a:blip r:embed="rId351"/>
              <a:stretch>
                <a:fillRect/>
              </a:stretch>
            </p:blipFill>
            <p:spPr>
              <a:xfrm>
                <a:off x="5133172" y="1524982"/>
                <a:ext cx="27324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6" name="Ink 215">
                <a:extLst>
                  <a:ext uri="{FF2B5EF4-FFF2-40B4-BE49-F238E27FC236}">
                    <a16:creationId xmlns:a16="http://schemas.microsoft.com/office/drawing/2014/main" id="{238D8FE2-0E7F-DBB4-331C-804A79799142}"/>
                  </a:ext>
                </a:extLst>
              </p14:cNvPr>
              <p14:cNvContentPartPr/>
              <p14:nvPr/>
            </p14:nvContentPartPr>
            <p14:xfrm>
              <a:off x="5503612" y="1378102"/>
              <a:ext cx="428040" cy="155880"/>
            </p14:xfrm>
          </p:contentPart>
        </mc:Choice>
        <mc:Fallback>
          <p:pic>
            <p:nvPicPr>
              <p:cNvPr id="216" name="Ink 215">
                <a:extLst>
                  <a:ext uri="{FF2B5EF4-FFF2-40B4-BE49-F238E27FC236}">
                    <a16:creationId xmlns:a16="http://schemas.microsoft.com/office/drawing/2014/main" id="{238D8FE2-0E7F-DBB4-331C-804A79799142}"/>
                  </a:ext>
                </a:extLst>
              </p:cNvPr>
              <p:cNvPicPr/>
              <p:nvPr/>
            </p:nvPicPr>
            <p:blipFill>
              <a:blip r:embed="rId353"/>
              <a:stretch>
                <a:fillRect/>
              </a:stretch>
            </p:blipFill>
            <p:spPr>
              <a:xfrm>
                <a:off x="5485612" y="1360462"/>
                <a:ext cx="46368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7" name="Ink 216">
                <a:extLst>
                  <a:ext uri="{FF2B5EF4-FFF2-40B4-BE49-F238E27FC236}">
                    <a16:creationId xmlns:a16="http://schemas.microsoft.com/office/drawing/2014/main" id="{FEEE3B0C-2AAF-96DF-847B-CF003F246E05}"/>
                  </a:ext>
                </a:extLst>
              </p14:cNvPr>
              <p14:cNvContentPartPr/>
              <p14:nvPr/>
            </p14:nvContentPartPr>
            <p14:xfrm>
              <a:off x="5831932" y="1323022"/>
              <a:ext cx="178200" cy="161640"/>
            </p14:xfrm>
          </p:contentPart>
        </mc:Choice>
        <mc:Fallback>
          <p:pic>
            <p:nvPicPr>
              <p:cNvPr id="217" name="Ink 216">
                <a:extLst>
                  <a:ext uri="{FF2B5EF4-FFF2-40B4-BE49-F238E27FC236}">
                    <a16:creationId xmlns:a16="http://schemas.microsoft.com/office/drawing/2014/main" id="{FEEE3B0C-2AAF-96DF-847B-CF003F246E05}"/>
                  </a:ext>
                </a:extLst>
              </p:cNvPr>
              <p:cNvPicPr/>
              <p:nvPr/>
            </p:nvPicPr>
            <p:blipFill>
              <a:blip r:embed="rId355"/>
              <a:stretch>
                <a:fillRect/>
              </a:stretch>
            </p:blipFill>
            <p:spPr>
              <a:xfrm>
                <a:off x="5814292" y="1305022"/>
                <a:ext cx="21384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8" name="Ink 217">
                <a:extLst>
                  <a:ext uri="{FF2B5EF4-FFF2-40B4-BE49-F238E27FC236}">
                    <a16:creationId xmlns:a16="http://schemas.microsoft.com/office/drawing/2014/main" id="{1BD0420A-CB1E-22B8-37A3-54BEC16E3458}"/>
                  </a:ext>
                </a:extLst>
              </p14:cNvPr>
              <p14:cNvContentPartPr/>
              <p14:nvPr/>
            </p14:nvContentPartPr>
            <p14:xfrm>
              <a:off x="6148012" y="1284142"/>
              <a:ext cx="107640" cy="152640"/>
            </p14:xfrm>
          </p:contentPart>
        </mc:Choice>
        <mc:Fallback>
          <p:pic>
            <p:nvPicPr>
              <p:cNvPr id="218" name="Ink 217">
                <a:extLst>
                  <a:ext uri="{FF2B5EF4-FFF2-40B4-BE49-F238E27FC236}">
                    <a16:creationId xmlns:a16="http://schemas.microsoft.com/office/drawing/2014/main" id="{1BD0420A-CB1E-22B8-37A3-54BEC16E3458}"/>
                  </a:ext>
                </a:extLst>
              </p:cNvPr>
              <p:cNvPicPr/>
              <p:nvPr/>
            </p:nvPicPr>
            <p:blipFill>
              <a:blip r:embed="rId357"/>
              <a:stretch>
                <a:fillRect/>
              </a:stretch>
            </p:blipFill>
            <p:spPr>
              <a:xfrm>
                <a:off x="6130012" y="1266142"/>
                <a:ext cx="14328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9" name="Ink 218">
                <a:extLst>
                  <a:ext uri="{FF2B5EF4-FFF2-40B4-BE49-F238E27FC236}">
                    <a16:creationId xmlns:a16="http://schemas.microsoft.com/office/drawing/2014/main" id="{2A3EFEB4-1F15-8D3C-C7D2-49F96E923228}"/>
                  </a:ext>
                </a:extLst>
              </p14:cNvPr>
              <p14:cNvContentPartPr/>
              <p14:nvPr/>
            </p14:nvContentPartPr>
            <p14:xfrm>
              <a:off x="6195892" y="1294942"/>
              <a:ext cx="28080" cy="176400"/>
            </p14:xfrm>
          </p:contentPart>
        </mc:Choice>
        <mc:Fallback>
          <p:pic>
            <p:nvPicPr>
              <p:cNvPr id="219" name="Ink 218">
                <a:extLst>
                  <a:ext uri="{FF2B5EF4-FFF2-40B4-BE49-F238E27FC236}">
                    <a16:creationId xmlns:a16="http://schemas.microsoft.com/office/drawing/2014/main" id="{2A3EFEB4-1F15-8D3C-C7D2-49F96E923228}"/>
                  </a:ext>
                </a:extLst>
              </p:cNvPr>
              <p:cNvPicPr/>
              <p:nvPr/>
            </p:nvPicPr>
            <p:blipFill>
              <a:blip r:embed="rId359"/>
              <a:stretch>
                <a:fillRect/>
              </a:stretch>
            </p:blipFill>
            <p:spPr>
              <a:xfrm>
                <a:off x="6178252" y="1277302"/>
                <a:ext cx="6372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20" name="Ink 219">
                <a:extLst>
                  <a:ext uri="{FF2B5EF4-FFF2-40B4-BE49-F238E27FC236}">
                    <a16:creationId xmlns:a16="http://schemas.microsoft.com/office/drawing/2014/main" id="{E4E3506C-8198-EC89-3114-EEAF676FC91B}"/>
                  </a:ext>
                </a:extLst>
              </p14:cNvPr>
              <p14:cNvContentPartPr/>
              <p14:nvPr/>
            </p14:nvContentPartPr>
            <p14:xfrm>
              <a:off x="6173572" y="1281622"/>
              <a:ext cx="174600" cy="159120"/>
            </p14:xfrm>
          </p:contentPart>
        </mc:Choice>
        <mc:Fallback>
          <p:pic>
            <p:nvPicPr>
              <p:cNvPr id="220" name="Ink 219">
                <a:extLst>
                  <a:ext uri="{FF2B5EF4-FFF2-40B4-BE49-F238E27FC236}">
                    <a16:creationId xmlns:a16="http://schemas.microsoft.com/office/drawing/2014/main" id="{E4E3506C-8198-EC89-3114-EEAF676FC91B}"/>
                  </a:ext>
                </a:extLst>
              </p:cNvPr>
              <p:cNvPicPr/>
              <p:nvPr/>
            </p:nvPicPr>
            <p:blipFill>
              <a:blip r:embed="rId361"/>
              <a:stretch>
                <a:fillRect/>
              </a:stretch>
            </p:blipFill>
            <p:spPr>
              <a:xfrm>
                <a:off x="6155932" y="1263622"/>
                <a:ext cx="21024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21" name="Ink 220">
                <a:extLst>
                  <a:ext uri="{FF2B5EF4-FFF2-40B4-BE49-F238E27FC236}">
                    <a16:creationId xmlns:a16="http://schemas.microsoft.com/office/drawing/2014/main" id="{8B1889A9-7729-784A-D5CE-0BB31CC8B24A}"/>
                  </a:ext>
                </a:extLst>
              </p14:cNvPr>
              <p14:cNvContentPartPr/>
              <p14:nvPr/>
            </p14:nvContentPartPr>
            <p14:xfrm>
              <a:off x="6377692" y="1283422"/>
              <a:ext cx="162000" cy="183240"/>
            </p14:xfrm>
          </p:contentPart>
        </mc:Choice>
        <mc:Fallback>
          <p:pic>
            <p:nvPicPr>
              <p:cNvPr id="221" name="Ink 220">
                <a:extLst>
                  <a:ext uri="{FF2B5EF4-FFF2-40B4-BE49-F238E27FC236}">
                    <a16:creationId xmlns:a16="http://schemas.microsoft.com/office/drawing/2014/main" id="{8B1889A9-7729-784A-D5CE-0BB31CC8B24A}"/>
                  </a:ext>
                </a:extLst>
              </p:cNvPr>
              <p:cNvPicPr/>
              <p:nvPr/>
            </p:nvPicPr>
            <p:blipFill>
              <a:blip r:embed="rId363"/>
              <a:stretch>
                <a:fillRect/>
              </a:stretch>
            </p:blipFill>
            <p:spPr>
              <a:xfrm>
                <a:off x="6360052" y="1265422"/>
                <a:ext cx="19764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22" name="Ink 221">
                <a:extLst>
                  <a:ext uri="{FF2B5EF4-FFF2-40B4-BE49-F238E27FC236}">
                    <a16:creationId xmlns:a16="http://schemas.microsoft.com/office/drawing/2014/main" id="{40D894F9-ACC9-E513-4B33-60F1B22CCAA0}"/>
                  </a:ext>
                </a:extLst>
              </p14:cNvPr>
              <p14:cNvContentPartPr/>
              <p14:nvPr/>
            </p14:nvContentPartPr>
            <p14:xfrm>
              <a:off x="6067012" y="1159222"/>
              <a:ext cx="571320" cy="461520"/>
            </p14:xfrm>
          </p:contentPart>
        </mc:Choice>
        <mc:Fallback>
          <p:pic>
            <p:nvPicPr>
              <p:cNvPr id="222" name="Ink 221">
                <a:extLst>
                  <a:ext uri="{FF2B5EF4-FFF2-40B4-BE49-F238E27FC236}">
                    <a16:creationId xmlns:a16="http://schemas.microsoft.com/office/drawing/2014/main" id="{40D894F9-ACC9-E513-4B33-60F1B22CCAA0}"/>
                  </a:ext>
                </a:extLst>
              </p:cNvPr>
              <p:cNvPicPr/>
              <p:nvPr/>
            </p:nvPicPr>
            <p:blipFill>
              <a:blip r:embed="rId365"/>
              <a:stretch>
                <a:fillRect/>
              </a:stretch>
            </p:blipFill>
            <p:spPr>
              <a:xfrm>
                <a:off x="6049372" y="1141582"/>
                <a:ext cx="606960" cy="497160"/>
              </a:xfrm>
              <a:prstGeom prst="rect">
                <a:avLst/>
              </a:prstGeom>
            </p:spPr>
          </p:pic>
        </mc:Fallback>
      </mc:AlternateContent>
      <p:grpSp>
        <p:nvGrpSpPr>
          <p:cNvPr id="226" name="Group 225">
            <a:extLst>
              <a:ext uri="{FF2B5EF4-FFF2-40B4-BE49-F238E27FC236}">
                <a16:creationId xmlns:a16="http://schemas.microsoft.com/office/drawing/2014/main" id="{D400227B-5325-1958-26B1-AFC79D0D17DF}"/>
              </a:ext>
            </a:extLst>
          </p:cNvPr>
          <p:cNvGrpSpPr/>
          <p:nvPr/>
        </p:nvGrpSpPr>
        <p:grpSpPr>
          <a:xfrm>
            <a:off x="389812" y="109102"/>
            <a:ext cx="1632960" cy="547200"/>
            <a:chOff x="389812" y="109102"/>
            <a:chExt cx="1632960" cy="547200"/>
          </a:xfrm>
        </p:grpSpPr>
        <mc:AlternateContent xmlns:mc="http://schemas.openxmlformats.org/markup-compatibility/2006">
          <mc:Choice xmlns:p14="http://schemas.microsoft.com/office/powerpoint/2010/main" Requires="p14">
            <p:contentPart p14:bwMode="auto" r:id="rId366">
              <p14:nvContentPartPr>
                <p14:cNvPr id="6" name="Ink 5">
                  <a:extLst>
                    <a:ext uri="{FF2B5EF4-FFF2-40B4-BE49-F238E27FC236}">
                      <a16:creationId xmlns:a16="http://schemas.microsoft.com/office/drawing/2014/main" id="{A35E2C15-40B6-830D-8422-AA7533940F82}"/>
                    </a:ext>
                  </a:extLst>
                </p14:cNvPr>
                <p14:cNvContentPartPr/>
                <p14:nvPr/>
              </p14:nvContentPartPr>
              <p14:xfrm>
                <a:off x="393772" y="139702"/>
                <a:ext cx="60120" cy="339840"/>
              </p14:xfrm>
            </p:contentPart>
          </mc:Choice>
          <mc:Fallback>
            <p:pic>
              <p:nvPicPr>
                <p:cNvPr id="6" name="Ink 5">
                  <a:extLst>
                    <a:ext uri="{FF2B5EF4-FFF2-40B4-BE49-F238E27FC236}">
                      <a16:creationId xmlns:a16="http://schemas.microsoft.com/office/drawing/2014/main" id="{A35E2C15-40B6-830D-8422-AA7533940F82}"/>
                    </a:ext>
                  </a:extLst>
                </p:cNvPr>
                <p:cNvPicPr/>
                <p:nvPr/>
              </p:nvPicPr>
              <p:blipFill>
                <a:blip r:embed="rId367"/>
                <a:stretch>
                  <a:fillRect/>
                </a:stretch>
              </p:blipFill>
              <p:spPr>
                <a:xfrm>
                  <a:off x="375772" y="122062"/>
                  <a:ext cx="9576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7" name="Ink 6">
                  <a:extLst>
                    <a:ext uri="{FF2B5EF4-FFF2-40B4-BE49-F238E27FC236}">
                      <a16:creationId xmlns:a16="http://schemas.microsoft.com/office/drawing/2014/main" id="{FE081B3F-DB25-0CAE-0498-45E30C25D5D5}"/>
                    </a:ext>
                  </a:extLst>
                </p14:cNvPr>
                <p14:cNvContentPartPr/>
                <p14:nvPr/>
              </p14:nvContentPartPr>
              <p14:xfrm>
                <a:off x="389812" y="109102"/>
                <a:ext cx="183960" cy="261360"/>
              </p14:xfrm>
            </p:contentPart>
          </mc:Choice>
          <mc:Fallback>
            <p:pic>
              <p:nvPicPr>
                <p:cNvPr id="7" name="Ink 6">
                  <a:extLst>
                    <a:ext uri="{FF2B5EF4-FFF2-40B4-BE49-F238E27FC236}">
                      <a16:creationId xmlns:a16="http://schemas.microsoft.com/office/drawing/2014/main" id="{FE081B3F-DB25-0CAE-0498-45E30C25D5D5}"/>
                    </a:ext>
                  </a:extLst>
                </p:cNvPr>
                <p:cNvPicPr/>
                <p:nvPr/>
              </p:nvPicPr>
              <p:blipFill>
                <a:blip r:embed="rId369"/>
                <a:stretch>
                  <a:fillRect/>
                </a:stretch>
              </p:blipFill>
              <p:spPr>
                <a:xfrm>
                  <a:off x="372172" y="91102"/>
                  <a:ext cx="21960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8" name="Ink 7">
                  <a:extLst>
                    <a:ext uri="{FF2B5EF4-FFF2-40B4-BE49-F238E27FC236}">
                      <a16:creationId xmlns:a16="http://schemas.microsoft.com/office/drawing/2014/main" id="{513AF452-6209-3465-E74A-FAEDD9D5A3E0}"/>
                    </a:ext>
                  </a:extLst>
                </p14:cNvPr>
                <p14:cNvContentPartPr/>
                <p14:nvPr/>
              </p14:nvContentPartPr>
              <p14:xfrm>
                <a:off x="602932" y="349942"/>
                <a:ext cx="116640" cy="108720"/>
              </p14:xfrm>
            </p:contentPart>
          </mc:Choice>
          <mc:Fallback>
            <p:pic>
              <p:nvPicPr>
                <p:cNvPr id="8" name="Ink 7">
                  <a:extLst>
                    <a:ext uri="{FF2B5EF4-FFF2-40B4-BE49-F238E27FC236}">
                      <a16:creationId xmlns:a16="http://schemas.microsoft.com/office/drawing/2014/main" id="{513AF452-6209-3465-E74A-FAEDD9D5A3E0}"/>
                    </a:ext>
                  </a:extLst>
                </p:cNvPr>
                <p:cNvPicPr/>
                <p:nvPr/>
              </p:nvPicPr>
              <p:blipFill>
                <a:blip r:embed="rId371"/>
                <a:stretch>
                  <a:fillRect/>
                </a:stretch>
              </p:blipFill>
              <p:spPr>
                <a:xfrm>
                  <a:off x="585292" y="331942"/>
                  <a:ext cx="1522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9" name="Ink 8">
                  <a:extLst>
                    <a:ext uri="{FF2B5EF4-FFF2-40B4-BE49-F238E27FC236}">
                      <a16:creationId xmlns:a16="http://schemas.microsoft.com/office/drawing/2014/main" id="{A07B11C6-11BD-D11F-9D9D-25F172773BA0}"/>
                    </a:ext>
                  </a:extLst>
                </p14:cNvPr>
                <p14:cNvContentPartPr/>
                <p14:nvPr/>
              </p14:nvContentPartPr>
              <p14:xfrm>
                <a:off x="813532" y="369022"/>
                <a:ext cx="90360" cy="102240"/>
              </p14:xfrm>
            </p:contentPart>
          </mc:Choice>
          <mc:Fallback>
            <p:pic>
              <p:nvPicPr>
                <p:cNvPr id="9" name="Ink 8">
                  <a:extLst>
                    <a:ext uri="{FF2B5EF4-FFF2-40B4-BE49-F238E27FC236}">
                      <a16:creationId xmlns:a16="http://schemas.microsoft.com/office/drawing/2014/main" id="{A07B11C6-11BD-D11F-9D9D-25F172773BA0}"/>
                    </a:ext>
                  </a:extLst>
                </p:cNvPr>
                <p:cNvPicPr/>
                <p:nvPr/>
              </p:nvPicPr>
              <p:blipFill>
                <a:blip r:embed="rId373"/>
                <a:stretch>
                  <a:fillRect/>
                </a:stretch>
              </p:blipFill>
              <p:spPr>
                <a:xfrm>
                  <a:off x="795892" y="351382"/>
                  <a:ext cx="1260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10" name="Ink 9">
                  <a:extLst>
                    <a:ext uri="{FF2B5EF4-FFF2-40B4-BE49-F238E27FC236}">
                      <a16:creationId xmlns:a16="http://schemas.microsoft.com/office/drawing/2014/main" id="{C7C78554-F99D-0B2B-4FE8-B1D44B5BBD4A}"/>
                    </a:ext>
                  </a:extLst>
                </p14:cNvPr>
                <p14:cNvContentPartPr/>
                <p14:nvPr/>
              </p14:nvContentPartPr>
              <p14:xfrm>
                <a:off x="970132" y="374782"/>
                <a:ext cx="109080" cy="112680"/>
              </p14:xfrm>
            </p:contentPart>
          </mc:Choice>
          <mc:Fallback>
            <p:pic>
              <p:nvPicPr>
                <p:cNvPr id="10" name="Ink 9">
                  <a:extLst>
                    <a:ext uri="{FF2B5EF4-FFF2-40B4-BE49-F238E27FC236}">
                      <a16:creationId xmlns:a16="http://schemas.microsoft.com/office/drawing/2014/main" id="{C7C78554-F99D-0B2B-4FE8-B1D44B5BBD4A}"/>
                    </a:ext>
                  </a:extLst>
                </p:cNvPr>
                <p:cNvPicPr/>
                <p:nvPr/>
              </p:nvPicPr>
              <p:blipFill>
                <a:blip r:embed="rId375"/>
                <a:stretch>
                  <a:fillRect/>
                </a:stretch>
              </p:blipFill>
              <p:spPr>
                <a:xfrm>
                  <a:off x="952132" y="356782"/>
                  <a:ext cx="14472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11" name="Ink 10">
                  <a:extLst>
                    <a:ext uri="{FF2B5EF4-FFF2-40B4-BE49-F238E27FC236}">
                      <a16:creationId xmlns:a16="http://schemas.microsoft.com/office/drawing/2014/main" id="{006D9A1E-CA43-D35E-0D83-1947CC2882FB}"/>
                    </a:ext>
                  </a:extLst>
                </p14:cNvPr>
                <p14:cNvContentPartPr/>
                <p14:nvPr/>
              </p14:nvContentPartPr>
              <p14:xfrm>
                <a:off x="1173892" y="378382"/>
                <a:ext cx="162000" cy="124920"/>
              </p14:xfrm>
            </p:contentPart>
          </mc:Choice>
          <mc:Fallback>
            <p:pic>
              <p:nvPicPr>
                <p:cNvPr id="11" name="Ink 10">
                  <a:extLst>
                    <a:ext uri="{FF2B5EF4-FFF2-40B4-BE49-F238E27FC236}">
                      <a16:creationId xmlns:a16="http://schemas.microsoft.com/office/drawing/2014/main" id="{006D9A1E-CA43-D35E-0D83-1947CC2882FB}"/>
                    </a:ext>
                  </a:extLst>
                </p:cNvPr>
                <p:cNvPicPr/>
                <p:nvPr/>
              </p:nvPicPr>
              <p:blipFill>
                <a:blip r:embed="rId377"/>
                <a:stretch>
                  <a:fillRect/>
                </a:stretch>
              </p:blipFill>
              <p:spPr>
                <a:xfrm>
                  <a:off x="1155892" y="360742"/>
                  <a:ext cx="19764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12" name="Ink 11">
                  <a:extLst>
                    <a:ext uri="{FF2B5EF4-FFF2-40B4-BE49-F238E27FC236}">
                      <a16:creationId xmlns:a16="http://schemas.microsoft.com/office/drawing/2014/main" id="{008E793B-7214-1750-C9B4-F5947CBEFF1D}"/>
                    </a:ext>
                  </a:extLst>
                </p14:cNvPr>
                <p14:cNvContentPartPr/>
                <p14:nvPr/>
              </p14:nvContentPartPr>
              <p14:xfrm>
                <a:off x="1338772" y="359662"/>
                <a:ext cx="122040" cy="119880"/>
              </p14:xfrm>
            </p:contentPart>
          </mc:Choice>
          <mc:Fallback>
            <p:pic>
              <p:nvPicPr>
                <p:cNvPr id="12" name="Ink 11">
                  <a:extLst>
                    <a:ext uri="{FF2B5EF4-FFF2-40B4-BE49-F238E27FC236}">
                      <a16:creationId xmlns:a16="http://schemas.microsoft.com/office/drawing/2014/main" id="{008E793B-7214-1750-C9B4-F5947CBEFF1D}"/>
                    </a:ext>
                  </a:extLst>
                </p:cNvPr>
                <p:cNvPicPr/>
                <p:nvPr/>
              </p:nvPicPr>
              <p:blipFill>
                <a:blip r:embed="rId379"/>
                <a:stretch>
                  <a:fillRect/>
                </a:stretch>
              </p:blipFill>
              <p:spPr>
                <a:xfrm>
                  <a:off x="1321132" y="341662"/>
                  <a:ext cx="15768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13" name="Ink 12">
                  <a:extLst>
                    <a:ext uri="{FF2B5EF4-FFF2-40B4-BE49-F238E27FC236}">
                      <a16:creationId xmlns:a16="http://schemas.microsoft.com/office/drawing/2014/main" id="{283366F0-29C8-FD2C-8290-06CCC09E36DD}"/>
                    </a:ext>
                  </a:extLst>
                </p14:cNvPr>
                <p14:cNvContentPartPr/>
                <p14:nvPr/>
              </p14:nvContentPartPr>
              <p14:xfrm>
                <a:off x="1496812" y="346702"/>
                <a:ext cx="84960" cy="132480"/>
              </p14:xfrm>
            </p:contentPart>
          </mc:Choice>
          <mc:Fallback>
            <p:pic>
              <p:nvPicPr>
                <p:cNvPr id="13" name="Ink 12">
                  <a:extLst>
                    <a:ext uri="{FF2B5EF4-FFF2-40B4-BE49-F238E27FC236}">
                      <a16:creationId xmlns:a16="http://schemas.microsoft.com/office/drawing/2014/main" id="{283366F0-29C8-FD2C-8290-06CCC09E36DD}"/>
                    </a:ext>
                  </a:extLst>
                </p:cNvPr>
                <p:cNvPicPr/>
                <p:nvPr/>
              </p:nvPicPr>
              <p:blipFill>
                <a:blip r:embed="rId381"/>
                <a:stretch>
                  <a:fillRect/>
                </a:stretch>
              </p:blipFill>
              <p:spPr>
                <a:xfrm>
                  <a:off x="1479172" y="328702"/>
                  <a:ext cx="12060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14" name="Ink 13">
                  <a:extLst>
                    <a:ext uri="{FF2B5EF4-FFF2-40B4-BE49-F238E27FC236}">
                      <a16:creationId xmlns:a16="http://schemas.microsoft.com/office/drawing/2014/main" id="{CF8D01BF-1C45-3A0F-6085-B73DD28AF9A2}"/>
                    </a:ext>
                  </a:extLst>
                </p14:cNvPr>
                <p14:cNvContentPartPr/>
                <p14:nvPr/>
              </p14:nvContentPartPr>
              <p14:xfrm>
                <a:off x="1676092" y="371182"/>
                <a:ext cx="115560" cy="83160"/>
              </p14:xfrm>
            </p:contentPart>
          </mc:Choice>
          <mc:Fallback>
            <p:pic>
              <p:nvPicPr>
                <p:cNvPr id="14" name="Ink 13">
                  <a:extLst>
                    <a:ext uri="{FF2B5EF4-FFF2-40B4-BE49-F238E27FC236}">
                      <a16:creationId xmlns:a16="http://schemas.microsoft.com/office/drawing/2014/main" id="{CF8D01BF-1C45-3A0F-6085-B73DD28AF9A2}"/>
                    </a:ext>
                  </a:extLst>
                </p:cNvPr>
                <p:cNvPicPr/>
                <p:nvPr/>
              </p:nvPicPr>
              <p:blipFill>
                <a:blip r:embed="rId383"/>
                <a:stretch>
                  <a:fillRect/>
                </a:stretch>
              </p:blipFill>
              <p:spPr>
                <a:xfrm>
                  <a:off x="1658092" y="353542"/>
                  <a:ext cx="1512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15" name="Ink 14">
                  <a:extLst>
                    <a:ext uri="{FF2B5EF4-FFF2-40B4-BE49-F238E27FC236}">
                      <a16:creationId xmlns:a16="http://schemas.microsoft.com/office/drawing/2014/main" id="{22AB9183-38F0-81B8-4794-008B9E89B142}"/>
                    </a:ext>
                  </a:extLst>
                </p14:cNvPr>
                <p14:cNvContentPartPr/>
                <p14:nvPr/>
              </p14:nvContentPartPr>
              <p14:xfrm>
                <a:off x="1799212" y="337342"/>
                <a:ext cx="223560" cy="105480"/>
              </p14:xfrm>
            </p:contentPart>
          </mc:Choice>
          <mc:Fallback>
            <p:pic>
              <p:nvPicPr>
                <p:cNvPr id="15" name="Ink 14">
                  <a:extLst>
                    <a:ext uri="{FF2B5EF4-FFF2-40B4-BE49-F238E27FC236}">
                      <a16:creationId xmlns:a16="http://schemas.microsoft.com/office/drawing/2014/main" id="{22AB9183-38F0-81B8-4794-008B9E89B142}"/>
                    </a:ext>
                  </a:extLst>
                </p:cNvPr>
                <p:cNvPicPr/>
                <p:nvPr/>
              </p:nvPicPr>
              <p:blipFill>
                <a:blip r:embed="rId385"/>
                <a:stretch>
                  <a:fillRect/>
                </a:stretch>
              </p:blipFill>
              <p:spPr>
                <a:xfrm>
                  <a:off x="1781572" y="319342"/>
                  <a:ext cx="2592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24" name="Ink 223">
                  <a:extLst>
                    <a:ext uri="{FF2B5EF4-FFF2-40B4-BE49-F238E27FC236}">
                      <a16:creationId xmlns:a16="http://schemas.microsoft.com/office/drawing/2014/main" id="{2E57E5CA-1EE5-352B-09CE-F84E0F13E916}"/>
                    </a:ext>
                  </a:extLst>
                </p14:cNvPr>
                <p14:cNvContentPartPr/>
                <p14:nvPr/>
              </p14:nvContentPartPr>
              <p14:xfrm>
                <a:off x="488812" y="541102"/>
                <a:ext cx="1321920" cy="45000"/>
              </p14:xfrm>
            </p:contentPart>
          </mc:Choice>
          <mc:Fallback>
            <p:pic>
              <p:nvPicPr>
                <p:cNvPr id="224" name="Ink 223">
                  <a:extLst>
                    <a:ext uri="{FF2B5EF4-FFF2-40B4-BE49-F238E27FC236}">
                      <a16:creationId xmlns:a16="http://schemas.microsoft.com/office/drawing/2014/main" id="{2E57E5CA-1EE5-352B-09CE-F84E0F13E916}"/>
                    </a:ext>
                  </a:extLst>
                </p:cNvPr>
                <p:cNvPicPr/>
                <p:nvPr/>
              </p:nvPicPr>
              <p:blipFill>
                <a:blip r:embed="rId387"/>
                <a:stretch>
                  <a:fillRect/>
                </a:stretch>
              </p:blipFill>
              <p:spPr>
                <a:xfrm>
                  <a:off x="471172" y="523462"/>
                  <a:ext cx="135756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25" name="Ink 224">
                  <a:extLst>
                    <a:ext uri="{FF2B5EF4-FFF2-40B4-BE49-F238E27FC236}">
                      <a16:creationId xmlns:a16="http://schemas.microsoft.com/office/drawing/2014/main" id="{CBA38A72-11CA-5ECE-BD1D-A817EAA88150}"/>
                    </a:ext>
                  </a:extLst>
                </p14:cNvPr>
                <p14:cNvContentPartPr/>
                <p14:nvPr/>
              </p14:nvContentPartPr>
              <p14:xfrm>
                <a:off x="635692" y="632542"/>
                <a:ext cx="1272960" cy="23760"/>
              </p14:xfrm>
            </p:contentPart>
          </mc:Choice>
          <mc:Fallback>
            <p:pic>
              <p:nvPicPr>
                <p:cNvPr id="225" name="Ink 224">
                  <a:extLst>
                    <a:ext uri="{FF2B5EF4-FFF2-40B4-BE49-F238E27FC236}">
                      <a16:creationId xmlns:a16="http://schemas.microsoft.com/office/drawing/2014/main" id="{CBA38A72-11CA-5ECE-BD1D-A817EAA88150}"/>
                    </a:ext>
                  </a:extLst>
                </p:cNvPr>
                <p:cNvPicPr/>
                <p:nvPr/>
              </p:nvPicPr>
              <p:blipFill>
                <a:blip r:embed="rId389"/>
                <a:stretch>
                  <a:fillRect/>
                </a:stretch>
              </p:blipFill>
              <p:spPr>
                <a:xfrm>
                  <a:off x="617692" y="614902"/>
                  <a:ext cx="1308600" cy="59400"/>
                </a:xfrm>
                <a:prstGeom prst="rect">
                  <a:avLst/>
                </a:prstGeom>
              </p:spPr>
            </p:pic>
          </mc:Fallback>
        </mc:AlternateContent>
      </p:grpSp>
    </p:spTree>
    <p:extLst>
      <p:ext uri="{BB962C8B-B14F-4D97-AF65-F5344CB8AC3E}">
        <p14:creationId xmlns:p14="http://schemas.microsoft.com/office/powerpoint/2010/main" val="3018495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F1BFBF47-E90D-7024-971C-A89FEDEDEC3B}"/>
              </a:ext>
            </a:extLst>
          </p:cNvPr>
          <p:cNvGrpSpPr/>
          <p:nvPr/>
        </p:nvGrpSpPr>
        <p:grpSpPr>
          <a:xfrm>
            <a:off x="699052" y="276142"/>
            <a:ext cx="5078880" cy="3195360"/>
            <a:chOff x="699052" y="276142"/>
            <a:chExt cx="5078880" cy="3195360"/>
          </a:xfrm>
        </p:grpSpPr>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CCAEF522-AE46-1F5E-5FC2-1CB8B57DCE36}"/>
                    </a:ext>
                  </a:extLst>
                </p14:cNvPr>
                <p14:cNvContentPartPr/>
                <p14:nvPr/>
              </p14:nvContentPartPr>
              <p14:xfrm>
                <a:off x="1116652" y="512302"/>
                <a:ext cx="41400" cy="275760"/>
              </p14:xfrm>
            </p:contentPart>
          </mc:Choice>
          <mc:Fallback>
            <p:pic>
              <p:nvPicPr>
                <p:cNvPr id="5" name="Ink 4">
                  <a:extLst>
                    <a:ext uri="{FF2B5EF4-FFF2-40B4-BE49-F238E27FC236}">
                      <a16:creationId xmlns:a16="http://schemas.microsoft.com/office/drawing/2014/main" id="{CCAEF522-AE46-1F5E-5FC2-1CB8B57DCE36}"/>
                    </a:ext>
                  </a:extLst>
                </p:cNvPr>
                <p:cNvPicPr/>
                <p:nvPr/>
              </p:nvPicPr>
              <p:blipFill>
                <a:blip r:embed="rId3"/>
                <a:stretch>
                  <a:fillRect/>
                </a:stretch>
              </p:blipFill>
              <p:spPr>
                <a:xfrm>
                  <a:off x="1098652" y="494302"/>
                  <a:ext cx="7704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7839B94-C3FA-B146-85D2-9FB7748F46D1}"/>
                    </a:ext>
                  </a:extLst>
                </p14:cNvPr>
                <p14:cNvContentPartPr/>
                <p14:nvPr/>
              </p14:nvContentPartPr>
              <p14:xfrm>
                <a:off x="1256332" y="563062"/>
                <a:ext cx="133200" cy="182520"/>
              </p14:xfrm>
            </p:contentPart>
          </mc:Choice>
          <mc:Fallback>
            <p:pic>
              <p:nvPicPr>
                <p:cNvPr id="6" name="Ink 5">
                  <a:extLst>
                    <a:ext uri="{FF2B5EF4-FFF2-40B4-BE49-F238E27FC236}">
                      <a16:creationId xmlns:a16="http://schemas.microsoft.com/office/drawing/2014/main" id="{87839B94-C3FA-B146-85D2-9FB7748F46D1}"/>
                    </a:ext>
                  </a:extLst>
                </p:cNvPr>
                <p:cNvPicPr/>
                <p:nvPr/>
              </p:nvPicPr>
              <p:blipFill>
                <a:blip r:embed="rId5"/>
                <a:stretch>
                  <a:fillRect/>
                </a:stretch>
              </p:blipFill>
              <p:spPr>
                <a:xfrm>
                  <a:off x="1238332" y="545062"/>
                  <a:ext cx="1688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9C677188-3EA8-07DA-BF73-BC5B4BBCB0E1}"/>
                    </a:ext>
                  </a:extLst>
                </p14:cNvPr>
                <p14:cNvContentPartPr/>
                <p14:nvPr/>
              </p14:nvContentPartPr>
              <p14:xfrm>
                <a:off x="1516252" y="573142"/>
                <a:ext cx="127800" cy="167040"/>
              </p14:xfrm>
            </p:contentPart>
          </mc:Choice>
          <mc:Fallback>
            <p:pic>
              <p:nvPicPr>
                <p:cNvPr id="7" name="Ink 6">
                  <a:extLst>
                    <a:ext uri="{FF2B5EF4-FFF2-40B4-BE49-F238E27FC236}">
                      <a16:creationId xmlns:a16="http://schemas.microsoft.com/office/drawing/2014/main" id="{9C677188-3EA8-07DA-BF73-BC5B4BBCB0E1}"/>
                    </a:ext>
                  </a:extLst>
                </p:cNvPr>
                <p:cNvPicPr/>
                <p:nvPr/>
              </p:nvPicPr>
              <p:blipFill>
                <a:blip r:embed="rId7"/>
                <a:stretch>
                  <a:fillRect/>
                </a:stretch>
              </p:blipFill>
              <p:spPr>
                <a:xfrm>
                  <a:off x="1498612" y="555142"/>
                  <a:ext cx="1634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D96C7F22-4513-D7A0-8416-A1778752335B}"/>
                    </a:ext>
                  </a:extLst>
                </p14:cNvPr>
                <p14:cNvContentPartPr/>
                <p14:nvPr/>
              </p14:nvContentPartPr>
              <p14:xfrm>
                <a:off x="1810012" y="550102"/>
                <a:ext cx="21240" cy="202320"/>
              </p14:xfrm>
            </p:contentPart>
          </mc:Choice>
          <mc:Fallback>
            <p:pic>
              <p:nvPicPr>
                <p:cNvPr id="8" name="Ink 7">
                  <a:extLst>
                    <a:ext uri="{FF2B5EF4-FFF2-40B4-BE49-F238E27FC236}">
                      <a16:creationId xmlns:a16="http://schemas.microsoft.com/office/drawing/2014/main" id="{D96C7F22-4513-D7A0-8416-A1778752335B}"/>
                    </a:ext>
                  </a:extLst>
                </p:cNvPr>
                <p:cNvPicPr/>
                <p:nvPr/>
              </p:nvPicPr>
              <p:blipFill>
                <a:blip r:embed="rId9"/>
                <a:stretch>
                  <a:fillRect/>
                </a:stretch>
              </p:blipFill>
              <p:spPr>
                <a:xfrm>
                  <a:off x="1792372" y="532462"/>
                  <a:ext cx="5688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33A79A66-19A8-5844-481B-4BAFB2DB2B3D}"/>
                    </a:ext>
                  </a:extLst>
                </p14:cNvPr>
                <p14:cNvContentPartPr/>
                <p14:nvPr/>
              </p14:nvContentPartPr>
              <p14:xfrm>
                <a:off x="1093612" y="1038262"/>
                <a:ext cx="28800" cy="207720"/>
              </p14:xfrm>
            </p:contentPart>
          </mc:Choice>
          <mc:Fallback>
            <p:pic>
              <p:nvPicPr>
                <p:cNvPr id="9" name="Ink 8">
                  <a:extLst>
                    <a:ext uri="{FF2B5EF4-FFF2-40B4-BE49-F238E27FC236}">
                      <a16:creationId xmlns:a16="http://schemas.microsoft.com/office/drawing/2014/main" id="{33A79A66-19A8-5844-481B-4BAFB2DB2B3D}"/>
                    </a:ext>
                  </a:extLst>
                </p:cNvPr>
                <p:cNvPicPr/>
                <p:nvPr/>
              </p:nvPicPr>
              <p:blipFill>
                <a:blip r:embed="rId11"/>
                <a:stretch>
                  <a:fillRect/>
                </a:stretch>
              </p:blipFill>
              <p:spPr>
                <a:xfrm>
                  <a:off x="1075972" y="1020622"/>
                  <a:ext cx="6444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A361FA34-B704-8807-58AE-557FD31EE1FD}"/>
                    </a:ext>
                  </a:extLst>
                </p14:cNvPr>
                <p14:cNvContentPartPr/>
                <p14:nvPr/>
              </p14:nvContentPartPr>
              <p14:xfrm>
                <a:off x="1229332" y="1055182"/>
                <a:ext cx="155880" cy="151560"/>
              </p14:xfrm>
            </p:contentPart>
          </mc:Choice>
          <mc:Fallback>
            <p:pic>
              <p:nvPicPr>
                <p:cNvPr id="10" name="Ink 9">
                  <a:extLst>
                    <a:ext uri="{FF2B5EF4-FFF2-40B4-BE49-F238E27FC236}">
                      <a16:creationId xmlns:a16="http://schemas.microsoft.com/office/drawing/2014/main" id="{A361FA34-B704-8807-58AE-557FD31EE1FD}"/>
                    </a:ext>
                  </a:extLst>
                </p:cNvPr>
                <p:cNvPicPr/>
                <p:nvPr/>
              </p:nvPicPr>
              <p:blipFill>
                <a:blip r:embed="rId13"/>
                <a:stretch>
                  <a:fillRect/>
                </a:stretch>
              </p:blipFill>
              <p:spPr>
                <a:xfrm>
                  <a:off x="1211692" y="1037182"/>
                  <a:ext cx="1915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41581356-B8B2-B8F5-B5A6-248046F9FF50}"/>
                    </a:ext>
                  </a:extLst>
                </p14:cNvPr>
                <p14:cNvContentPartPr/>
                <p14:nvPr/>
              </p14:nvContentPartPr>
              <p14:xfrm>
                <a:off x="1494652" y="1049062"/>
                <a:ext cx="114120" cy="136800"/>
              </p14:xfrm>
            </p:contentPart>
          </mc:Choice>
          <mc:Fallback>
            <p:pic>
              <p:nvPicPr>
                <p:cNvPr id="11" name="Ink 10">
                  <a:extLst>
                    <a:ext uri="{FF2B5EF4-FFF2-40B4-BE49-F238E27FC236}">
                      <a16:creationId xmlns:a16="http://schemas.microsoft.com/office/drawing/2014/main" id="{41581356-B8B2-B8F5-B5A6-248046F9FF50}"/>
                    </a:ext>
                  </a:extLst>
                </p:cNvPr>
                <p:cNvPicPr/>
                <p:nvPr/>
              </p:nvPicPr>
              <p:blipFill>
                <a:blip r:embed="rId15"/>
                <a:stretch>
                  <a:fillRect/>
                </a:stretch>
              </p:blipFill>
              <p:spPr>
                <a:xfrm>
                  <a:off x="1477012" y="1031062"/>
                  <a:ext cx="14976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6008263C-86DE-4901-C356-F10FE3E4E314}"/>
                    </a:ext>
                  </a:extLst>
                </p14:cNvPr>
                <p14:cNvContentPartPr/>
                <p14:nvPr/>
              </p14:nvContentPartPr>
              <p14:xfrm>
                <a:off x="1727212" y="1028542"/>
                <a:ext cx="252360" cy="164160"/>
              </p14:xfrm>
            </p:contentPart>
          </mc:Choice>
          <mc:Fallback>
            <p:pic>
              <p:nvPicPr>
                <p:cNvPr id="12" name="Ink 11">
                  <a:extLst>
                    <a:ext uri="{FF2B5EF4-FFF2-40B4-BE49-F238E27FC236}">
                      <a16:creationId xmlns:a16="http://schemas.microsoft.com/office/drawing/2014/main" id="{6008263C-86DE-4901-C356-F10FE3E4E314}"/>
                    </a:ext>
                  </a:extLst>
                </p:cNvPr>
                <p:cNvPicPr/>
                <p:nvPr/>
              </p:nvPicPr>
              <p:blipFill>
                <a:blip r:embed="rId17"/>
                <a:stretch>
                  <a:fillRect/>
                </a:stretch>
              </p:blipFill>
              <p:spPr>
                <a:xfrm>
                  <a:off x="1709212" y="1010902"/>
                  <a:ext cx="28800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Ink 14">
                  <a:extLst>
                    <a:ext uri="{FF2B5EF4-FFF2-40B4-BE49-F238E27FC236}">
                      <a16:creationId xmlns:a16="http://schemas.microsoft.com/office/drawing/2014/main" id="{FEB06909-9FCF-E487-32B5-924CC1F9082A}"/>
                    </a:ext>
                  </a:extLst>
                </p14:cNvPr>
                <p14:cNvContentPartPr/>
                <p14:nvPr/>
              </p14:nvContentPartPr>
              <p14:xfrm>
                <a:off x="3419932" y="450022"/>
                <a:ext cx="202320" cy="229320"/>
              </p14:xfrm>
            </p:contentPart>
          </mc:Choice>
          <mc:Fallback>
            <p:pic>
              <p:nvPicPr>
                <p:cNvPr id="15" name="Ink 14">
                  <a:extLst>
                    <a:ext uri="{FF2B5EF4-FFF2-40B4-BE49-F238E27FC236}">
                      <a16:creationId xmlns:a16="http://schemas.microsoft.com/office/drawing/2014/main" id="{FEB06909-9FCF-E487-32B5-924CC1F9082A}"/>
                    </a:ext>
                  </a:extLst>
                </p:cNvPr>
                <p:cNvPicPr/>
                <p:nvPr/>
              </p:nvPicPr>
              <p:blipFill>
                <a:blip r:embed="rId19"/>
                <a:stretch>
                  <a:fillRect/>
                </a:stretch>
              </p:blipFill>
              <p:spPr>
                <a:xfrm>
                  <a:off x="3401932" y="432022"/>
                  <a:ext cx="23796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Ink 15">
                  <a:extLst>
                    <a:ext uri="{FF2B5EF4-FFF2-40B4-BE49-F238E27FC236}">
                      <a16:creationId xmlns:a16="http://schemas.microsoft.com/office/drawing/2014/main" id="{04A651A1-2238-5AED-AF92-F39A9EF38788}"/>
                    </a:ext>
                  </a:extLst>
                </p14:cNvPr>
                <p14:cNvContentPartPr/>
                <p14:nvPr/>
              </p14:nvContentPartPr>
              <p14:xfrm>
                <a:off x="3492292" y="540742"/>
                <a:ext cx="135000" cy="31320"/>
              </p14:xfrm>
            </p:contentPart>
          </mc:Choice>
          <mc:Fallback>
            <p:pic>
              <p:nvPicPr>
                <p:cNvPr id="16" name="Ink 15">
                  <a:extLst>
                    <a:ext uri="{FF2B5EF4-FFF2-40B4-BE49-F238E27FC236}">
                      <a16:creationId xmlns:a16="http://schemas.microsoft.com/office/drawing/2014/main" id="{04A651A1-2238-5AED-AF92-F39A9EF38788}"/>
                    </a:ext>
                  </a:extLst>
                </p:cNvPr>
                <p:cNvPicPr/>
                <p:nvPr/>
              </p:nvPicPr>
              <p:blipFill>
                <a:blip r:embed="rId21"/>
                <a:stretch>
                  <a:fillRect/>
                </a:stretch>
              </p:blipFill>
              <p:spPr>
                <a:xfrm>
                  <a:off x="3474652" y="523102"/>
                  <a:ext cx="1706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D862EE63-D7C4-1681-4062-52620115C510}"/>
                    </a:ext>
                  </a:extLst>
                </p14:cNvPr>
                <p14:cNvContentPartPr/>
                <p14:nvPr/>
              </p14:nvContentPartPr>
              <p14:xfrm>
                <a:off x="3661492" y="541102"/>
                <a:ext cx="116280" cy="140040"/>
              </p14:xfrm>
            </p:contentPart>
          </mc:Choice>
          <mc:Fallback>
            <p:pic>
              <p:nvPicPr>
                <p:cNvPr id="17" name="Ink 16">
                  <a:extLst>
                    <a:ext uri="{FF2B5EF4-FFF2-40B4-BE49-F238E27FC236}">
                      <a16:creationId xmlns:a16="http://schemas.microsoft.com/office/drawing/2014/main" id="{D862EE63-D7C4-1681-4062-52620115C510}"/>
                    </a:ext>
                  </a:extLst>
                </p:cNvPr>
                <p:cNvPicPr/>
                <p:nvPr/>
              </p:nvPicPr>
              <p:blipFill>
                <a:blip r:embed="rId23"/>
                <a:stretch>
                  <a:fillRect/>
                </a:stretch>
              </p:blipFill>
              <p:spPr>
                <a:xfrm>
                  <a:off x="3643852" y="523462"/>
                  <a:ext cx="1519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Ink 17">
                  <a:extLst>
                    <a:ext uri="{FF2B5EF4-FFF2-40B4-BE49-F238E27FC236}">
                      <a16:creationId xmlns:a16="http://schemas.microsoft.com/office/drawing/2014/main" id="{973CD6DA-060E-F6EC-34C8-2D860DE56BF4}"/>
                    </a:ext>
                  </a:extLst>
                </p14:cNvPr>
                <p14:cNvContentPartPr/>
                <p14:nvPr/>
              </p14:nvContentPartPr>
              <p14:xfrm>
                <a:off x="3827812" y="543622"/>
                <a:ext cx="140400" cy="144360"/>
              </p14:xfrm>
            </p:contentPart>
          </mc:Choice>
          <mc:Fallback>
            <p:pic>
              <p:nvPicPr>
                <p:cNvPr id="18" name="Ink 17">
                  <a:extLst>
                    <a:ext uri="{FF2B5EF4-FFF2-40B4-BE49-F238E27FC236}">
                      <a16:creationId xmlns:a16="http://schemas.microsoft.com/office/drawing/2014/main" id="{973CD6DA-060E-F6EC-34C8-2D860DE56BF4}"/>
                    </a:ext>
                  </a:extLst>
                </p:cNvPr>
                <p:cNvPicPr/>
                <p:nvPr/>
              </p:nvPicPr>
              <p:blipFill>
                <a:blip r:embed="rId25"/>
                <a:stretch>
                  <a:fillRect/>
                </a:stretch>
              </p:blipFill>
              <p:spPr>
                <a:xfrm>
                  <a:off x="3809812" y="525622"/>
                  <a:ext cx="1760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Ink 18">
                  <a:extLst>
                    <a:ext uri="{FF2B5EF4-FFF2-40B4-BE49-F238E27FC236}">
                      <a16:creationId xmlns:a16="http://schemas.microsoft.com/office/drawing/2014/main" id="{A9E5B566-633F-8C12-34B9-88BD0998A1E9}"/>
                    </a:ext>
                  </a:extLst>
                </p14:cNvPr>
                <p14:cNvContentPartPr/>
                <p14:nvPr/>
              </p14:nvContentPartPr>
              <p14:xfrm>
                <a:off x="4112932" y="478462"/>
                <a:ext cx="36000" cy="218160"/>
              </p14:xfrm>
            </p:contentPart>
          </mc:Choice>
          <mc:Fallback>
            <p:pic>
              <p:nvPicPr>
                <p:cNvPr id="19" name="Ink 18">
                  <a:extLst>
                    <a:ext uri="{FF2B5EF4-FFF2-40B4-BE49-F238E27FC236}">
                      <a16:creationId xmlns:a16="http://schemas.microsoft.com/office/drawing/2014/main" id="{A9E5B566-633F-8C12-34B9-88BD0998A1E9}"/>
                    </a:ext>
                  </a:extLst>
                </p:cNvPr>
                <p:cNvPicPr/>
                <p:nvPr/>
              </p:nvPicPr>
              <p:blipFill>
                <a:blip r:embed="rId27"/>
                <a:stretch>
                  <a:fillRect/>
                </a:stretch>
              </p:blipFill>
              <p:spPr>
                <a:xfrm>
                  <a:off x="4094932" y="460462"/>
                  <a:ext cx="7164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id="{B8098448-5B73-36B5-EBEA-DF29F94ACE24}"/>
                    </a:ext>
                  </a:extLst>
                </p14:cNvPr>
                <p14:cNvContentPartPr/>
                <p14:nvPr/>
              </p14:nvContentPartPr>
              <p14:xfrm>
                <a:off x="3493732" y="975982"/>
                <a:ext cx="173520" cy="228960"/>
              </p14:xfrm>
            </p:contentPart>
          </mc:Choice>
          <mc:Fallback>
            <p:pic>
              <p:nvPicPr>
                <p:cNvPr id="21" name="Ink 20">
                  <a:extLst>
                    <a:ext uri="{FF2B5EF4-FFF2-40B4-BE49-F238E27FC236}">
                      <a16:creationId xmlns:a16="http://schemas.microsoft.com/office/drawing/2014/main" id="{B8098448-5B73-36B5-EBEA-DF29F94ACE24}"/>
                    </a:ext>
                  </a:extLst>
                </p:cNvPr>
                <p:cNvPicPr/>
                <p:nvPr/>
              </p:nvPicPr>
              <p:blipFill>
                <a:blip r:embed="rId29"/>
                <a:stretch>
                  <a:fillRect/>
                </a:stretch>
              </p:blipFill>
              <p:spPr>
                <a:xfrm>
                  <a:off x="3475732" y="957982"/>
                  <a:ext cx="20916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C33EFF33-B23C-7003-3A8B-9009E2FFB8FD}"/>
                    </a:ext>
                  </a:extLst>
                </p14:cNvPr>
                <p14:cNvContentPartPr/>
                <p14:nvPr/>
              </p14:nvContentPartPr>
              <p14:xfrm>
                <a:off x="3561772" y="1068502"/>
                <a:ext cx="162360" cy="82080"/>
              </p14:xfrm>
            </p:contentPart>
          </mc:Choice>
          <mc:Fallback>
            <p:pic>
              <p:nvPicPr>
                <p:cNvPr id="22" name="Ink 21">
                  <a:extLst>
                    <a:ext uri="{FF2B5EF4-FFF2-40B4-BE49-F238E27FC236}">
                      <a16:creationId xmlns:a16="http://schemas.microsoft.com/office/drawing/2014/main" id="{C33EFF33-B23C-7003-3A8B-9009E2FFB8FD}"/>
                    </a:ext>
                  </a:extLst>
                </p:cNvPr>
                <p:cNvPicPr/>
                <p:nvPr/>
              </p:nvPicPr>
              <p:blipFill>
                <a:blip r:embed="rId31"/>
                <a:stretch>
                  <a:fillRect/>
                </a:stretch>
              </p:blipFill>
              <p:spPr>
                <a:xfrm>
                  <a:off x="3543772" y="1050502"/>
                  <a:ext cx="19800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id="{9707E3E9-6F4F-05CF-5019-AE833ED111C7}"/>
                    </a:ext>
                  </a:extLst>
                </p14:cNvPr>
                <p14:cNvContentPartPr/>
                <p14:nvPr/>
              </p14:nvContentPartPr>
              <p14:xfrm>
                <a:off x="3788932" y="1049782"/>
                <a:ext cx="64440" cy="109440"/>
              </p14:xfrm>
            </p:contentPart>
          </mc:Choice>
          <mc:Fallback>
            <p:pic>
              <p:nvPicPr>
                <p:cNvPr id="23" name="Ink 22">
                  <a:extLst>
                    <a:ext uri="{FF2B5EF4-FFF2-40B4-BE49-F238E27FC236}">
                      <a16:creationId xmlns:a16="http://schemas.microsoft.com/office/drawing/2014/main" id="{9707E3E9-6F4F-05CF-5019-AE833ED111C7}"/>
                    </a:ext>
                  </a:extLst>
                </p:cNvPr>
                <p:cNvPicPr/>
                <p:nvPr/>
              </p:nvPicPr>
              <p:blipFill>
                <a:blip r:embed="rId33"/>
                <a:stretch>
                  <a:fillRect/>
                </a:stretch>
              </p:blipFill>
              <p:spPr>
                <a:xfrm>
                  <a:off x="3771292" y="1031782"/>
                  <a:ext cx="1000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id="{E452093E-532F-316B-DA5F-43F0CC84D4D1}"/>
                    </a:ext>
                  </a:extLst>
                </p14:cNvPr>
                <p14:cNvContentPartPr/>
                <p14:nvPr/>
              </p14:nvContentPartPr>
              <p14:xfrm>
                <a:off x="3929332" y="1041862"/>
                <a:ext cx="124920" cy="113040"/>
              </p14:xfrm>
            </p:contentPart>
          </mc:Choice>
          <mc:Fallback>
            <p:pic>
              <p:nvPicPr>
                <p:cNvPr id="24" name="Ink 23">
                  <a:extLst>
                    <a:ext uri="{FF2B5EF4-FFF2-40B4-BE49-F238E27FC236}">
                      <a16:creationId xmlns:a16="http://schemas.microsoft.com/office/drawing/2014/main" id="{E452093E-532F-316B-DA5F-43F0CC84D4D1}"/>
                    </a:ext>
                  </a:extLst>
                </p:cNvPr>
                <p:cNvPicPr/>
                <p:nvPr/>
              </p:nvPicPr>
              <p:blipFill>
                <a:blip r:embed="rId35"/>
                <a:stretch>
                  <a:fillRect/>
                </a:stretch>
              </p:blipFill>
              <p:spPr>
                <a:xfrm>
                  <a:off x="3911332" y="1024222"/>
                  <a:ext cx="16056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54F6C432-4C66-3127-8002-8AAF663451B6}"/>
                    </a:ext>
                  </a:extLst>
                </p14:cNvPr>
                <p14:cNvContentPartPr/>
                <p14:nvPr/>
              </p14:nvContentPartPr>
              <p14:xfrm>
                <a:off x="4138852" y="1011622"/>
                <a:ext cx="146520" cy="139320"/>
              </p14:xfrm>
            </p:contentPart>
          </mc:Choice>
          <mc:Fallback>
            <p:pic>
              <p:nvPicPr>
                <p:cNvPr id="25" name="Ink 24">
                  <a:extLst>
                    <a:ext uri="{FF2B5EF4-FFF2-40B4-BE49-F238E27FC236}">
                      <a16:creationId xmlns:a16="http://schemas.microsoft.com/office/drawing/2014/main" id="{54F6C432-4C66-3127-8002-8AAF663451B6}"/>
                    </a:ext>
                  </a:extLst>
                </p:cNvPr>
                <p:cNvPicPr/>
                <p:nvPr/>
              </p:nvPicPr>
              <p:blipFill>
                <a:blip r:embed="rId37"/>
                <a:stretch>
                  <a:fillRect/>
                </a:stretch>
              </p:blipFill>
              <p:spPr>
                <a:xfrm>
                  <a:off x="4120852" y="993982"/>
                  <a:ext cx="1821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5FBC3F66-CBA1-0F4A-09B6-DA311D53F1CF}"/>
                    </a:ext>
                  </a:extLst>
                </p14:cNvPr>
                <p14:cNvContentPartPr/>
                <p14:nvPr/>
              </p14:nvContentPartPr>
              <p14:xfrm>
                <a:off x="724612" y="439942"/>
                <a:ext cx="4418640" cy="1474920"/>
              </p14:xfrm>
            </p:contentPart>
          </mc:Choice>
          <mc:Fallback>
            <p:pic>
              <p:nvPicPr>
                <p:cNvPr id="27" name="Ink 26">
                  <a:extLst>
                    <a:ext uri="{FF2B5EF4-FFF2-40B4-BE49-F238E27FC236}">
                      <a16:creationId xmlns:a16="http://schemas.microsoft.com/office/drawing/2014/main" id="{5FBC3F66-CBA1-0F4A-09B6-DA311D53F1CF}"/>
                    </a:ext>
                  </a:extLst>
                </p:cNvPr>
                <p:cNvPicPr/>
                <p:nvPr/>
              </p:nvPicPr>
              <p:blipFill>
                <a:blip r:embed="rId39"/>
                <a:stretch>
                  <a:fillRect/>
                </a:stretch>
              </p:blipFill>
              <p:spPr>
                <a:xfrm>
                  <a:off x="706972" y="421942"/>
                  <a:ext cx="4454280" cy="15105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Ink 27">
                  <a:extLst>
                    <a:ext uri="{FF2B5EF4-FFF2-40B4-BE49-F238E27FC236}">
                      <a16:creationId xmlns:a16="http://schemas.microsoft.com/office/drawing/2014/main" id="{7303C385-2ABD-A9ED-8783-0D81ACA8CA91}"/>
                    </a:ext>
                  </a:extLst>
                </p14:cNvPr>
                <p14:cNvContentPartPr/>
                <p14:nvPr/>
              </p14:nvContentPartPr>
              <p14:xfrm>
                <a:off x="699052" y="276142"/>
                <a:ext cx="4572360" cy="1478880"/>
              </p14:xfrm>
            </p:contentPart>
          </mc:Choice>
          <mc:Fallback>
            <p:pic>
              <p:nvPicPr>
                <p:cNvPr id="28" name="Ink 27">
                  <a:extLst>
                    <a:ext uri="{FF2B5EF4-FFF2-40B4-BE49-F238E27FC236}">
                      <a16:creationId xmlns:a16="http://schemas.microsoft.com/office/drawing/2014/main" id="{7303C385-2ABD-A9ED-8783-0D81ACA8CA91}"/>
                    </a:ext>
                  </a:extLst>
                </p:cNvPr>
                <p:cNvPicPr/>
                <p:nvPr/>
              </p:nvPicPr>
              <p:blipFill>
                <a:blip r:embed="rId41"/>
                <a:stretch>
                  <a:fillRect/>
                </a:stretch>
              </p:blipFill>
              <p:spPr>
                <a:xfrm>
                  <a:off x="681052" y="258502"/>
                  <a:ext cx="4608000" cy="1514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 name="Ink 28">
                  <a:extLst>
                    <a:ext uri="{FF2B5EF4-FFF2-40B4-BE49-F238E27FC236}">
                      <a16:creationId xmlns:a16="http://schemas.microsoft.com/office/drawing/2014/main" id="{39C23C6A-386F-4752-19B1-84ADB21161AC}"/>
                    </a:ext>
                  </a:extLst>
                </p14:cNvPr>
                <p14:cNvContentPartPr/>
                <p14:nvPr/>
              </p14:nvContentPartPr>
              <p14:xfrm>
                <a:off x="2672932" y="298462"/>
                <a:ext cx="189720" cy="1557000"/>
              </p14:xfrm>
            </p:contentPart>
          </mc:Choice>
          <mc:Fallback>
            <p:pic>
              <p:nvPicPr>
                <p:cNvPr id="29" name="Ink 28">
                  <a:extLst>
                    <a:ext uri="{FF2B5EF4-FFF2-40B4-BE49-F238E27FC236}">
                      <a16:creationId xmlns:a16="http://schemas.microsoft.com/office/drawing/2014/main" id="{39C23C6A-386F-4752-19B1-84ADB21161AC}"/>
                    </a:ext>
                  </a:extLst>
                </p:cNvPr>
                <p:cNvPicPr/>
                <p:nvPr/>
              </p:nvPicPr>
              <p:blipFill>
                <a:blip r:embed="rId43"/>
                <a:stretch>
                  <a:fillRect/>
                </a:stretch>
              </p:blipFill>
              <p:spPr>
                <a:xfrm>
                  <a:off x="2654932" y="280462"/>
                  <a:ext cx="225360" cy="15926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1" name="Ink 30">
                  <a:extLst>
                    <a:ext uri="{FF2B5EF4-FFF2-40B4-BE49-F238E27FC236}">
                      <a16:creationId xmlns:a16="http://schemas.microsoft.com/office/drawing/2014/main" id="{19253C1B-649C-123E-3DBE-AC64716C6553}"/>
                    </a:ext>
                  </a:extLst>
                </p14:cNvPr>
                <p14:cNvContentPartPr/>
                <p14:nvPr/>
              </p14:nvContentPartPr>
              <p14:xfrm>
                <a:off x="3192052" y="586822"/>
                <a:ext cx="179280" cy="57960"/>
              </p14:xfrm>
            </p:contentPart>
          </mc:Choice>
          <mc:Fallback>
            <p:pic>
              <p:nvPicPr>
                <p:cNvPr id="31" name="Ink 30">
                  <a:extLst>
                    <a:ext uri="{FF2B5EF4-FFF2-40B4-BE49-F238E27FC236}">
                      <a16:creationId xmlns:a16="http://schemas.microsoft.com/office/drawing/2014/main" id="{19253C1B-649C-123E-3DBE-AC64716C6553}"/>
                    </a:ext>
                  </a:extLst>
                </p:cNvPr>
                <p:cNvPicPr/>
                <p:nvPr/>
              </p:nvPicPr>
              <p:blipFill>
                <a:blip r:embed="rId45"/>
                <a:stretch>
                  <a:fillRect/>
                </a:stretch>
              </p:blipFill>
              <p:spPr>
                <a:xfrm>
                  <a:off x="3174412" y="568822"/>
                  <a:ext cx="21492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2" name="Ink 31">
                  <a:extLst>
                    <a:ext uri="{FF2B5EF4-FFF2-40B4-BE49-F238E27FC236}">
                      <a16:creationId xmlns:a16="http://schemas.microsoft.com/office/drawing/2014/main" id="{A7AA025C-3EC8-7C48-D155-D81630054DAC}"/>
                    </a:ext>
                  </a:extLst>
                </p14:cNvPr>
                <p14:cNvContentPartPr/>
                <p14:nvPr/>
              </p14:nvContentPartPr>
              <p14:xfrm>
                <a:off x="3244972" y="569542"/>
                <a:ext cx="102600" cy="75240"/>
              </p14:xfrm>
            </p:contentPart>
          </mc:Choice>
          <mc:Fallback>
            <p:pic>
              <p:nvPicPr>
                <p:cNvPr id="32" name="Ink 31">
                  <a:extLst>
                    <a:ext uri="{FF2B5EF4-FFF2-40B4-BE49-F238E27FC236}">
                      <a16:creationId xmlns:a16="http://schemas.microsoft.com/office/drawing/2014/main" id="{A7AA025C-3EC8-7C48-D155-D81630054DAC}"/>
                    </a:ext>
                  </a:extLst>
                </p:cNvPr>
                <p:cNvPicPr/>
                <p:nvPr/>
              </p:nvPicPr>
              <p:blipFill>
                <a:blip r:embed="rId47"/>
                <a:stretch>
                  <a:fillRect/>
                </a:stretch>
              </p:blipFill>
              <p:spPr>
                <a:xfrm>
                  <a:off x="3227332" y="551542"/>
                  <a:ext cx="13824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3" name="Ink 32">
                  <a:extLst>
                    <a:ext uri="{FF2B5EF4-FFF2-40B4-BE49-F238E27FC236}">
                      <a16:creationId xmlns:a16="http://schemas.microsoft.com/office/drawing/2014/main" id="{2DE37913-0FC6-D287-165D-D45DD0E96B30}"/>
                    </a:ext>
                  </a:extLst>
                </p14:cNvPr>
                <p14:cNvContentPartPr/>
                <p14:nvPr/>
              </p14:nvContentPartPr>
              <p14:xfrm>
                <a:off x="3232012" y="1140142"/>
                <a:ext cx="230760" cy="55800"/>
              </p14:xfrm>
            </p:contentPart>
          </mc:Choice>
          <mc:Fallback>
            <p:pic>
              <p:nvPicPr>
                <p:cNvPr id="33" name="Ink 32">
                  <a:extLst>
                    <a:ext uri="{FF2B5EF4-FFF2-40B4-BE49-F238E27FC236}">
                      <a16:creationId xmlns:a16="http://schemas.microsoft.com/office/drawing/2014/main" id="{2DE37913-0FC6-D287-165D-D45DD0E96B30}"/>
                    </a:ext>
                  </a:extLst>
                </p:cNvPr>
                <p:cNvPicPr/>
                <p:nvPr/>
              </p:nvPicPr>
              <p:blipFill>
                <a:blip r:embed="rId49"/>
                <a:stretch>
                  <a:fillRect/>
                </a:stretch>
              </p:blipFill>
              <p:spPr>
                <a:xfrm>
                  <a:off x="3214012" y="1122142"/>
                  <a:ext cx="26640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4" name="Ink 33">
                  <a:extLst>
                    <a:ext uri="{FF2B5EF4-FFF2-40B4-BE49-F238E27FC236}">
                      <a16:creationId xmlns:a16="http://schemas.microsoft.com/office/drawing/2014/main" id="{5F15788B-0AD1-DE87-8AAE-4D9284E0E9FF}"/>
                    </a:ext>
                  </a:extLst>
                </p14:cNvPr>
                <p14:cNvContentPartPr/>
                <p14:nvPr/>
              </p14:nvContentPartPr>
              <p14:xfrm>
                <a:off x="3337132" y="1076062"/>
                <a:ext cx="77400" cy="96480"/>
              </p14:xfrm>
            </p:contentPart>
          </mc:Choice>
          <mc:Fallback>
            <p:pic>
              <p:nvPicPr>
                <p:cNvPr id="34" name="Ink 33">
                  <a:extLst>
                    <a:ext uri="{FF2B5EF4-FFF2-40B4-BE49-F238E27FC236}">
                      <a16:creationId xmlns:a16="http://schemas.microsoft.com/office/drawing/2014/main" id="{5F15788B-0AD1-DE87-8AAE-4D9284E0E9FF}"/>
                    </a:ext>
                  </a:extLst>
                </p:cNvPr>
                <p:cNvPicPr/>
                <p:nvPr/>
              </p:nvPicPr>
              <p:blipFill>
                <a:blip r:embed="rId51"/>
                <a:stretch>
                  <a:fillRect/>
                </a:stretch>
              </p:blipFill>
              <p:spPr>
                <a:xfrm>
                  <a:off x="3319132" y="1058422"/>
                  <a:ext cx="11304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Ink 34">
                  <a:extLst>
                    <a:ext uri="{FF2B5EF4-FFF2-40B4-BE49-F238E27FC236}">
                      <a16:creationId xmlns:a16="http://schemas.microsoft.com/office/drawing/2014/main" id="{98C2CE37-CAB9-6C90-8AB4-270A38E1B015}"/>
                    </a:ext>
                  </a:extLst>
                </p14:cNvPr>
                <p14:cNvContentPartPr/>
                <p14:nvPr/>
              </p14:nvContentPartPr>
              <p14:xfrm>
                <a:off x="798772" y="1275862"/>
                <a:ext cx="54360" cy="24840"/>
              </p14:xfrm>
            </p:contentPart>
          </mc:Choice>
          <mc:Fallback>
            <p:pic>
              <p:nvPicPr>
                <p:cNvPr id="35" name="Ink 34">
                  <a:extLst>
                    <a:ext uri="{FF2B5EF4-FFF2-40B4-BE49-F238E27FC236}">
                      <a16:creationId xmlns:a16="http://schemas.microsoft.com/office/drawing/2014/main" id="{98C2CE37-CAB9-6C90-8AB4-270A38E1B015}"/>
                    </a:ext>
                  </a:extLst>
                </p:cNvPr>
                <p:cNvPicPr/>
                <p:nvPr/>
              </p:nvPicPr>
              <p:blipFill>
                <a:blip r:embed="rId53"/>
                <a:stretch>
                  <a:fillRect/>
                </a:stretch>
              </p:blipFill>
              <p:spPr>
                <a:xfrm>
                  <a:off x="781132" y="1257862"/>
                  <a:ext cx="900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Ink 35">
                  <a:extLst>
                    <a:ext uri="{FF2B5EF4-FFF2-40B4-BE49-F238E27FC236}">
                      <a16:creationId xmlns:a16="http://schemas.microsoft.com/office/drawing/2014/main" id="{6A0616DB-EE87-3EE0-59B8-E8CE15B51541}"/>
                    </a:ext>
                  </a:extLst>
                </p14:cNvPr>
                <p14:cNvContentPartPr/>
                <p14:nvPr/>
              </p14:nvContentPartPr>
              <p14:xfrm>
                <a:off x="922612" y="1222942"/>
                <a:ext cx="58320" cy="31320"/>
              </p14:xfrm>
            </p:contentPart>
          </mc:Choice>
          <mc:Fallback>
            <p:pic>
              <p:nvPicPr>
                <p:cNvPr id="36" name="Ink 35">
                  <a:extLst>
                    <a:ext uri="{FF2B5EF4-FFF2-40B4-BE49-F238E27FC236}">
                      <a16:creationId xmlns:a16="http://schemas.microsoft.com/office/drawing/2014/main" id="{6A0616DB-EE87-3EE0-59B8-E8CE15B51541}"/>
                    </a:ext>
                  </a:extLst>
                </p:cNvPr>
                <p:cNvPicPr/>
                <p:nvPr/>
              </p:nvPicPr>
              <p:blipFill>
                <a:blip r:embed="rId55"/>
                <a:stretch>
                  <a:fillRect/>
                </a:stretch>
              </p:blipFill>
              <p:spPr>
                <a:xfrm>
                  <a:off x="904612" y="1205302"/>
                  <a:ext cx="9396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7" name="Ink 36">
                  <a:extLst>
                    <a:ext uri="{FF2B5EF4-FFF2-40B4-BE49-F238E27FC236}">
                      <a16:creationId xmlns:a16="http://schemas.microsoft.com/office/drawing/2014/main" id="{8BAE96D8-55C3-E666-B18C-6FE530D60750}"/>
                    </a:ext>
                  </a:extLst>
                </p14:cNvPr>
                <p14:cNvContentPartPr/>
                <p14:nvPr/>
              </p14:nvContentPartPr>
              <p14:xfrm>
                <a:off x="832972" y="653062"/>
                <a:ext cx="273240" cy="93240"/>
              </p14:xfrm>
            </p:contentPart>
          </mc:Choice>
          <mc:Fallback>
            <p:pic>
              <p:nvPicPr>
                <p:cNvPr id="37" name="Ink 36">
                  <a:extLst>
                    <a:ext uri="{FF2B5EF4-FFF2-40B4-BE49-F238E27FC236}">
                      <a16:creationId xmlns:a16="http://schemas.microsoft.com/office/drawing/2014/main" id="{8BAE96D8-55C3-E666-B18C-6FE530D60750}"/>
                    </a:ext>
                  </a:extLst>
                </p:cNvPr>
                <p:cNvPicPr/>
                <p:nvPr/>
              </p:nvPicPr>
              <p:blipFill>
                <a:blip r:embed="rId57"/>
                <a:stretch>
                  <a:fillRect/>
                </a:stretch>
              </p:blipFill>
              <p:spPr>
                <a:xfrm>
                  <a:off x="815332" y="635062"/>
                  <a:ext cx="30888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8" name="Ink 37">
                  <a:extLst>
                    <a:ext uri="{FF2B5EF4-FFF2-40B4-BE49-F238E27FC236}">
                      <a16:creationId xmlns:a16="http://schemas.microsoft.com/office/drawing/2014/main" id="{1C68D5EB-F0D0-9442-8B93-280F9F81518C}"/>
                    </a:ext>
                  </a:extLst>
                </p14:cNvPr>
                <p14:cNvContentPartPr/>
                <p14:nvPr/>
              </p14:nvContentPartPr>
              <p14:xfrm>
                <a:off x="913972" y="622822"/>
                <a:ext cx="142200" cy="114120"/>
              </p14:xfrm>
            </p:contentPart>
          </mc:Choice>
          <mc:Fallback>
            <p:pic>
              <p:nvPicPr>
                <p:cNvPr id="38" name="Ink 37">
                  <a:extLst>
                    <a:ext uri="{FF2B5EF4-FFF2-40B4-BE49-F238E27FC236}">
                      <a16:creationId xmlns:a16="http://schemas.microsoft.com/office/drawing/2014/main" id="{1C68D5EB-F0D0-9442-8B93-280F9F81518C}"/>
                    </a:ext>
                  </a:extLst>
                </p:cNvPr>
                <p:cNvPicPr/>
                <p:nvPr/>
              </p:nvPicPr>
              <p:blipFill>
                <a:blip r:embed="rId59"/>
                <a:stretch>
                  <a:fillRect/>
                </a:stretch>
              </p:blipFill>
              <p:spPr>
                <a:xfrm>
                  <a:off x="896332" y="604822"/>
                  <a:ext cx="1778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0" name="Ink 39">
                  <a:extLst>
                    <a:ext uri="{FF2B5EF4-FFF2-40B4-BE49-F238E27FC236}">
                      <a16:creationId xmlns:a16="http://schemas.microsoft.com/office/drawing/2014/main" id="{BBC3C60F-6A29-E806-0639-6AD3C11B48AB}"/>
                    </a:ext>
                  </a:extLst>
                </p14:cNvPr>
                <p14:cNvContentPartPr/>
                <p14:nvPr/>
              </p14:nvContentPartPr>
              <p14:xfrm>
                <a:off x="4289692" y="450382"/>
                <a:ext cx="96840" cy="221760"/>
              </p14:xfrm>
            </p:contentPart>
          </mc:Choice>
          <mc:Fallback>
            <p:pic>
              <p:nvPicPr>
                <p:cNvPr id="40" name="Ink 39">
                  <a:extLst>
                    <a:ext uri="{FF2B5EF4-FFF2-40B4-BE49-F238E27FC236}">
                      <a16:creationId xmlns:a16="http://schemas.microsoft.com/office/drawing/2014/main" id="{BBC3C60F-6A29-E806-0639-6AD3C11B48AB}"/>
                    </a:ext>
                  </a:extLst>
                </p:cNvPr>
                <p:cNvPicPr/>
                <p:nvPr/>
              </p:nvPicPr>
              <p:blipFill>
                <a:blip r:embed="rId61"/>
                <a:stretch>
                  <a:fillRect/>
                </a:stretch>
              </p:blipFill>
              <p:spPr>
                <a:xfrm>
                  <a:off x="4271692" y="432382"/>
                  <a:ext cx="13248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1" name="Ink 40">
                  <a:extLst>
                    <a:ext uri="{FF2B5EF4-FFF2-40B4-BE49-F238E27FC236}">
                      <a16:creationId xmlns:a16="http://schemas.microsoft.com/office/drawing/2014/main" id="{7D1AFD7E-3D82-C790-0DD5-8DD2A51EDBBB}"/>
                    </a:ext>
                  </a:extLst>
                </p14:cNvPr>
                <p14:cNvContentPartPr/>
                <p14:nvPr/>
              </p14:nvContentPartPr>
              <p14:xfrm>
                <a:off x="5596492" y="398902"/>
                <a:ext cx="181440" cy="260640"/>
              </p14:xfrm>
            </p:contentPart>
          </mc:Choice>
          <mc:Fallback>
            <p:pic>
              <p:nvPicPr>
                <p:cNvPr id="41" name="Ink 40">
                  <a:extLst>
                    <a:ext uri="{FF2B5EF4-FFF2-40B4-BE49-F238E27FC236}">
                      <a16:creationId xmlns:a16="http://schemas.microsoft.com/office/drawing/2014/main" id="{7D1AFD7E-3D82-C790-0DD5-8DD2A51EDBBB}"/>
                    </a:ext>
                  </a:extLst>
                </p:cNvPr>
                <p:cNvPicPr/>
                <p:nvPr/>
              </p:nvPicPr>
              <p:blipFill>
                <a:blip r:embed="rId63"/>
                <a:stretch>
                  <a:fillRect/>
                </a:stretch>
              </p:blipFill>
              <p:spPr>
                <a:xfrm>
                  <a:off x="5578852" y="381262"/>
                  <a:ext cx="21708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3" name="Ink 42">
                  <a:extLst>
                    <a:ext uri="{FF2B5EF4-FFF2-40B4-BE49-F238E27FC236}">
                      <a16:creationId xmlns:a16="http://schemas.microsoft.com/office/drawing/2014/main" id="{993E019D-C86F-CCF2-0C45-3A5845291ABE}"/>
                    </a:ext>
                  </a:extLst>
                </p14:cNvPr>
                <p14:cNvContentPartPr/>
                <p14:nvPr/>
              </p14:nvContentPartPr>
              <p14:xfrm>
                <a:off x="4527652" y="440302"/>
                <a:ext cx="182880" cy="179280"/>
              </p14:xfrm>
            </p:contentPart>
          </mc:Choice>
          <mc:Fallback>
            <p:pic>
              <p:nvPicPr>
                <p:cNvPr id="43" name="Ink 42">
                  <a:extLst>
                    <a:ext uri="{FF2B5EF4-FFF2-40B4-BE49-F238E27FC236}">
                      <a16:creationId xmlns:a16="http://schemas.microsoft.com/office/drawing/2014/main" id="{993E019D-C86F-CCF2-0C45-3A5845291ABE}"/>
                    </a:ext>
                  </a:extLst>
                </p:cNvPr>
                <p:cNvPicPr/>
                <p:nvPr/>
              </p:nvPicPr>
              <p:blipFill>
                <a:blip r:embed="rId65"/>
                <a:stretch>
                  <a:fillRect/>
                </a:stretch>
              </p:blipFill>
              <p:spPr>
                <a:xfrm>
                  <a:off x="4509652" y="422662"/>
                  <a:ext cx="21852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4" name="Ink 43">
                  <a:extLst>
                    <a:ext uri="{FF2B5EF4-FFF2-40B4-BE49-F238E27FC236}">
                      <a16:creationId xmlns:a16="http://schemas.microsoft.com/office/drawing/2014/main" id="{90C592D9-454C-7F2D-6BC6-928F0AE5D44D}"/>
                    </a:ext>
                  </a:extLst>
                </p14:cNvPr>
                <p14:cNvContentPartPr/>
                <p14:nvPr/>
              </p14:nvContentPartPr>
              <p14:xfrm>
                <a:off x="4742572" y="441382"/>
                <a:ext cx="322560" cy="146160"/>
              </p14:xfrm>
            </p:contentPart>
          </mc:Choice>
          <mc:Fallback>
            <p:pic>
              <p:nvPicPr>
                <p:cNvPr id="44" name="Ink 43">
                  <a:extLst>
                    <a:ext uri="{FF2B5EF4-FFF2-40B4-BE49-F238E27FC236}">
                      <a16:creationId xmlns:a16="http://schemas.microsoft.com/office/drawing/2014/main" id="{90C592D9-454C-7F2D-6BC6-928F0AE5D44D}"/>
                    </a:ext>
                  </a:extLst>
                </p:cNvPr>
                <p:cNvPicPr/>
                <p:nvPr/>
              </p:nvPicPr>
              <p:blipFill>
                <a:blip r:embed="rId67"/>
                <a:stretch>
                  <a:fillRect/>
                </a:stretch>
              </p:blipFill>
              <p:spPr>
                <a:xfrm>
                  <a:off x="4724932" y="423742"/>
                  <a:ext cx="35820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5" name="Ink 44">
                  <a:extLst>
                    <a:ext uri="{FF2B5EF4-FFF2-40B4-BE49-F238E27FC236}">
                      <a16:creationId xmlns:a16="http://schemas.microsoft.com/office/drawing/2014/main" id="{0BD217B5-E643-2FF4-F35E-FE91001A0F14}"/>
                    </a:ext>
                  </a:extLst>
                </p14:cNvPr>
                <p14:cNvContentPartPr/>
                <p14:nvPr/>
              </p14:nvContentPartPr>
              <p14:xfrm>
                <a:off x="5092492" y="478822"/>
                <a:ext cx="521640" cy="279720"/>
              </p14:xfrm>
            </p:contentPart>
          </mc:Choice>
          <mc:Fallback>
            <p:pic>
              <p:nvPicPr>
                <p:cNvPr id="45" name="Ink 44">
                  <a:extLst>
                    <a:ext uri="{FF2B5EF4-FFF2-40B4-BE49-F238E27FC236}">
                      <a16:creationId xmlns:a16="http://schemas.microsoft.com/office/drawing/2014/main" id="{0BD217B5-E643-2FF4-F35E-FE91001A0F14}"/>
                    </a:ext>
                  </a:extLst>
                </p:cNvPr>
                <p:cNvPicPr/>
                <p:nvPr/>
              </p:nvPicPr>
              <p:blipFill>
                <a:blip r:embed="rId69"/>
                <a:stretch>
                  <a:fillRect/>
                </a:stretch>
              </p:blipFill>
              <p:spPr>
                <a:xfrm>
                  <a:off x="5074492" y="461182"/>
                  <a:ext cx="55728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7" name="Ink 46">
                  <a:extLst>
                    <a:ext uri="{FF2B5EF4-FFF2-40B4-BE49-F238E27FC236}">
                      <a16:creationId xmlns:a16="http://schemas.microsoft.com/office/drawing/2014/main" id="{358900AD-1F66-BED9-1DE8-05F5728C7118}"/>
                    </a:ext>
                  </a:extLst>
                </p14:cNvPr>
                <p14:cNvContentPartPr/>
                <p14:nvPr/>
              </p14:nvContentPartPr>
              <p14:xfrm>
                <a:off x="4324612" y="889222"/>
                <a:ext cx="94320" cy="280800"/>
              </p14:xfrm>
            </p:contentPart>
          </mc:Choice>
          <mc:Fallback>
            <p:pic>
              <p:nvPicPr>
                <p:cNvPr id="47" name="Ink 46">
                  <a:extLst>
                    <a:ext uri="{FF2B5EF4-FFF2-40B4-BE49-F238E27FC236}">
                      <a16:creationId xmlns:a16="http://schemas.microsoft.com/office/drawing/2014/main" id="{358900AD-1F66-BED9-1DE8-05F5728C7118}"/>
                    </a:ext>
                  </a:extLst>
                </p:cNvPr>
                <p:cNvPicPr/>
                <p:nvPr/>
              </p:nvPicPr>
              <p:blipFill>
                <a:blip r:embed="rId71"/>
                <a:stretch>
                  <a:fillRect/>
                </a:stretch>
              </p:blipFill>
              <p:spPr>
                <a:xfrm>
                  <a:off x="4306612" y="871582"/>
                  <a:ext cx="12996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8" name="Ink 47">
                  <a:extLst>
                    <a:ext uri="{FF2B5EF4-FFF2-40B4-BE49-F238E27FC236}">
                      <a16:creationId xmlns:a16="http://schemas.microsoft.com/office/drawing/2014/main" id="{48AE8B88-930D-A0B0-3F64-065BEABB5C99}"/>
                    </a:ext>
                  </a:extLst>
                </p14:cNvPr>
                <p14:cNvContentPartPr/>
                <p14:nvPr/>
              </p14:nvContentPartPr>
              <p14:xfrm>
                <a:off x="4514692" y="902902"/>
                <a:ext cx="149040" cy="325080"/>
              </p14:xfrm>
            </p:contentPart>
          </mc:Choice>
          <mc:Fallback>
            <p:pic>
              <p:nvPicPr>
                <p:cNvPr id="48" name="Ink 47">
                  <a:extLst>
                    <a:ext uri="{FF2B5EF4-FFF2-40B4-BE49-F238E27FC236}">
                      <a16:creationId xmlns:a16="http://schemas.microsoft.com/office/drawing/2014/main" id="{48AE8B88-930D-A0B0-3F64-065BEABB5C99}"/>
                    </a:ext>
                  </a:extLst>
                </p:cNvPr>
                <p:cNvPicPr/>
                <p:nvPr/>
              </p:nvPicPr>
              <p:blipFill>
                <a:blip r:embed="rId73"/>
                <a:stretch>
                  <a:fillRect/>
                </a:stretch>
              </p:blipFill>
              <p:spPr>
                <a:xfrm>
                  <a:off x="4497052" y="884902"/>
                  <a:ext cx="18468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9" name="Ink 48">
                  <a:extLst>
                    <a:ext uri="{FF2B5EF4-FFF2-40B4-BE49-F238E27FC236}">
                      <a16:creationId xmlns:a16="http://schemas.microsoft.com/office/drawing/2014/main" id="{46E8C096-A64F-C2A6-B2D4-0CD4182CC51B}"/>
                    </a:ext>
                  </a:extLst>
                </p14:cNvPr>
                <p14:cNvContentPartPr/>
                <p14:nvPr/>
              </p14:nvContentPartPr>
              <p14:xfrm>
                <a:off x="4709092" y="953662"/>
                <a:ext cx="151920" cy="153000"/>
              </p14:xfrm>
            </p:contentPart>
          </mc:Choice>
          <mc:Fallback>
            <p:pic>
              <p:nvPicPr>
                <p:cNvPr id="49" name="Ink 48">
                  <a:extLst>
                    <a:ext uri="{FF2B5EF4-FFF2-40B4-BE49-F238E27FC236}">
                      <a16:creationId xmlns:a16="http://schemas.microsoft.com/office/drawing/2014/main" id="{46E8C096-A64F-C2A6-B2D4-0CD4182CC51B}"/>
                    </a:ext>
                  </a:extLst>
                </p:cNvPr>
                <p:cNvPicPr/>
                <p:nvPr/>
              </p:nvPicPr>
              <p:blipFill>
                <a:blip r:embed="rId75"/>
                <a:stretch>
                  <a:fillRect/>
                </a:stretch>
              </p:blipFill>
              <p:spPr>
                <a:xfrm>
                  <a:off x="4691452" y="935662"/>
                  <a:ext cx="18756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0" name="Ink 49">
                  <a:extLst>
                    <a:ext uri="{FF2B5EF4-FFF2-40B4-BE49-F238E27FC236}">
                      <a16:creationId xmlns:a16="http://schemas.microsoft.com/office/drawing/2014/main" id="{4C14FD98-C6F7-EC5A-8294-0833B88502C1}"/>
                    </a:ext>
                  </a:extLst>
                </p14:cNvPr>
                <p14:cNvContentPartPr/>
                <p14:nvPr/>
              </p14:nvContentPartPr>
              <p14:xfrm>
                <a:off x="4842292" y="997942"/>
                <a:ext cx="321840" cy="109440"/>
              </p14:xfrm>
            </p:contentPart>
          </mc:Choice>
          <mc:Fallback>
            <p:pic>
              <p:nvPicPr>
                <p:cNvPr id="50" name="Ink 49">
                  <a:extLst>
                    <a:ext uri="{FF2B5EF4-FFF2-40B4-BE49-F238E27FC236}">
                      <a16:creationId xmlns:a16="http://schemas.microsoft.com/office/drawing/2014/main" id="{4C14FD98-C6F7-EC5A-8294-0833B88502C1}"/>
                    </a:ext>
                  </a:extLst>
                </p:cNvPr>
                <p:cNvPicPr/>
                <p:nvPr/>
              </p:nvPicPr>
              <p:blipFill>
                <a:blip r:embed="rId77"/>
                <a:stretch>
                  <a:fillRect/>
                </a:stretch>
              </p:blipFill>
              <p:spPr>
                <a:xfrm>
                  <a:off x="4824652" y="979942"/>
                  <a:ext cx="3574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1" name="Ink 50">
                  <a:extLst>
                    <a:ext uri="{FF2B5EF4-FFF2-40B4-BE49-F238E27FC236}">
                      <a16:creationId xmlns:a16="http://schemas.microsoft.com/office/drawing/2014/main" id="{3190AFAF-F768-7511-9E15-4196AA6EA527}"/>
                    </a:ext>
                  </a:extLst>
                </p14:cNvPr>
                <p14:cNvContentPartPr/>
                <p14:nvPr/>
              </p14:nvContentPartPr>
              <p14:xfrm>
                <a:off x="5212012" y="865102"/>
                <a:ext cx="114480" cy="239400"/>
              </p14:xfrm>
            </p:contentPart>
          </mc:Choice>
          <mc:Fallback>
            <p:pic>
              <p:nvPicPr>
                <p:cNvPr id="51" name="Ink 50">
                  <a:extLst>
                    <a:ext uri="{FF2B5EF4-FFF2-40B4-BE49-F238E27FC236}">
                      <a16:creationId xmlns:a16="http://schemas.microsoft.com/office/drawing/2014/main" id="{3190AFAF-F768-7511-9E15-4196AA6EA527}"/>
                    </a:ext>
                  </a:extLst>
                </p:cNvPr>
                <p:cNvPicPr/>
                <p:nvPr/>
              </p:nvPicPr>
              <p:blipFill>
                <a:blip r:embed="rId79"/>
                <a:stretch>
                  <a:fillRect/>
                </a:stretch>
              </p:blipFill>
              <p:spPr>
                <a:xfrm>
                  <a:off x="5194012" y="847102"/>
                  <a:ext cx="15012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3" name="Ink 52">
                  <a:extLst>
                    <a:ext uri="{FF2B5EF4-FFF2-40B4-BE49-F238E27FC236}">
                      <a16:creationId xmlns:a16="http://schemas.microsoft.com/office/drawing/2014/main" id="{33CE9BBE-97E2-1037-946E-B5E781DBB27B}"/>
                    </a:ext>
                  </a:extLst>
                </p14:cNvPr>
                <p14:cNvContentPartPr/>
                <p14:nvPr/>
              </p14:nvContentPartPr>
              <p14:xfrm>
                <a:off x="1996492" y="533902"/>
                <a:ext cx="93240" cy="204120"/>
              </p14:xfrm>
            </p:contentPart>
          </mc:Choice>
          <mc:Fallback>
            <p:pic>
              <p:nvPicPr>
                <p:cNvPr id="53" name="Ink 52">
                  <a:extLst>
                    <a:ext uri="{FF2B5EF4-FFF2-40B4-BE49-F238E27FC236}">
                      <a16:creationId xmlns:a16="http://schemas.microsoft.com/office/drawing/2014/main" id="{33CE9BBE-97E2-1037-946E-B5E781DBB27B}"/>
                    </a:ext>
                  </a:extLst>
                </p:cNvPr>
                <p:cNvPicPr/>
                <p:nvPr/>
              </p:nvPicPr>
              <p:blipFill>
                <a:blip r:embed="rId81"/>
                <a:stretch>
                  <a:fillRect/>
                </a:stretch>
              </p:blipFill>
              <p:spPr>
                <a:xfrm>
                  <a:off x="1978492" y="516262"/>
                  <a:ext cx="12888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4" name="Ink 53">
                  <a:extLst>
                    <a:ext uri="{FF2B5EF4-FFF2-40B4-BE49-F238E27FC236}">
                      <a16:creationId xmlns:a16="http://schemas.microsoft.com/office/drawing/2014/main" id="{351C334A-1BDC-FCFE-A0BE-373BE3203037}"/>
                    </a:ext>
                  </a:extLst>
                </p14:cNvPr>
                <p14:cNvContentPartPr/>
                <p14:nvPr/>
              </p14:nvContentPartPr>
              <p14:xfrm>
                <a:off x="2100532" y="507262"/>
                <a:ext cx="141480" cy="177480"/>
              </p14:xfrm>
            </p:contentPart>
          </mc:Choice>
          <mc:Fallback>
            <p:pic>
              <p:nvPicPr>
                <p:cNvPr id="54" name="Ink 53">
                  <a:extLst>
                    <a:ext uri="{FF2B5EF4-FFF2-40B4-BE49-F238E27FC236}">
                      <a16:creationId xmlns:a16="http://schemas.microsoft.com/office/drawing/2014/main" id="{351C334A-1BDC-FCFE-A0BE-373BE3203037}"/>
                    </a:ext>
                  </a:extLst>
                </p:cNvPr>
                <p:cNvPicPr/>
                <p:nvPr/>
              </p:nvPicPr>
              <p:blipFill>
                <a:blip r:embed="rId83"/>
                <a:stretch>
                  <a:fillRect/>
                </a:stretch>
              </p:blipFill>
              <p:spPr>
                <a:xfrm>
                  <a:off x="2082892" y="489262"/>
                  <a:ext cx="17712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5" name="Ink 54">
                  <a:extLst>
                    <a:ext uri="{FF2B5EF4-FFF2-40B4-BE49-F238E27FC236}">
                      <a16:creationId xmlns:a16="http://schemas.microsoft.com/office/drawing/2014/main" id="{1F6FFE3D-3D5A-D834-36D7-0CDC3B71E778}"/>
                    </a:ext>
                  </a:extLst>
                </p14:cNvPr>
                <p14:cNvContentPartPr/>
                <p14:nvPr/>
              </p14:nvContentPartPr>
              <p14:xfrm>
                <a:off x="2245972" y="543262"/>
                <a:ext cx="63360" cy="141840"/>
              </p14:xfrm>
            </p:contentPart>
          </mc:Choice>
          <mc:Fallback>
            <p:pic>
              <p:nvPicPr>
                <p:cNvPr id="55" name="Ink 54">
                  <a:extLst>
                    <a:ext uri="{FF2B5EF4-FFF2-40B4-BE49-F238E27FC236}">
                      <a16:creationId xmlns:a16="http://schemas.microsoft.com/office/drawing/2014/main" id="{1F6FFE3D-3D5A-D834-36D7-0CDC3B71E778}"/>
                    </a:ext>
                  </a:extLst>
                </p:cNvPr>
                <p:cNvPicPr/>
                <p:nvPr/>
              </p:nvPicPr>
              <p:blipFill>
                <a:blip r:embed="rId85"/>
                <a:stretch>
                  <a:fillRect/>
                </a:stretch>
              </p:blipFill>
              <p:spPr>
                <a:xfrm>
                  <a:off x="2227972" y="525262"/>
                  <a:ext cx="9900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6" name="Ink 55">
                  <a:extLst>
                    <a:ext uri="{FF2B5EF4-FFF2-40B4-BE49-F238E27FC236}">
                      <a16:creationId xmlns:a16="http://schemas.microsoft.com/office/drawing/2014/main" id="{3031DCED-B1B8-4B9B-EC0A-6E2431D16833}"/>
                    </a:ext>
                  </a:extLst>
                </p14:cNvPr>
                <p14:cNvContentPartPr/>
                <p14:nvPr/>
              </p14:nvContentPartPr>
              <p14:xfrm>
                <a:off x="2407612" y="539662"/>
                <a:ext cx="392400" cy="122760"/>
              </p14:xfrm>
            </p:contentPart>
          </mc:Choice>
          <mc:Fallback>
            <p:pic>
              <p:nvPicPr>
                <p:cNvPr id="56" name="Ink 55">
                  <a:extLst>
                    <a:ext uri="{FF2B5EF4-FFF2-40B4-BE49-F238E27FC236}">
                      <a16:creationId xmlns:a16="http://schemas.microsoft.com/office/drawing/2014/main" id="{3031DCED-B1B8-4B9B-EC0A-6E2431D16833}"/>
                    </a:ext>
                  </a:extLst>
                </p:cNvPr>
                <p:cNvPicPr/>
                <p:nvPr/>
              </p:nvPicPr>
              <p:blipFill>
                <a:blip r:embed="rId87"/>
                <a:stretch>
                  <a:fillRect/>
                </a:stretch>
              </p:blipFill>
              <p:spPr>
                <a:xfrm>
                  <a:off x="2389972" y="521662"/>
                  <a:ext cx="4280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7" name="Ink 56">
                  <a:extLst>
                    <a:ext uri="{FF2B5EF4-FFF2-40B4-BE49-F238E27FC236}">
                      <a16:creationId xmlns:a16="http://schemas.microsoft.com/office/drawing/2014/main" id="{7742C93F-7673-F6C8-BA91-0ADDFF58D006}"/>
                    </a:ext>
                  </a:extLst>
                </p14:cNvPr>
                <p14:cNvContentPartPr/>
                <p14:nvPr/>
              </p14:nvContentPartPr>
              <p14:xfrm>
                <a:off x="2815852" y="489622"/>
                <a:ext cx="179280" cy="190440"/>
              </p14:xfrm>
            </p:contentPart>
          </mc:Choice>
          <mc:Fallback>
            <p:pic>
              <p:nvPicPr>
                <p:cNvPr id="57" name="Ink 56">
                  <a:extLst>
                    <a:ext uri="{FF2B5EF4-FFF2-40B4-BE49-F238E27FC236}">
                      <a16:creationId xmlns:a16="http://schemas.microsoft.com/office/drawing/2014/main" id="{7742C93F-7673-F6C8-BA91-0ADDFF58D006}"/>
                    </a:ext>
                  </a:extLst>
                </p:cNvPr>
                <p:cNvPicPr/>
                <p:nvPr/>
              </p:nvPicPr>
              <p:blipFill>
                <a:blip r:embed="rId89"/>
                <a:stretch>
                  <a:fillRect/>
                </a:stretch>
              </p:blipFill>
              <p:spPr>
                <a:xfrm>
                  <a:off x="2798212" y="471622"/>
                  <a:ext cx="21492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9" name="Ink 58">
                  <a:extLst>
                    <a:ext uri="{FF2B5EF4-FFF2-40B4-BE49-F238E27FC236}">
                      <a16:creationId xmlns:a16="http://schemas.microsoft.com/office/drawing/2014/main" id="{BBB6CD91-DD1F-0C20-1CF4-288D30353E5C}"/>
                    </a:ext>
                  </a:extLst>
                </p14:cNvPr>
                <p14:cNvContentPartPr/>
                <p14:nvPr/>
              </p14:nvContentPartPr>
              <p14:xfrm>
                <a:off x="2032492" y="952582"/>
                <a:ext cx="109800" cy="217800"/>
              </p14:xfrm>
            </p:contentPart>
          </mc:Choice>
          <mc:Fallback>
            <p:pic>
              <p:nvPicPr>
                <p:cNvPr id="59" name="Ink 58">
                  <a:extLst>
                    <a:ext uri="{FF2B5EF4-FFF2-40B4-BE49-F238E27FC236}">
                      <a16:creationId xmlns:a16="http://schemas.microsoft.com/office/drawing/2014/main" id="{BBB6CD91-DD1F-0C20-1CF4-288D30353E5C}"/>
                    </a:ext>
                  </a:extLst>
                </p:cNvPr>
                <p:cNvPicPr/>
                <p:nvPr/>
              </p:nvPicPr>
              <p:blipFill>
                <a:blip r:embed="rId91"/>
                <a:stretch>
                  <a:fillRect/>
                </a:stretch>
              </p:blipFill>
              <p:spPr>
                <a:xfrm>
                  <a:off x="2014492" y="934942"/>
                  <a:ext cx="14544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0" name="Ink 59">
                  <a:extLst>
                    <a:ext uri="{FF2B5EF4-FFF2-40B4-BE49-F238E27FC236}">
                      <a16:creationId xmlns:a16="http://schemas.microsoft.com/office/drawing/2014/main" id="{E4A717B0-BAAD-A870-58A7-611AC780E318}"/>
                    </a:ext>
                  </a:extLst>
                </p14:cNvPr>
                <p14:cNvContentPartPr/>
                <p14:nvPr/>
              </p14:nvContentPartPr>
              <p14:xfrm>
                <a:off x="2138332" y="986422"/>
                <a:ext cx="374760" cy="83520"/>
              </p14:xfrm>
            </p:contentPart>
          </mc:Choice>
          <mc:Fallback>
            <p:pic>
              <p:nvPicPr>
                <p:cNvPr id="60" name="Ink 59">
                  <a:extLst>
                    <a:ext uri="{FF2B5EF4-FFF2-40B4-BE49-F238E27FC236}">
                      <a16:creationId xmlns:a16="http://schemas.microsoft.com/office/drawing/2014/main" id="{E4A717B0-BAAD-A870-58A7-611AC780E318}"/>
                    </a:ext>
                  </a:extLst>
                </p:cNvPr>
                <p:cNvPicPr/>
                <p:nvPr/>
              </p:nvPicPr>
              <p:blipFill>
                <a:blip r:embed="rId93"/>
                <a:stretch>
                  <a:fillRect/>
                </a:stretch>
              </p:blipFill>
              <p:spPr>
                <a:xfrm>
                  <a:off x="2120692" y="968422"/>
                  <a:ext cx="41040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1" name="Ink 60">
                  <a:extLst>
                    <a:ext uri="{FF2B5EF4-FFF2-40B4-BE49-F238E27FC236}">
                      <a16:creationId xmlns:a16="http://schemas.microsoft.com/office/drawing/2014/main" id="{64AFE956-CEE0-1029-3B40-C0ECE348089F}"/>
                    </a:ext>
                  </a:extLst>
                </p14:cNvPr>
                <p14:cNvContentPartPr/>
                <p14:nvPr/>
              </p14:nvContentPartPr>
              <p14:xfrm>
                <a:off x="2635132" y="939982"/>
                <a:ext cx="100800" cy="88920"/>
              </p14:xfrm>
            </p:contentPart>
          </mc:Choice>
          <mc:Fallback>
            <p:pic>
              <p:nvPicPr>
                <p:cNvPr id="61" name="Ink 60">
                  <a:extLst>
                    <a:ext uri="{FF2B5EF4-FFF2-40B4-BE49-F238E27FC236}">
                      <a16:creationId xmlns:a16="http://schemas.microsoft.com/office/drawing/2014/main" id="{64AFE956-CEE0-1029-3B40-C0ECE348089F}"/>
                    </a:ext>
                  </a:extLst>
                </p:cNvPr>
                <p:cNvPicPr/>
                <p:nvPr/>
              </p:nvPicPr>
              <p:blipFill>
                <a:blip r:embed="rId95"/>
                <a:stretch>
                  <a:fillRect/>
                </a:stretch>
              </p:blipFill>
              <p:spPr>
                <a:xfrm>
                  <a:off x="2617132" y="921982"/>
                  <a:ext cx="13644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2" name="Ink 61">
                  <a:extLst>
                    <a:ext uri="{FF2B5EF4-FFF2-40B4-BE49-F238E27FC236}">
                      <a16:creationId xmlns:a16="http://schemas.microsoft.com/office/drawing/2014/main" id="{E5494B99-FFF7-FD4F-707D-F86F65B66943}"/>
                    </a:ext>
                  </a:extLst>
                </p14:cNvPr>
                <p14:cNvContentPartPr/>
                <p14:nvPr/>
              </p14:nvContentPartPr>
              <p14:xfrm>
                <a:off x="2939692" y="964462"/>
                <a:ext cx="130320" cy="46800"/>
              </p14:xfrm>
            </p:contentPart>
          </mc:Choice>
          <mc:Fallback>
            <p:pic>
              <p:nvPicPr>
                <p:cNvPr id="62" name="Ink 61">
                  <a:extLst>
                    <a:ext uri="{FF2B5EF4-FFF2-40B4-BE49-F238E27FC236}">
                      <a16:creationId xmlns:a16="http://schemas.microsoft.com/office/drawing/2014/main" id="{E5494B99-FFF7-FD4F-707D-F86F65B66943}"/>
                    </a:ext>
                  </a:extLst>
                </p:cNvPr>
                <p:cNvPicPr/>
                <p:nvPr/>
              </p:nvPicPr>
              <p:blipFill>
                <a:blip r:embed="rId97"/>
                <a:stretch>
                  <a:fillRect/>
                </a:stretch>
              </p:blipFill>
              <p:spPr>
                <a:xfrm>
                  <a:off x="2921692" y="946822"/>
                  <a:ext cx="1659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3" name="Ink 62">
                  <a:extLst>
                    <a:ext uri="{FF2B5EF4-FFF2-40B4-BE49-F238E27FC236}">
                      <a16:creationId xmlns:a16="http://schemas.microsoft.com/office/drawing/2014/main" id="{3B4BB417-1053-E520-043F-ADADDBE80B96}"/>
                    </a:ext>
                  </a:extLst>
                </p14:cNvPr>
                <p14:cNvContentPartPr/>
                <p14:nvPr/>
              </p14:nvContentPartPr>
              <p14:xfrm>
                <a:off x="3161452" y="866542"/>
                <a:ext cx="108000" cy="262800"/>
              </p14:xfrm>
            </p:contentPart>
          </mc:Choice>
          <mc:Fallback>
            <p:pic>
              <p:nvPicPr>
                <p:cNvPr id="63" name="Ink 62">
                  <a:extLst>
                    <a:ext uri="{FF2B5EF4-FFF2-40B4-BE49-F238E27FC236}">
                      <a16:creationId xmlns:a16="http://schemas.microsoft.com/office/drawing/2014/main" id="{3B4BB417-1053-E520-043F-ADADDBE80B96}"/>
                    </a:ext>
                  </a:extLst>
                </p:cNvPr>
                <p:cNvPicPr/>
                <p:nvPr/>
              </p:nvPicPr>
              <p:blipFill>
                <a:blip r:embed="rId99"/>
                <a:stretch>
                  <a:fillRect/>
                </a:stretch>
              </p:blipFill>
              <p:spPr>
                <a:xfrm>
                  <a:off x="3143452" y="848542"/>
                  <a:ext cx="14364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5" name="Ink 64">
                  <a:extLst>
                    <a:ext uri="{FF2B5EF4-FFF2-40B4-BE49-F238E27FC236}">
                      <a16:creationId xmlns:a16="http://schemas.microsoft.com/office/drawing/2014/main" id="{022D756F-A5A6-C68E-93DC-2665269DF4F1}"/>
                    </a:ext>
                  </a:extLst>
                </p14:cNvPr>
                <p14:cNvContentPartPr/>
                <p14:nvPr/>
              </p14:nvContentPartPr>
              <p14:xfrm>
                <a:off x="2261092" y="741982"/>
                <a:ext cx="324360" cy="10800"/>
              </p14:xfrm>
            </p:contentPart>
          </mc:Choice>
          <mc:Fallback>
            <p:pic>
              <p:nvPicPr>
                <p:cNvPr id="65" name="Ink 64">
                  <a:extLst>
                    <a:ext uri="{FF2B5EF4-FFF2-40B4-BE49-F238E27FC236}">
                      <a16:creationId xmlns:a16="http://schemas.microsoft.com/office/drawing/2014/main" id="{022D756F-A5A6-C68E-93DC-2665269DF4F1}"/>
                    </a:ext>
                  </a:extLst>
                </p:cNvPr>
                <p:cNvPicPr/>
                <p:nvPr/>
              </p:nvPicPr>
              <p:blipFill>
                <a:blip r:embed="rId101"/>
                <a:stretch>
                  <a:fillRect/>
                </a:stretch>
              </p:blipFill>
              <p:spPr>
                <a:xfrm>
                  <a:off x="2243092" y="723982"/>
                  <a:ext cx="36000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6" name="Ink 65">
                  <a:extLst>
                    <a:ext uri="{FF2B5EF4-FFF2-40B4-BE49-F238E27FC236}">
                      <a16:creationId xmlns:a16="http://schemas.microsoft.com/office/drawing/2014/main" id="{1086F1A2-A261-8055-9DB2-76038167847F}"/>
                    </a:ext>
                  </a:extLst>
                </p14:cNvPr>
                <p14:cNvContentPartPr/>
                <p14:nvPr/>
              </p14:nvContentPartPr>
              <p14:xfrm>
                <a:off x="2260012" y="1166062"/>
                <a:ext cx="268560" cy="22680"/>
              </p14:xfrm>
            </p:contentPart>
          </mc:Choice>
          <mc:Fallback>
            <p:pic>
              <p:nvPicPr>
                <p:cNvPr id="66" name="Ink 65">
                  <a:extLst>
                    <a:ext uri="{FF2B5EF4-FFF2-40B4-BE49-F238E27FC236}">
                      <a16:creationId xmlns:a16="http://schemas.microsoft.com/office/drawing/2014/main" id="{1086F1A2-A261-8055-9DB2-76038167847F}"/>
                    </a:ext>
                  </a:extLst>
                </p:cNvPr>
                <p:cNvPicPr/>
                <p:nvPr/>
              </p:nvPicPr>
              <p:blipFill>
                <a:blip r:embed="rId103"/>
                <a:stretch>
                  <a:fillRect/>
                </a:stretch>
              </p:blipFill>
              <p:spPr>
                <a:xfrm>
                  <a:off x="2242372" y="1148422"/>
                  <a:ext cx="3042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8" name="Ink 67">
                  <a:extLst>
                    <a:ext uri="{FF2B5EF4-FFF2-40B4-BE49-F238E27FC236}">
                      <a16:creationId xmlns:a16="http://schemas.microsoft.com/office/drawing/2014/main" id="{50E8440D-CB8F-4C86-C007-DCB3A4E08C81}"/>
                    </a:ext>
                  </a:extLst>
                </p14:cNvPr>
                <p14:cNvContentPartPr/>
                <p14:nvPr/>
              </p14:nvContentPartPr>
              <p14:xfrm>
                <a:off x="1647292" y="2826382"/>
                <a:ext cx="416160" cy="339480"/>
              </p14:xfrm>
            </p:contentPart>
          </mc:Choice>
          <mc:Fallback>
            <p:pic>
              <p:nvPicPr>
                <p:cNvPr id="68" name="Ink 67">
                  <a:extLst>
                    <a:ext uri="{FF2B5EF4-FFF2-40B4-BE49-F238E27FC236}">
                      <a16:creationId xmlns:a16="http://schemas.microsoft.com/office/drawing/2014/main" id="{50E8440D-CB8F-4C86-C007-DCB3A4E08C81}"/>
                    </a:ext>
                  </a:extLst>
                </p:cNvPr>
                <p:cNvPicPr/>
                <p:nvPr/>
              </p:nvPicPr>
              <p:blipFill>
                <a:blip r:embed="rId105"/>
                <a:stretch>
                  <a:fillRect/>
                </a:stretch>
              </p:blipFill>
              <p:spPr>
                <a:xfrm>
                  <a:off x="1629652" y="2808382"/>
                  <a:ext cx="45180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9" name="Ink 68">
                  <a:extLst>
                    <a:ext uri="{FF2B5EF4-FFF2-40B4-BE49-F238E27FC236}">
                      <a16:creationId xmlns:a16="http://schemas.microsoft.com/office/drawing/2014/main" id="{49F3A431-112C-8BB9-9C14-6FC5C6BC1F97}"/>
                    </a:ext>
                  </a:extLst>
                </p14:cNvPr>
                <p14:cNvContentPartPr/>
                <p14:nvPr/>
              </p14:nvContentPartPr>
              <p14:xfrm>
                <a:off x="1655212" y="3200062"/>
                <a:ext cx="348120" cy="271440"/>
              </p14:xfrm>
            </p:contentPart>
          </mc:Choice>
          <mc:Fallback>
            <p:pic>
              <p:nvPicPr>
                <p:cNvPr id="69" name="Ink 68">
                  <a:extLst>
                    <a:ext uri="{FF2B5EF4-FFF2-40B4-BE49-F238E27FC236}">
                      <a16:creationId xmlns:a16="http://schemas.microsoft.com/office/drawing/2014/main" id="{49F3A431-112C-8BB9-9C14-6FC5C6BC1F97}"/>
                    </a:ext>
                  </a:extLst>
                </p:cNvPr>
                <p:cNvPicPr/>
                <p:nvPr/>
              </p:nvPicPr>
              <p:blipFill>
                <a:blip r:embed="rId107"/>
                <a:stretch>
                  <a:fillRect/>
                </a:stretch>
              </p:blipFill>
              <p:spPr>
                <a:xfrm>
                  <a:off x="1637212" y="3182062"/>
                  <a:ext cx="38376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0" name="Ink 69">
                  <a:extLst>
                    <a:ext uri="{FF2B5EF4-FFF2-40B4-BE49-F238E27FC236}">
                      <a16:creationId xmlns:a16="http://schemas.microsoft.com/office/drawing/2014/main" id="{F7E06626-8776-68FE-7F0A-07E649A1BE14}"/>
                    </a:ext>
                  </a:extLst>
                </p14:cNvPr>
                <p14:cNvContentPartPr/>
                <p14:nvPr/>
              </p14:nvContentPartPr>
              <p14:xfrm>
                <a:off x="1752772" y="3053542"/>
                <a:ext cx="183240" cy="79200"/>
              </p14:xfrm>
            </p:contentPart>
          </mc:Choice>
          <mc:Fallback>
            <p:pic>
              <p:nvPicPr>
                <p:cNvPr id="70" name="Ink 69">
                  <a:extLst>
                    <a:ext uri="{FF2B5EF4-FFF2-40B4-BE49-F238E27FC236}">
                      <a16:creationId xmlns:a16="http://schemas.microsoft.com/office/drawing/2014/main" id="{F7E06626-8776-68FE-7F0A-07E649A1BE14}"/>
                    </a:ext>
                  </a:extLst>
                </p:cNvPr>
                <p:cNvPicPr/>
                <p:nvPr/>
              </p:nvPicPr>
              <p:blipFill>
                <a:blip r:embed="rId109"/>
                <a:stretch>
                  <a:fillRect/>
                </a:stretch>
              </p:blipFill>
              <p:spPr>
                <a:xfrm>
                  <a:off x="1735132" y="3035542"/>
                  <a:ext cx="2188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1" name="Ink 70">
                  <a:extLst>
                    <a:ext uri="{FF2B5EF4-FFF2-40B4-BE49-F238E27FC236}">
                      <a16:creationId xmlns:a16="http://schemas.microsoft.com/office/drawing/2014/main" id="{451ED4E3-FDDB-BF18-DFB9-E165F31603AC}"/>
                    </a:ext>
                  </a:extLst>
                </p14:cNvPr>
                <p14:cNvContentPartPr/>
                <p14:nvPr/>
              </p14:nvContentPartPr>
              <p14:xfrm>
                <a:off x="1756012" y="2997382"/>
                <a:ext cx="46800" cy="32760"/>
              </p14:xfrm>
            </p:contentPart>
          </mc:Choice>
          <mc:Fallback>
            <p:pic>
              <p:nvPicPr>
                <p:cNvPr id="71" name="Ink 70">
                  <a:extLst>
                    <a:ext uri="{FF2B5EF4-FFF2-40B4-BE49-F238E27FC236}">
                      <a16:creationId xmlns:a16="http://schemas.microsoft.com/office/drawing/2014/main" id="{451ED4E3-FDDB-BF18-DFB9-E165F31603AC}"/>
                    </a:ext>
                  </a:extLst>
                </p:cNvPr>
                <p:cNvPicPr/>
                <p:nvPr/>
              </p:nvPicPr>
              <p:blipFill>
                <a:blip r:embed="rId111"/>
                <a:stretch>
                  <a:fillRect/>
                </a:stretch>
              </p:blipFill>
              <p:spPr>
                <a:xfrm>
                  <a:off x="1738012" y="2979382"/>
                  <a:ext cx="8244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2" name="Ink 71">
                  <a:extLst>
                    <a:ext uri="{FF2B5EF4-FFF2-40B4-BE49-F238E27FC236}">
                      <a16:creationId xmlns:a16="http://schemas.microsoft.com/office/drawing/2014/main" id="{AD027C41-0093-4CCB-968E-68A8A02E5282}"/>
                    </a:ext>
                  </a:extLst>
                </p14:cNvPr>
                <p14:cNvContentPartPr/>
                <p14:nvPr/>
              </p14:nvContentPartPr>
              <p14:xfrm>
                <a:off x="1906852" y="2981182"/>
                <a:ext cx="23400" cy="15480"/>
              </p14:xfrm>
            </p:contentPart>
          </mc:Choice>
          <mc:Fallback>
            <p:pic>
              <p:nvPicPr>
                <p:cNvPr id="72" name="Ink 71">
                  <a:extLst>
                    <a:ext uri="{FF2B5EF4-FFF2-40B4-BE49-F238E27FC236}">
                      <a16:creationId xmlns:a16="http://schemas.microsoft.com/office/drawing/2014/main" id="{AD027C41-0093-4CCB-968E-68A8A02E5282}"/>
                    </a:ext>
                  </a:extLst>
                </p:cNvPr>
                <p:cNvPicPr/>
                <p:nvPr/>
              </p:nvPicPr>
              <p:blipFill>
                <a:blip r:embed="rId113"/>
                <a:stretch>
                  <a:fillRect/>
                </a:stretch>
              </p:blipFill>
              <p:spPr>
                <a:xfrm>
                  <a:off x="1888852" y="2963182"/>
                  <a:ext cx="5904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4" name="Ink 73">
                  <a:extLst>
                    <a:ext uri="{FF2B5EF4-FFF2-40B4-BE49-F238E27FC236}">
                      <a16:creationId xmlns:a16="http://schemas.microsoft.com/office/drawing/2014/main" id="{0F689D10-6470-D77E-E558-2D468AA111C9}"/>
                    </a:ext>
                  </a:extLst>
                </p14:cNvPr>
                <p14:cNvContentPartPr/>
                <p14:nvPr/>
              </p14:nvContentPartPr>
              <p14:xfrm>
                <a:off x="2137612" y="1984702"/>
                <a:ext cx="594720" cy="1249200"/>
              </p14:xfrm>
            </p:contentPart>
          </mc:Choice>
          <mc:Fallback>
            <p:pic>
              <p:nvPicPr>
                <p:cNvPr id="74" name="Ink 73">
                  <a:extLst>
                    <a:ext uri="{FF2B5EF4-FFF2-40B4-BE49-F238E27FC236}">
                      <a16:creationId xmlns:a16="http://schemas.microsoft.com/office/drawing/2014/main" id="{0F689D10-6470-D77E-E558-2D468AA111C9}"/>
                    </a:ext>
                  </a:extLst>
                </p:cNvPr>
                <p:cNvPicPr/>
                <p:nvPr/>
              </p:nvPicPr>
              <p:blipFill>
                <a:blip r:embed="rId115"/>
                <a:stretch>
                  <a:fillRect/>
                </a:stretch>
              </p:blipFill>
              <p:spPr>
                <a:xfrm>
                  <a:off x="2119972" y="1967062"/>
                  <a:ext cx="630360" cy="12848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5" name="Ink 74">
                  <a:extLst>
                    <a:ext uri="{FF2B5EF4-FFF2-40B4-BE49-F238E27FC236}">
                      <a16:creationId xmlns:a16="http://schemas.microsoft.com/office/drawing/2014/main" id="{095DA160-D3B1-E303-7878-EFA131D2E86D}"/>
                    </a:ext>
                  </a:extLst>
                </p14:cNvPr>
                <p14:cNvContentPartPr/>
                <p14:nvPr/>
              </p14:nvContentPartPr>
              <p14:xfrm>
                <a:off x="2611732" y="1923502"/>
                <a:ext cx="250200" cy="223920"/>
              </p14:xfrm>
            </p:contentPart>
          </mc:Choice>
          <mc:Fallback>
            <p:pic>
              <p:nvPicPr>
                <p:cNvPr id="75" name="Ink 74">
                  <a:extLst>
                    <a:ext uri="{FF2B5EF4-FFF2-40B4-BE49-F238E27FC236}">
                      <a16:creationId xmlns:a16="http://schemas.microsoft.com/office/drawing/2014/main" id="{095DA160-D3B1-E303-7878-EFA131D2E86D}"/>
                    </a:ext>
                  </a:extLst>
                </p:cNvPr>
                <p:cNvPicPr/>
                <p:nvPr/>
              </p:nvPicPr>
              <p:blipFill>
                <a:blip r:embed="rId117"/>
                <a:stretch>
                  <a:fillRect/>
                </a:stretch>
              </p:blipFill>
              <p:spPr>
                <a:xfrm>
                  <a:off x="2594092" y="1905862"/>
                  <a:ext cx="285840" cy="259560"/>
                </a:xfrm>
                <a:prstGeom prst="rect">
                  <a:avLst/>
                </a:prstGeom>
              </p:spPr>
            </p:pic>
          </mc:Fallback>
        </mc:AlternateContent>
      </p:grpSp>
      <p:grpSp>
        <p:nvGrpSpPr>
          <p:cNvPr id="111" name="Group 110">
            <a:extLst>
              <a:ext uri="{FF2B5EF4-FFF2-40B4-BE49-F238E27FC236}">
                <a16:creationId xmlns:a16="http://schemas.microsoft.com/office/drawing/2014/main" id="{4CB778B2-001B-D5BC-5C1F-D5498102D43B}"/>
              </a:ext>
            </a:extLst>
          </p:cNvPr>
          <p:cNvGrpSpPr/>
          <p:nvPr/>
        </p:nvGrpSpPr>
        <p:grpSpPr>
          <a:xfrm>
            <a:off x="4103212" y="2512822"/>
            <a:ext cx="4488840" cy="2438280"/>
            <a:chOff x="4103212" y="2512822"/>
            <a:chExt cx="4488840" cy="2438280"/>
          </a:xfrm>
        </p:grpSpPr>
        <mc:AlternateContent xmlns:mc="http://schemas.openxmlformats.org/markup-compatibility/2006">
          <mc:Choice xmlns:p14="http://schemas.microsoft.com/office/powerpoint/2010/main" Requires="p14">
            <p:contentPart p14:bwMode="auto" r:id="rId118">
              <p14:nvContentPartPr>
                <p14:cNvPr id="79" name="Ink 78">
                  <a:extLst>
                    <a:ext uri="{FF2B5EF4-FFF2-40B4-BE49-F238E27FC236}">
                      <a16:creationId xmlns:a16="http://schemas.microsoft.com/office/drawing/2014/main" id="{4E481CAE-DDA0-957E-02BD-A69714F54CB0}"/>
                    </a:ext>
                  </a:extLst>
                </p14:cNvPr>
                <p14:cNvContentPartPr/>
                <p14:nvPr/>
              </p14:nvContentPartPr>
              <p14:xfrm>
                <a:off x="7348252" y="2746822"/>
                <a:ext cx="1243800" cy="303120"/>
              </p14:xfrm>
            </p:contentPart>
          </mc:Choice>
          <mc:Fallback>
            <p:pic>
              <p:nvPicPr>
                <p:cNvPr id="79" name="Ink 78">
                  <a:extLst>
                    <a:ext uri="{FF2B5EF4-FFF2-40B4-BE49-F238E27FC236}">
                      <a16:creationId xmlns:a16="http://schemas.microsoft.com/office/drawing/2014/main" id="{4E481CAE-DDA0-957E-02BD-A69714F54CB0}"/>
                    </a:ext>
                  </a:extLst>
                </p:cNvPr>
                <p:cNvPicPr/>
                <p:nvPr/>
              </p:nvPicPr>
              <p:blipFill>
                <a:blip r:embed="rId119"/>
                <a:stretch>
                  <a:fillRect/>
                </a:stretch>
              </p:blipFill>
              <p:spPr>
                <a:xfrm>
                  <a:off x="7330252" y="2728822"/>
                  <a:ext cx="127944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4" name="Ink 83">
                  <a:extLst>
                    <a:ext uri="{FF2B5EF4-FFF2-40B4-BE49-F238E27FC236}">
                      <a16:creationId xmlns:a16="http://schemas.microsoft.com/office/drawing/2014/main" id="{2B40A4D9-BC93-2534-D8A3-E9460A9AF6EA}"/>
                    </a:ext>
                  </a:extLst>
                </p14:cNvPr>
                <p14:cNvContentPartPr/>
                <p14:nvPr/>
              </p14:nvContentPartPr>
              <p14:xfrm>
                <a:off x="7542652" y="2512822"/>
                <a:ext cx="248040" cy="142560"/>
              </p14:xfrm>
            </p:contentPart>
          </mc:Choice>
          <mc:Fallback>
            <p:pic>
              <p:nvPicPr>
                <p:cNvPr id="84" name="Ink 83">
                  <a:extLst>
                    <a:ext uri="{FF2B5EF4-FFF2-40B4-BE49-F238E27FC236}">
                      <a16:creationId xmlns:a16="http://schemas.microsoft.com/office/drawing/2014/main" id="{2B40A4D9-BC93-2534-D8A3-E9460A9AF6EA}"/>
                    </a:ext>
                  </a:extLst>
                </p:cNvPr>
                <p:cNvPicPr/>
                <p:nvPr/>
              </p:nvPicPr>
              <p:blipFill>
                <a:blip r:embed="rId121"/>
                <a:stretch>
                  <a:fillRect/>
                </a:stretch>
              </p:blipFill>
              <p:spPr>
                <a:xfrm>
                  <a:off x="7525012" y="2495182"/>
                  <a:ext cx="2836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7" name="Ink 76">
                  <a:extLst>
                    <a:ext uri="{FF2B5EF4-FFF2-40B4-BE49-F238E27FC236}">
                      <a16:creationId xmlns:a16="http://schemas.microsoft.com/office/drawing/2014/main" id="{67BD0BF5-8C9D-9F9F-2920-C83AB9AA03BF}"/>
                    </a:ext>
                  </a:extLst>
                </p14:cNvPr>
                <p14:cNvContentPartPr/>
                <p14:nvPr/>
              </p14:nvContentPartPr>
              <p14:xfrm>
                <a:off x="4103212" y="2820262"/>
                <a:ext cx="1321920" cy="307800"/>
              </p14:xfrm>
            </p:contentPart>
          </mc:Choice>
          <mc:Fallback>
            <p:pic>
              <p:nvPicPr>
                <p:cNvPr id="77" name="Ink 76">
                  <a:extLst>
                    <a:ext uri="{FF2B5EF4-FFF2-40B4-BE49-F238E27FC236}">
                      <a16:creationId xmlns:a16="http://schemas.microsoft.com/office/drawing/2014/main" id="{67BD0BF5-8C9D-9F9F-2920-C83AB9AA03BF}"/>
                    </a:ext>
                  </a:extLst>
                </p:cNvPr>
                <p:cNvPicPr/>
                <p:nvPr/>
              </p:nvPicPr>
              <p:blipFill>
                <a:blip r:embed="rId123"/>
                <a:stretch>
                  <a:fillRect/>
                </a:stretch>
              </p:blipFill>
              <p:spPr>
                <a:xfrm>
                  <a:off x="4085212" y="2802262"/>
                  <a:ext cx="135756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8" name="Ink 77">
                  <a:extLst>
                    <a:ext uri="{FF2B5EF4-FFF2-40B4-BE49-F238E27FC236}">
                      <a16:creationId xmlns:a16="http://schemas.microsoft.com/office/drawing/2014/main" id="{B2847C09-89CA-DA10-D776-F879F503667F}"/>
                    </a:ext>
                  </a:extLst>
                </p14:cNvPr>
                <p14:cNvContentPartPr/>
                <p14:nvPr/>
              </p14:nvContentPartPr>
              <p14:xfrm>
                <a:off x="5917252" y="2775982"/>
                <a:ext cx="1037880" cy="296640"/>
              </p14:xfrm>
            </p:contentPart>
          </mc:Choice>
          <mc:Fallback>
            <p:pic>
              <p:nvPicPr>
                <p:cNvPr id="78" name="Ink 77">
                  <a:extLst>
                    <a:ext uri="{FF2B5EF4-FFF2-40B4-BE49-F238E27FC236}">
                      <a16:creationId xmlns:a16="http://schemas.microsoft.com/office/drawing/2014/main" id="{B2847C09-89CA-DA10-D776-F879F503667F}"/>
                    </a:ext>
                  </a:extLst>
                </p:cNvPr>
                <p:cNvPicPr/>
                <p:nvPr/>
              </p:nvPicPr>
              <p:blipFill>
                <a:blip r:embed="rId125"/>
                <a:stretch>
                  <a:fillRect/>
                </a:stretch>
              </p:blipFill>
              <p:spPr>
                <a:xfrm>
                  <a:off x="5899252" y="2758342"/>
                  <a:ext cx="107352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1" name="Ink 80">
                  <a:extLst>
                    <a:ext uri="{FF2B5EF4-FFF2-40B4-BE49-F238E27FC236}">
                      <a16:creationId xmlns:a16="http://schemas.microsoft.com/office/drawing/2014/main" id="{749A501B-E598-3A4E-1C67-1D9627222CDF}"/>
                    </a:ext>
                  </a:extLst>
                </p14:cNvPr>
                <p14:cNvContentPartPr/>
                <p14:nvPr/>
              </p14:nvContentPartPr>
              <p14:xfrm>
                <a:off x="4510732" y="2564302"/>
                <a:ext cx="139680" cy="257760"/>
              </p14:xfrm>
            </p:contentPart>
          </mc:Choice>
          <mc:Fallback>
            <p:pic>
              <p:nvPicPr>
                <p:cNvPr id="81" name="Ink 80">
                  <a:extLst>
                    <a:ext uri="{FF2B5EF4-FFF2-40B4-BE49-F238E27FC236}">
                      <a16:creationId xmlns:a16="http://schemas.microsoft.com/office/drawing/2014/main" id="{749A501B-E598-3A4E-1C67-1D9627222CDF}"/>
                    </a:ext>
                  </a:extLst>
                </p:cNvPr>
                <p:cNvPicPr/>
                <p:nvPr/>
              </p:nvPicPr>
              <p:blipFill>
                <a:blip r:embed="rId127"/>
                <a:stretch>
                  <a:fillRect/>
                </a:stretch>
              </p:blipFill>
              <p:spPr>
                <a:xfrm>
                  <a:off x="4492732" y="2546302"/>
                  <a:ext cx="17532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2" name="Ink 81">
                  <a:extLst>
                    <a:ext uri="{FF2B5EF4-FFF2-40B4-BE49-F238E27FC236}">
                      <a16:creationId xmlns:a16="http://schemas.microsoft.com/office/drawing/2014/main" id="{AFA30D50-5C35-91D0-A47B-DF5BD7AA87D0}"/>
                    </a:ext>
                  </a:extLst>
                </p14:cNvPr>
                <p14:cNvContentPartPr/>
                <p14:nvPr/>
              </p14:nvContentPartPr>
              <p14:xfrm>
                <a:off x="4578052" y="2665102"/>
                <a:ext cx="205920" cy="136800"/>
              </p14:xfrm>
            </p:contentPart>
          </mc:Choice>
          <mc:Fallback>
            <p:pic>
              <p:nvPicPr>
                <p:cNvPr id="82" name="Ink 81">
                  <a:extLst>
                    <a:ext uri="{FF2B5EF4-FFF2-40B4-BE49-F238E27FC236}">
                      <a16:creationId xmlns:a16="http://schemas.microsoft.com/office/drawing/2014/main" id="{AFA30D50-5C35-91D0-A47B-DF5BD7AA87D0}"/>
                    </a:ext>
                  </a:extLst>
                </p:cNvPr>
                <p:cNvPicPr/>
                <p:nvPr/>
              </p:nvPicPr>
              <p:blipFill>
                <a:blip r:embed="rId129"/>
                <a:stretch>
                  <a:fillRect/>
                </a:stretch>
              </p:blipFill>
              <p:spPr>
                <a:xfrm>
                  <a:off x="4560052" y="2647462"/>
                  <a:ext cx="24156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3" name="Ink 82">
                  <a:extLst>
                    <a:ext uri="{FF2B5EF4-FFF2-40B4-BE49-F238E27FC236}">
                      <a16:creationId xmlns:a16="http://schemas.microsoft.com/office/drawing/2014/main" id="{2B1502EF-A200-FA4B-8AA2-5AF1CC1ABBA9}"/>
                    </a:ext>
                  </a:extLst>
                </p14:cNvPr>
                <p14:cNvContentPartPr/>
                <p14:nvPr/>
              </p14:nvContentPartPr>
              <p14:xfrm>
                <a:off x="5974852" y="2553502"/>
                <a:ext cx="209880" cy="141480"/>
              </p14:xfrm>
            </p:contentPart>
          </mc:Choice>
          <mc:Fallback>
            <p:pic>
              <p:nvPicPr>
                <p:cNvPr id="83" name="Ink 82">
                  <a:extLst>
                    <a:ext uri="{FF2B5EF4-FFF2-40B4-BE49-F238E27FC236}">
                      <a16:creationId xmlns:a16="http://schemas.microsoft.com/office/drawing/2014/main" id="{2B1502EF-A200-FA4B-8AA2-5AF1CC1ABBA9}"/>
                    </a:ext>
                  </a:extLst>
                </p:cNvPr>
                <p:cNvPicPr/>
                <p:nvPr/>
              </p:nvPicPr>
              <p:blipFill>
                <a:blip r:embed="rId131"/>
                <a:stretch>
                  <a:fillRect/>
                </a:stretch>
              </p:blipFill>
              <p:spPr>
                <a:xfrm>
                  <a:off x="5957212" y="2535502"/>
                  <a:ext cx="24552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7" name="Ink 86">
                  <a:extLst>
                    <a:ext uri="{FF2B5EF4-FFF2-40B4-BE49-F238E27FC236}">
                      <a16:creationId xmlns:a16="http://schemas.microsoft.com/office/drawing/2014/main" id="{10702559-8978-E87A-108F-C5E4008E7DEF}"/>
                    </a:ext>
                  </a:extLst>
                </p14:cNvPr>
                <p14:cNvContentPartPr/>
                <p14:nvPr/>
              </p14:nvContentPartPr>
              <p14:xfrm>
                <a:off x="4964692" y="2853382"/>
                <a:ext cx="33120" cy="258480"/>
              </p14:xfrm>
            </p:contentPart>
          </mc:Choice>
          <mc:Fallback>
            <p:pic>
              <p:nvPicPr>
                <p:cNvPr id="87" name="Ink 86">
                  <a:extLst>
                    <a:ext uri="{FF2B5EF4-FFF2-40B4-BE49-F238E27FC236}">
                      <a16:creationId xmlns:a16="http://schemas.microsoft.com/office/drawing/2014/main" id="{10702559-8978-E87A-108F-C5E4008E7DEF}"/>
                    </a:ext>
                  </a:extLst>
                </p:cNvPr>
                <p:cNvPicPr/>
                <p:nvPr/>
              </p:nvPicPr>
              <p:blipFill>
                <a:blip r:embed="rId133"/>
                <a:stretch>
                  <a:fillRect/>
                </a:stretch>
              </p:blipFill>
              <p:spPr>
                <a:xfrm>
                  <a:off x="4946692" y="2835382"/>
                  <a:ext cx="6876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8" name="Ink 87">
                  <a:extLst>
                    <a:ext uri="{FF2B5EF4-FFF2-40B4-BE49-F238E27FC236}">
                      <a16:creationId xmlns:a16="http://schemas.microsoft.com/office/drawing/2014/main" id="{D79870F4-8FE7-3ADA-DF00-A8EFD96137AA}"/>
                    </a:ext>
                  </a:extLst>
                </p14:cNvPr>
                <p14:cNvContentPartPr/>
                <p14:nvPr/>
              </p14:nvContentPartPr>
              <p14:xfrm>
                <a:off x="5061892" y="2926102"/>
                <a:ext cx="30240" cy="131400"/>
              </p14:xfrm>
            </p:contentPart>
          </mc:Choice>
          <mc:Fallback>
            <p:pic>
              <p:nvPicPr>
                <p:cNvPr id="88" name="Ink 87">
                  <a:extLst>
                    <a:ext uri="{FF2B5EF4-FFF2-40B4-BE49-F238E27FC236}">
                      <a16:creationId xmlns:a16="http://schemas.microsoft.com/office/drawing/2014/main" id="{D79870F4-8FE7-3ADA-DF00-A8EFD96137AA}"/>
                    </a:ext>
                  </a:extLst>
                </p:cNvPr>
                <p:cNvPicPr/>
                <p:nvPr/>
              </p:nvPicPr>
              <p:blipFill>
                <a:blip r:embed="rId135"/>
                <a:stretch>
                  <a:fillRect/>
                </a:stretch>
              </p:blipFill>
              <p:spPr>
                <a:xfrm>
                  <a:off x="5043892" y="2908462"/>
                  <a:ext cx="658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9" name="Ink 88">
                  <a:extLst>
                    <a:ext uri="{FF2B5EF4-FFF2-40B4-BE49-F238E27FC236}">
                      <a16:creationId xmlns:a16="http://schemas.microsoft.com/office/drawing/2014/main" id="{30B9085E-1E45-A500-E1F9-9E2BDB1CFFD9}"/>
                    </a:ext>
                  </a:extLst>
                </p14:cNvPr>
                <p14:cNvContentPartPr/>
                <p14:nvPr/>
              </p14:nvContentPartPr>
              <p14:xfrm>
                <a:off x="5081692" y="2928622"/>
                <a:ext cx="116640" cy="24840"/>
              </p14:xfrm>
            </p:contentPart>
          </mc:Choice>
          <mc:Fallback>
            <p:pic>
              <p:nvPicPr>
                <p:cNvPr id="89" name="Ink 88">
                  <a:extLst>
                    <a:ext uri="{FF2B5EF4-FFF2-40B4-BE49-F238E27FC236}">
                      <a16:creationId xmlns:a16="http://schemas.microsoft.com/office/drawing/2014/main" id="{30B9085E-1E45-A500-E1F9-9E2BDB1CFFD9}"/>
                    </a:ext>
                  </a:extLst>
                </p:cNvPr>
                <p:cNvPicPr/>
                <p:nvPr/>
              </p:nvPicPr>
              <p:blipFill>
                <a:blip r:embed="rId137"/>
                <a:stretch>
                  <a:fillRect/>
                </a:stretch>
              </p:blipFill>
              <p:spPr>
                <a:xfrm>
                  <a:off x="5064052" y="2910982"/>
                  <a:ext cx="1522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0" name="Ink 89">
                  <a:extLst>
                    <a:ext uri="{FF2B5EF4-FFF2-40B4-BE49-F238E27FC236}">
                      <a16:creationId xmlns:a16="http://schemas.microsoft.com/office/drawing/2014/main" id="{6CC500E0-6601-DB9B-5195-EAAF6C372E59}"/>
                    </a:ext>
                  </a:extLst>
                </p14:cNvPr>
                <p14:cNvContentPartPr/>
                <p14:nvPr/>
              </p14:nvContentPartPr>
              <p14:xfrm>
                <a:off x="5124532" y="2974702"/>
                <a:ext cx="77040" cy="9000"/>
              </p14:xfrm>
            </p:contentPart>
          </mc:Choice>
          <mc:Fallback>
            <p:pic>
              <p:nvPicPr>
                <p:cNvPr id="90" name="Ink 89">
                  <a:extLst>
                    <a:ext uri="{FF2B5EF4-FFF2-40B4-BE49-F238E27FC236}">
                      <a16:creationId xmlns:a16="http://schemas.microsoft.com/office/drawing/2014/main" id="{6CC500E0-6601-DB9B-5195-EAAF6C372E59}"/>
                    </a:ext>
                  </a:extLst>
                </p:cNvPr>
                <p:cNvPicPr/>
                <p:nvPr/>
              </p:nvPicPr>
              <p:blipFill>
                <a:blip r:embed="rId139"/>
                <a:stretch>
                  <a:fillRect/>
                </a:stretch>
              </p:blipFill>
              <p:spPr>
                <a:xfrm>
                  <a:off x="5106532" y="2956702"/>
                  <a:ext cx="1126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1" name="Ink 90">
                  <a:extLst>
                    <a:ext uri="{FF2B5EF4-FFF2-40B4-BE49-F238E27FC236}">
                      <a16:creationId xmlns:a16="http://schemas.microsoft.com/office/drawing/2014/main" id="{8A11BCD6-F620-203C-002E-F4874F1CF59E}"/>
                    </a:ext>
                  </a:extLst>
                </p14:cNvPr>
                <p14:cNvContentPartPr/>
                <p14:nvPr/>
              </p14:nvContentPartPr>
              <p14:xfrm>
                <a:off x="5217052" y="2922142"/>
                <a:ext cx="66240" cy="122040"/>
              </p14:xfrm>
            </p:contentPart>
          </mc:Choice>
          <mc:Fallback>
            <p:pic>
              <p:nvPicPr>
                <p:cNvPr id="91" name="Ink 90">
                  <a:extLst>
                    <a:ext uri="{FF2B5EF4-FFF2-40B4-BE49-F238E27FC236}">
                      <a16:creationId xmlns:a16="http://schemas.microsoft.com/office/drawing/2014/main" id="{8A11BCD6-F620-203C-002E-F4874F1CF59E}"/>
                    </a:ext>
                  </a:extLst>
                </p:cNvPr>
                <p:cNvPicPr/>
                <p:nvPr/>
              </p:nvPicPr>
              <p:blipFill>
                <a:blip r:embed="rId141"/>
                <a:stretch>
                  <a:fillRect/>
                </a:stretch>
              </p:blipFill>
              <p:spPr>
                <a:xfrm>
                  <a:off x="5199052" y="2904502"/>
                  <a:ext cx="10188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2" name="Ink 91">
                  <a:extLst>
                    <a:ext uri="{FF2B5EF4-FFF2-40B4-BE49-F238E27FC236}">
                      <a16:creationId xmlns:a16="http://schemas.microsoft.com/office/drawing/2014/main" id="{0A99892C-6D5C-FBDC-538A-220AD46A54F9}"/>
                    </a:ext>
                  </a:extLst>
                </p14:cNvPr>
                <p14:cNvContentPartPr/>
                <p14:nvPr/>
              </p14:nvContentPartPr>
              <p14:xfrm>
                <a:off x="4967212" y="2826742"/>
                <a:ext cx="422640" cy="356040"/>
              </p14:xfrm>
            </p:contentPart>
          </mc:Choice>
          <mc:Fallback>
            <p:pic>
              <p:nvPicPr>
                <p:cNvPr id="92" name="Ink 91">
                  <a:extLst>
                    <a:ext uri="{FF2B5EF4-FFF2-40B4-BE49-F238E27FC236}">
                      <a16:creationId xmlns:a16="http://schemas.microsoft.com/office/drawing/2014/main" id="{0A99892C-6D5C-FBDC-538A-220AD46A54F9}"/>
                    </a:ext>
                  </a:extLst>
                </p:cNvPr>
                <p:cNvPicPr/>
                <p:nvPr/>
              </p:nvPicPr>
              <p:blipFill>
                <a:blip r:embed="rId143"/>
                <a:stretch>
                  <a:fillRect/>
                </a:stretch>
              </p:blipFill>
              <p:spPr>
                <a:xfrm>
                  <a:off x="4949572" y="2809102"/>
                  <a:ext cx="45828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3" name="Ink 92">
                  <a:extLst>
                    <a:ext uri="{FF2B5EF4-FFF2-40B4-BE49-F238E27FC236}">
                      <a16:creationId xmlns:a16="http://schemas.microsoft.com/office/drawing/2014/main" id="{67D58AD7-8375-A785-E2E5-5AEBED00A71E}"/>
                    </a:ext>
                  </a:extLst>
                </p14:cNvPr>
                <p14:cNvContentPartPr/>
                <p14:nvPr/>
              </p14:nvContentPartPr>
              <p14:xfrm>
                <a:off x="5143972" y="3178462"/>
                <a:ext cx="102600" cy="601920"/>
              </p14:xfrm>
            </p:contentPart>
          </mc:Choice>
          <mc:Fallback>
            <p:pic>
              <p:nvPicPr>
                <p:cNvPr id="93" name="Ink 92">
                  <a:extLst>
                    <a:ext uri="{FF2B5EF4-FFF2-40B4-BE49-F238E27FC236}">
                      <a16:creationId xmlns:a16="http://schemas.microsoft.com/office/drawing/2014/main" id="{67D58AD7-8375-A785-E2E5-5AEBED00A71E}"/>
                    </a:ext>
                  </a:extLst>
                </p:cNvPr>
                <p:cNvPicPr/>
                <p:nvPr/>
              </p:nvPicPr>
              <p:blipFill>
                <a:blip r:embed="rId145"/>
                <a:stretch>
                  <a:fillRect/>
                </a:stretch>
              </p:blipFill>
              <p:spPr>
                <a:xfrm>
                  <a:off x="5126332" y="3160822"/>
                  <a:ext cx="138240" cy="6375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4" name="Ink 93">
                  <a:extLst>
                    <a:ext uri="{FF2B5EF4-FFF2-40B4-BE49-F238E27FC236}">
                      <a16:creationId xmlns:a16="http://schemas.microsoft.com/office/drawing/2014/main" id="{18929210-7064-6777-6AD7-19FF5A8CB690}"/>
                    </a:ext>
                  </a:extLst>
                </p14:cNvPr>
                <p14:cNvContentPartPr/>
                <p14:nvPr/>
              </p14:nvContentPartPr>
              <p14:xfrm>
                <a:off x="5235772" y="3645022"/>
                <a:ext cx="117720" cy="190080"/>
              </p14:xfrm>
            </p:contentPart>
          </mc:Choice>
          <mc:Fallback>
            <p:pic>
              <p:nvPicPr>
                <p:cNvPr id="94" name="Ink 93">
                  <a:extLst>
                    <a:ext uri="{FF2B5EF4-FFF2-40B4-BE49-F238E27FC236}">
                      <a16:creationId xmlns:a16="http://schemas.microsoft.com/office/drawing/2014/main" id="{18929210-7064-6777-6AD7-19FF5A8CB690}"/>
                    </a:ext>
                  </a:extLst>
                </p:cNvPr>
                <p:cNvPicPr/>
                <p:nvPr/>
              </p:nvPicPr>
              <p:blipFill>
                <a:blip r:embed="rId147"/>
                <a:stretch>
                  <a:fillRect/>
                </a:stretch>
              </p:blipFill>
              <p:spPr>
                <a:xfrm>
                  <a:off x="5218132" y="3627382"/>
                  <a:ext cx="15336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5" name="Ink 94">
                  <a:extLst>
                    <a:ext uri="{FF2B5EF4-FFF2-40B4-BE49-F238E27FC236}">
                      <a16:creationId xmlns:a16="http://schemas.microsoft.com/office/drawing/2014/main" id="{53F00A39-6715-491F-EDC5-1A8CF24FE293}"/>
                    </a:ext>
                  </a:extLst>
                </p14:cNvPr>
                <p14:cNvContentPartPr/>
                <p14:nvPr/>
              </p14:nvContentPartPr>
              <p14:xfrm>
                <a:off x="5505052" y="3697222"/>
                <a:ext cx="1343880" cy="983520"/>
              </p14:xfrm>
            </p:contentPart>
          </mc:Choice>
          <mc:Fallback>
            <p:pic>
              <p:nvPicPr>
                <p:cNvPr id="95" name="Ink 94">
                  <a:extLst>
                    <a:ext uri="{FF2B5EF4-FFF2-40B4-BE49-F238E27FC236}">
                      <a16:creationId xmlns:a16="http://schemas.microsoft.com/office/drawing/2014/main" id="{53F00A39-6715-491F-EDC5-1A8CF24FE293}"/>
                    </a:ext>
                  </a:extLst>
                </p:cNvPr>
                <p:cNvPicPr/>
                <p:nvPr/>
              </p:nvPicPr>
              <p:blipFill>
                <a:blip r:embed="rId149"/>
                <a:stretch>
                  <a:fillRect/>
                </a:stretch>
              </p:blipFill>
              <p:spPr>
                <a:xfrm>
                  <a:off x="5487052" y="3679222"/>
                  <a:ext cx="1379520" cy="10191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6" name="Ink 95">
                  <a:extLst>
                    <a:ext uri="{FF2B5EF4-FFF2-40B4-BE49-F238E27FC236}">
                      <a16:creationId xmlns:a16="http://schemas.microsoft.com/office/drawing/2014/main" id="{001CAF87-BE46-4690-E050-FAD54367EC07}"/>
                    </a:ext>
                  </a:extLst>
                </p14:cNvPr>
                <p14:cNvContentPartPr/>
                <p14:nvPr/>
              </p14:nvContentPartPr>
              <p14:xfrm>
                <a:off x="5671012" y="3724222"/>
                <a:ext cx="1293480" cy="676800"/>
              </p14:xfrm>
            </p:contentPart>
          </mc:Choice>
          <mc:Fallback>
            <p:pic>
              <p:nvPicPr>
                <p:cNvPr id="96" name="Ink 95">
                  <a:extLst>
                    <a:ext uri="{FF2B5EF4-FFF2-40B4-BE49-F238E27FC236}">
                      <a16:creationId xmlns:a16="http://schemas.microsoft.com/office/drawing/2014/main" id="{001CAF87-BE46-4690-E050-FAD54367EC07}"/>
                    </a:ext>
                  </a:extLst>
                </p:cNvPr>
                <p:cNvPicPr/>
                <p:nvPr/>
              </p:nvPicPr>
              <p:blipFill>
                <a:blip r:embed="rId151"/>
                <a:stretch>
                  <a:fillRect/>
                </a:stretch>
              </p:blipFill>
              <p:spPr>
                <a:xfrm>
                  <a:off x="5653372" y="3706222"/>
                  <a:ext cx="1329120" cy="7124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7" name="Ink 96">
                  <a:extLst>
                    <a:ext uri="{FF2B5EF4-FFF2-40B4-BE49-F238E27FC236}">
                      <a16:creationId xmlns:a16="http://schemas.microsoft.com/office/drawing/2014/main" id="{262D680B-F9F9-946E-F219-DBCE8919493E}"/>
                    </a:ext>
                  </a:extLst>
                </p14:cNvPr>
                <p14:cNvContentPartPr/>
                <p14:nvPr/>
              </p14:nvContentPartPr>
              <p14:xfrm>
                <a:off x="6070612" y="3799822"/>
                <a:ext cx="31320" cy="783000"/>
              </p14:xfrm>
            </p:contentPart>
          </mc:Choice>
          <mc:Fallback>
            <p:pic>
              <p:nvPicPr>
                <p:cNvPr id="97" name="Ink 96">
                  <a:extLst>
                    <a:ext uri="{FF2B5EF4-FFF2-40B4-BE49-F238E27FC236}">
                      <a16:creationId xmlns:a16="http://schemas.microsoft.com/office/drawing/2014/main" id="{262D680B-F9F9-946E-F219-DBCE8919493E}"/>
                    </a:ext>
                  </a:extLst>
                </p:cNvPr>
                <p:cNvPicPr/>
                <p:nvPr/>
              </p:nvPicPr>
              <p:blipFill>
                <a:blip r:embed="rId153"/>
                <a:stretch>
                  <a:fillRect/>
                </a:stretch>
              </p:blipFill>
              <p:spPr>
                <a:xfrm>
                  <a:off x="6052612" y="3782182"/>
                  <a:ext cx="66960" cy="8186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8" name="Ink 97">
                  <a:extLst>
                    <a:ext uri="{FF2B5EF4-FFF2-40B4-BE49-F238E27FC236}">
                      <a16:creationId xmlns:a16="http://schemas.microsoft.com/office/drawing/2014/main" id="{3CFBE88E-03AC-EB32-FC76-DC8180BABAC3}"/>
                    </a:ext>
                  </a:extLst>
                </p14:cNvPr>
                <p14:cNvContentPartPr/>
                <p14:nvPr/>
              </p14:nvContentPartPr>
              <p14:xfrm>
                <a:off x="5668132" y="3983782"/>
                <a:ext cx="268200" cy="18720"/>
              </p14:xfrm>
            </p:contentPart>
          </mc:Choice>
          <mc:Fallback>
            <p:pic>
              <p:nvPicPr>
                <p:cNvPr id="98" name="Ink 97">
                  <a:extLst>
                    <a:ext uri="{FF2B5EF4-FFF2-40B4-BE49-F238E27FC236}">
                      <a16:creationId xmlns:a16="http://schemas.microsoft.com/office/drawing/2014/main" id="{3CFBE88E-03AC-EB32-FC76-DC8180BABAC3}"/>
                    </a:ext>
                  </a:extLst>
                </p:cNvPr>
                <p:cNvPicPr/>
                <p:nvPr/>
              </p:nvPicPr>
              <p:blipFill>
                <a:blip r:embed="rId155"/>
                <a:stretch>
                  <a:fillRect/>
                </a:stretch>
              </p:blipFill>
              <p:spPr>
                <a:xfrm>
                  <a:off x="5650492" y="3965782"/>
                  <a:ext cx="3038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9" name="Ink 98">
                  <a:extLst>
                    <a:ext uri="{FF2B5EF4-FFF2-40B4-BE49-F238E27FC236}">
                      <a16:creationId xmlns:a16="http://schemas.microsoft.com/office/drawing/2014/main" id="{58ECF4BC-AEF3-EBC5-6BE0-4E35E8C72E13}"/>
                    </a:ext>
                  </a:extLst>
                </p14:cNvPr>
                <p14:cNvContentPartPr/>
                <p14:nvPr/>
              </p14:nvContentPartPr>
              <p14:xfrm>
                <a:off x="5674612" y="4109782"/>
                <a:ext cx="222480" cy="122040"/>
              </p14:xfrm>
            </p:contentPart>
          </mc:Choice>
          <mc:Fallback>
            <p:pic>
              <p:nvPicPr>
                <p:cNvPr id="99" name="Ink 98">
                  <a:extLst>
                    <a:ext uri="{FF2B5EF4-FFF2-40B4-BE49-F238E27FC236}">
                      <a16:creationId xmlns:a16="http://schemas.microsoft.com/office/drawing/2014/main" id="{58ECF4BC-AEF3-EBC5-6BE0-4E35E8C72E13}"/>
                    </a:ext>
                  </a:extLst>
                </p:cNvPr>
                <p:cNvPicPr/>
                <p:nvPr/>
              </p:nvPicPr>
              <p:blipFill>
                <a:blip r:embed="rId157"/>
                <a:stretch>
                  <a:fillRect/>
                </a:stretch>
              </p:blipFill>
              <p:spPr>
                <a:xfrm>
                  <a:off x="5656972" y="4091782"/>
                  <a:ext cx="2581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0" name="Ink 99">
                  <a:extLst>
                    <a:ext uri="{FF2B5EF4-FFF2-40B4-BE49-F238E27FC236}">
                      <a16:creationId xmlns:a16="http://schemas.microsoft.com/office/drawing/2014/main" id="{7967AE4E-E0DB-AE77-3319-949E830C8D84}"/>
                    </a:ext>
                  </a:extLst>
                </p14:cNvPr>
                <p14:cNvContentPartPr/>
                <p14:nvPr/>
              </p14:nvContentPartPr>
              <p14:xfrm>
                <a:off x="5738692" y="4334782"/>
                <a:ext cx="143640" cy="123120"/>
              </p14:xfrm>
            </p:contentPart>
          </mc:Choice>
          <mc:Fallback>
            <p:pic>
              <p:nvPicPr>
                <p:cNvPr id="100" name="Ink 99">
                  <a:extLst>
                    <a:ext uri="{FF2B5EF4-FFF2-40B4-BE49-F238E27FC236}">
                      <a16:creationId xmlns:a16="http://schemas.microsoft.com/office/drawing/2014/main" id="{7967AE4E-E0DB-AE77-3319-949E830C8D84}"/>
                    </a:ext>
                  </a:extLst>
                </p:cNvPr>
                <p:cNvPicPr/>
                <p:nvPr/>
              </p:nvPicPr>
              <p:blipFill>
                <a:blip r:embed="rId159"/>
                <a:stretch>
                  <a:fillRect/>
                </a:stretch>
              </p:blipFill>
              <p:spPr>
                <a:xfrm>
                  <a:off x="5721052" y="4317142"/>
                  <a:ext cx="17928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2" name="Ink 101">
                  <a:extLst>
                    <a:ext uri="{FF2B5EF4-FFF2-40B4-BE49-F238E27FC236}">
                      <a16:creationId xmlns:a16="http://schemas.microsoft.com/office/drawing/2014/main" id="{F3BEB587-313F-2C2B-6137-86E97F4BA128}"/>
                    </a:ext>
                  </a:extLst>
                </p14:cNvPr>
                <p14:cNvContentPartPr/>
                <p14:nvPr/>
              </p14:nvContentPartPr>
              <p14:xfrm>
                <a:off x="5542132" y="4144342"/>
                <a:ext cx="567360" cy="212400"/>
              </p14:xfrm>
            </p:contentPart>
          </mc:Choice>
          <mc:Fallback>
            <p:pic>
              <p:nvPicPr>
                <p:cNvPr id="102" name="Ink 101">
                  <a:extLst>
                    <a:ext uri="{FF2B5EF4-FFF2-40B4-BE49-F238E27FC236}">
                      <a16:creationId xmlns:a16="http://schemas.microsoft.com/office/drawing/2014/main" id="{F3BEB587-313F-2C2B-6137-86E97F4BA128}"/>
                    </a:ext>
                  </a:extLst>
                </p:cNvPr>
                <p:cNvPicPr/>
                <p:nvPr/>
              </p:nvPicPr>
              <p:blipFill>
                <a:blip r:embed="rId161"/>
                <a:stretch>
                  <a:fillRect/>
                </a:stretch>
              </p:blipFill>
              <p:spPr>
                <a:xfrm>
                  <a:off x="5524132" y="4126342"/>
                  <a:ext cx="60300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3" name="Ink 102">
                  <a:extLst>
                    <a:ext uri="{FF2B5EF4-FFF2-40B4-BE49-F238E27FC236}">
                      <a16:creationId xmlns:a16="http://schemas.microsoft.com/office/drawing/2014/main" id="{8A30CFF2-39C9-8B13-782C-2DDAEDFDC93A}"/>
                    </a:ext>
                  </a:extLst>
                </p14:cNvPr>
                <p14:cNvContentPartPr/>
                <p14:nvPr/>
              </p14:nvContentPartPr>
              <p14:xfrm>
                <a:off x="4687492" y="3189262"/>
                <a:ext cx="854640" cy="1244160"/>
              </p14:xfrm>
            </p:contentPart>
          </mc:Choice>
          <mc:Fallback>
            <p:pic>
              <p:nvPicPr>
                <p:cNvPr id="103" name="Ink 102">
                  <a:extLst>
                    <a:ext uri="{FF2B5EF4-FFF2-40B4-BE49-F238E27FC236}">
                      <a16:creationId xmlns:a16="http://schemas.microsoft.com/office/drawing/2014/main" id="{8A30CFF2-39C9-8B13-782C-2DDAEDFDC93A}"/>
                    </a:ext>
                  </a:extLst>
                </p:cNvPr>
                <p:cNvPicPr/>
                <p:nvPr/>
              </p:nvPicPr>
              <p:blipFill>
                <a:blip r:embed="rId163"/>
                <a:stretch>
                  <a:fillRect/>
                </a:stretch>
              </p:blipFill>
              <p:spPr>
                <a:xfrm>
                  <a:off x="4669492" y="3171262"/>
                  <a:ext cx="890280" cy="12798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4" name="Ink 103">
                  <a:extLst>
                    <a:ext uri="{FF2B5EF4-FFF2-40B4-BE49-F238E27FC236}">
                      <a16:creationId xmlns:a16="http://schemas.microsoft.com/office/drawing/2014/main" id="{3CA0C339-1A88-E7AC-22FC-F937D07C0EE9}"/>
                    </a:ext>
                  </a:extLst>
                </p14:cNvPr>
                <p14:cNvContentPartPr/>
                <p14:nvPr/>
              </p14:nvContentPartPr>
              <p14:xfrm>
                <a:off x="4600372" y="3143182"/>
                <a:ext cx="228600" cy="277200"/>
              </p14:xfrm>
            </p:contentPart>
          </mc:Choice>
          <mc:Fallback>
            <p:pic>
              <p:nvPicPr>
                <p:cNvPr id="104" name="Ink 103">
                  <a:extLst>
                    <a:ext uri="{FF2B5EF4-FFF2-40B4-BE49-F238E27FC236}">
                      <a16:creationId xmlns:a16="http://schemas.microsoft.com/office/drawing/2014/main" id="{3CA0C339-1A88-E7AC-22FC-F937D07C0EE9}"/>
                    </a:ext>
                  </a:extLst>
                </p:cNvPr>
                <p:cNvPicPr/>
                <p:nvPr/>
              </p:nvPicPr>
              <p:blipFill>
                <a:blip r:embed="rId165"/>
                <a:stretch>
                  <a:fillRect/>
                </a:stretch>
              </p:blipFill>
              <p:spPr>
                <a:xfrm>
                  <a:off x="4582372" y="3125542"/>
                  <a:ext cx="26424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6" name="Ink 105">
                  <a:extLst>
                    <a:ext uri="{FF2B5EF4-FFF2-40B4-BE49-F238E27FC236}">
                      <a16:creationId xmlns:a16="http://schemas.microsoft.com/office/drawing/2014/main" id="{E619384F-4BDB-B3C7-6002-1274E4D12955}"/>
                    </a:ext>
                  </a:extLst>
                </p14:cNvPr>
                <p14:cNvContentPartPr/>
                <p14:nvPr/>
              </p14:nvContentPartPr>
              <p14:xfrm>
                <a:off x="6019132" y="3533062"/>
                <a:ext cx="152640" cy="160920"/>
              </p14:xfrm>
            </p:contentPart>
          </mc:Choice>
          <mc:Fallback>
            <p:pic>
              <p:nvPicPr>
                <p:cNvPr id="106" name="Ink 105">
                  <a:extLst>
                    <a:ext uri="{FF2B5EF4-FFF2-40B4-BE49-F238E27FC236}">
                      <a16:creationId xmlns:a16="http://schemas.microsoft.com/office/drawing/2014/main" id="{E619384F-4BDB-B3C7-6002-1274E4D12955}"/>
                    </a:ext>
                  </a:extLst>
                </p:cNvPr>
                <p:cNvPicPr/>
                <p:nvPr/>
              </p:nvPicPr>
              <p:blipFill>
                <a:blip r:embed="rId167"/>
                <a:stretch>
                  <a:fillRect/>
                </a:stretch>
              </p:blipFill>
              <p:spPr>
                <a:xfrm>
                  <a:off x="6001132" y="3515422"/>
                  <a:ext cx="18828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7" name="Ink 106">
                  <a:extLst>
                    <a:ext uri="{FF2B5EF4-FFF2-40B4-BE49-F238E27FC236}">
                      <a16:creationId xmlns:a16="http://schemas.microsoft.com/office/drawing/2014/main" id="{EAE7AB30-FD01-4ACA-13DD-F152E13896FA}"/>
                    </a:ext>
                  </a:extLst>
                </p14:cNvPr>
                <p14:cNvContentPartPr/>
                <p14:nvPr/>
              </p14:nvContentPartPr>
              <p14:xfrm>
                <a:off x="6211372" y="3554662"/>
                <a:ext cx="107640" cy="164160"/>
              </p14:xfrm>
            </p:contentPart>
          </mc:Choice>
          <mc:Fallback>
            <p:pic>
              <p:nvPicPr>
                <p:cNvPr id="107" name="Ink 106">
                  <a:extLst>
                    <a:ext uri="{FF2B5EF4-FFF2-40B4-BE49-F238E27FC236}">
                      <a16:creationId xmlns:a16="http://schemas.microsoft.com/office/drawing/2014/main" id="{EAE7AB30-FD01-4ACA-13DD-F152E13896FA}"/>
                    </a:ext>
                  </a:extLst>
                </p:cNvPr>
                <p:cNvPicPr/>
                <p:nvPr/>
              </p:nvPicPr>
              <p:blipFill>
                <a:blip r:embed="rId169"/>
                <a:stretch>
                  <a:fillRect/>
                </a:stretch>
              </p:blipFill>
              <p:spPr>
                <a:xfrm>
                  <a:off x="6193732" y="3536662"/>
                  <a:ext cx="14328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8" name="Ink 107">
                  <a:extLst>
                    <a:ext uri="{FF2B5EF4-FFF2-40B4-BE49-F238E27FC236}">
                      <a16:creationId xmlns:a16="http://schemas.microsoft.com/office/drawing/2014/main" id="{E18CE070-570F-F2CE-818A-B922B83B7874}"/>
                    </a:ext>
                  </a:extLst>
                </p14:cNvPr>
                <p14:cNvContentPartPr/>
                <p14:nvPr/>
              </p14:nvContentPartPr>
              <p14:xfrm>
                <a:off x="5439172" y="3383302"/>
                <a:ext cx="1644480" cy="1567800"/>
              </p14:xfrm>
            </p:contentPart>
          </mc:Choice>
          <mc:Fallback>
            <p:pic>
              <p:nvPicPr>
                <p:cNvPr id="108" name="Ink 107">
                  <a:extLst>
                    <a:ext uri="{FF2B5EF4-FFF2-40B4-BE49-F238E27FC236}">
                      <a16:creationId xmlns:a16="http://schemas.microsoft.com/office/drawing/2014/main" id="{E18CE070-570F-F2CE-818A-B922B83B7874}"/>
                    </a:ext>
                  </a:extLst>
                </p:cNvPr>
                <p:cNvPicPr/>
                <p:nvPr/>
              </p:nvPicPr>
              <p:blipFill>
                <a:blip r:embed="rId171"/>
                <a:stretch>
                  <a:fillRect/>
                </a:stretch>
              </p:blipFill>
              <p:spPr>
                <a:xfrm>
                  <a:off x="5421532" y="3365662"/>
                  <a:ext cx="1680120" cy="16034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9" name="Ink 108">
                  <a:extLst>
                    <a:ext uri="{FF2B5EF4-FFF2-40B4-BE49-F238E27FC236}">
                      <a16:creationId xmlns:a16="http://schemas.microsoft.com/office/drawing/2014/main" id="{2BA5B6CF-BDFF-D0FA-201F-A89D7312EA74}"/>
                    </a:ext>
                  </a:extLst>
                </p14:cNvPr>
                <p14:cNvContentPartPr/>
                <p14:nvPr/>
              </p14:nvContentPartPr>
              <p14:xfrm>
                <a:off x="7263652" y="3653302"/>
                <a:ext cx="122400" cy="349560"/>
              </p14:xfrm>
            </p:contentPart>
          </mc:Choice>
          <mc:Fallback>
            <p:pic>
              <p:nvPicPr>
                <p:cNvPr id="109" name="Ink 108">
                  <a:extLst>
                    <a:ext uri="{FF2B5EF4-FFF2-40B4-BE49-F238E27FC236}">
                      <a16:creationId xmlns:a16="http://schemas.microsoft.com/office/drawing/2014/main" id="{2BA5B6CF-BDFF-D0FA-201F-A89D7312EA74}"/>
                    </a:ext>
                  </a:extLst>
                </p:cNvPr>
                <p:cNvPicPr/>
                <p:nvPr/>
              </p:nvPicPr>
              <p:blipFill>
                <a:blip r:embed="rId173"/>
                <a:stretch>
                  <a:fillRect/>
                </a:stretch>
              </p:blipFill>
              <p:spPr>
                <a:xfrm>
                  <a:off x="7245652" y="3635302"/>
                  <a:ext cx="158040" cy="3852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0" name="Ink 109">
                  <a:extLst>
                    <a:ext uri="{FF2B5EF4-FFF2-40B4-BE49-F238E27FC236}">
                      <a16:creationId xmlns:a16="http://schemas.microsoft.com/office/drawing/2014/main" id="{DEF6EB3F-76A5-18A5-552B-A7CD64190625}"/>
                    </a:ext>
                  </a:extLst>
                </p14:cNvPr>
                <p14:cNvContentPartPr/>
                <p14:nvPr/>
              </p14:nvContentPartPr>
              <p14:xfrm>
                <a:off x="7346452" y="4142542"/>
                <a:ext cx="16560" cy="6480"/>
              </p14:xfrm>
            </p:contentPart>
          </mc:Choice>
          <mc:Fallback>
            <p:pic>
              <p:nvPicPr>
                <p:cNvPr id="110" name="Ink 109">
                  <a:extLst>
                    <a:ext uri="{FF2B5EF4-FFF2-40B4-BE49-F238E27FC236}">
                      <a16:creationId xmlns:a16="http://schemas.microsoft.com/office/drawing/2014/main" id="{DEF6EB3F-76A5-18A5-552B-A7CD64190625}"/>
                    </a:ext>
                  </a:extLst>
                </p:cNvPr>
                <p:cNvPicPr/>
                <p:nvPr/>
              </p:nvPicPr>
              <p:blipFill>
                <a:blip r:embed="rId175"/>
                <a:stretch>
                  <a:fillRect/>
                </a:stretch>
              </p:blipFill>
              <p:spPr>
                <a:xfrm>
                  <a:off x="7328812" y="4124902"/>
                  <a:ext cx="52200" cy="42120"/>
                </a:xfrm>
                <a:prstGeom prst="rect">
                  <a:avLst/>
                </a:prstGeom>
              </p:spPr>
            </p:pic>
          </mc:Fallback>
        </mc:AlternateContent>
      </p:grpSp>
    </p:spTree>
    <p:extLst>
      <p:ext uri="{BB962C8B-B14F-4D97-AF65-F5344CB8AC3E}">
        <p14:creationId xmlns:p14="http://schemas.microsoft.com/office/powerpoint/2010/main" val="3896817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FFC4268-2B9C-2CAB-4FC7-0CD671AABB1B}"/>
                  </a:ext>
                </a:extLst>
              </p14:cNvPr>
              <p14:cNvContentPartPr/>
              <p14:nvPr/>
            </p14:nvContentPartPr>
            <p14:xfrm>
              <a:off x="1392772" y="1386742"/>
              <a:ext cx="360" cy="360"/>
            </p14:xfrm>
          </p:contentPart>
        </mc:Choice>
        <mc:Fallback>
          <p:pic>
            <p:nvPicPr>
              <p:cNvPr id="4" name="Ink 3">
                <a:extLst>
                  <a:ext uri="{FF2B5EF4-FFF2-40B4-BE49-F238E27FC236}">
                    <a16:creationId xmlns:a16="http://schemas.microsoft.com/office/drawing/2014/main" id="{7FFC4268-2B9C-2CAB-4FC7-0CD671AABB1B}"/>
                  </a:ext>
                </a:extLst>
              </p:cNvPr>
              <p:cNvPicPr/>
              <p:nvPr/>
            </p:nvPicPr>
            <p:blipFill>
              <a:blip r:embed="rId3"/>
              <a:stretch>
                <a:fillRect/>
              </a:stretch>
            </p:blipFill>
            <p:spPr>
              <a:xfrm>
                <a:off x="1375132" y="1369102"/>
                <a:ext cx="36000" cy="36000"/>
              </a:xfrm>
              <a:prstGeom prst="rect">
                <a:avLst/>
              </a:prstGeom>
            </p:spPr>
          </p:pic>
        </mc:Fallback>
      </mc:AlternateContent>
      <p:grpSp>
        <p:nvGrpSpPr>
          <p:cNvPr id="37" name="Group 36">
            <a:extLst>
              <a:ext uri="{FF2B5EF4-FFF2-40B4-BE49-F238E27FC236}">
                <a16:creationId xmlns:a16="http://schemas.microsoft.com/office/drawing/2014/main" id="{6D95FE61-6CBE-ECF2-9697-1ED0BDD7DA85}"/>
              </a:ext>
            </a:extLst>
          </p:cNvPr>
          <p:cNvGrpSpPr/>
          <p:nvPr/>
        </p:nvGrpSpPr>
        <p:grpSpPr>
          <a:xfrm>
            <a:off x="920092" y="2004862"/>
            <a:ext cx="3027960" cy="3286440"/>
            <a:chOff x="920092" y="2004862"/>
            <a:chExt cx="3027960" cy="3286440"/>
          </a:xfrm>
        </p:grpSpPr>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B967CB62-9C44-27F6-151D-4F848B8786D7}"/>
                    </a:ext>
                  </a:extLst>
                </p14:cNvPr>
                <p14:cNvContentPartPr/>
                <p14:nvPr/>
              </p14:nvContentPartPr>
              <p14:xfrm>
                <a:off x="1129252" y="2327062"/>
                <a:ext cx="2655360" cy="1263600"/>
              </p14:xfrm>
            </p:contentPart>
          </mc:Choice>
          <mc:Fallback>
            <p:pic>
              <p:nvPicPr>
                <p:cNvPr id="10" name="Ink 9">
                  <a:extLst>
                    <a:ext uri="{FF2B5EF4-FFF2-40B4-BE49-F238E27FC236}">
                      <a16:creationId xmlns:a16="http://schemas.microsoft.com/office/drawing/2014/main" id="{B967CB62-9C44-27F6-151D-4F848B8786D7}"/>
                    </a:ext>
                  </a:extLst>
                </p:cNvPr>
                <p:cNvPicPr/>
                <p:nvPr/>
              </p:nvPicPr>
              <p:blipFill>
                <a:blip r:embed="rId5"/>
                <a:stretch>
                  <a:fillRect/>
                </a:stretch>
              </p:blipFill>
              <p:spPr>
                <a:xfrm>
                  <a:off x="1111612" y="2309422"/>
                  <a:ext cx="2691000" cy="1299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0BB25C8F-F670-6BDF-912E-8CE42AB71A57}"/>
                    </a:ext>
                  </a:extLst>
                </p14:cNvPr>
                <p14:cNvContentPartPr/>
                <p14:nvPr/>
              </p14:nvContentPartPr>
              <p14:xfrm>
                <a:off x="1311052" y="2004862"/>
                <a:ext cx="2637000" cy="1352520"/>
              </p14:xfrm>
            </p:contentPart>
          </mc:Choice>
          <mc:Fallback>
            <p:pic>
              <p:nvPicPr>
                <p:cNvPr id="11" name="Ink 10">
                  <a:extLst>
                    <a:ext uri="{FF2B5EF4-FFF2-40B4-BE49-F238E27FC236}">
                      <a16:creationId xmlns:a16="http://schemas.microsoft.com/office/drawing/2014/main" id="{0BB25C8F-F670-6BDF-912E-8CE42AB71A57}"/>
                    </a:ext>
                  </a:extLst>
                </p:cNvPr>
                <p:cNvPicPr/>
                <p:nvPr/>
              </p:nvPicPr>
              <p:blipFill>
                <a:blip r:embed="rId7"/>
                <a:stretch>
                  <a:fillRect/>
                </a:stretch>
              </p:blipFill>
              <p:spPr>
                <a:xfrm>
                  <a:off x="1293052" y="1987222"/>
                  <a:ext cx="2672640" cy="1388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3211249D-51B7-06D4-37F8-85A60E100497}"/>
                    </a:ext>
                  </a:extLst>
                </p14:cNvPr>
                <p14:cNvContentPartPr/>
                <p14:nvPr/>
              </p14:nvContentPartPr>
              <p14:xfrm>
                <a:off x="2105572" y="2486902"/>
                <a:ext cx="300960" cy="424080"/>
              </p14:xfrm>
            </p:contentPart>
          </mc:Choice>
          <mc:Fallback>
            <p:pic>
              <p:nvPicPr>
                <p:cNvPr id="12" name="Ink 11">
                  <a:extLst>
                    <a:ext uri="{FF2B5EF4-FFF2-40B4-BE49-F238E27FC236}">
                      <a16:creationId xmlns:a16="http://schemas.microsoft.com/office/drawing/2014/main" id="{3211249D-51B7-06D4-37F8-85A60E100497}"/>
                    </a:ext>
                  </a:extLst>
                </p:cNvPr>
                <p:cNvPicPr/>
                <p:nvPr/>
              </p:nvPicPr>
              <p:blipFill>
                <a:blip r:embed="rId9"/>
                <a:stretch>
                  <a:fillRect/>
                </a:stretch>
              </p:blipFill>
              <p:spPr>
                <a:xfrm>
                  <a:off x="2087572" y="2469262"/>
                  <a:ext cx="336600" cy="459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16583DD2-BBA2-92C6-1ADF-EACCB074FE66}"/>
                    </a:ext>
                  </a:extLst>
                </p14:cNvPr>
                <p14:cNvContentPartPr/>
                <p14:nvPr/>
              </p14:nvContentPartPr>
              <p14:xfrm>
                <a:off x="2557372" y="2550982"/>
                <a:ext cx="348840" cy="365040"/>
              </p14:xfrm>
            </p:contentPart>
          </mc:Choice>
          <mc:Fallback>
            <p:pic>
              <p:nvPicPr>
                <p:cNvPr id="13" name="Ink 12">
                  <a:extLst>
                    <a:ext uri="{FF2B5EF4-FFF2-40B4-BE49-F238E27FC236}">
                      <a16:creationId xmlns:a16="http://schemas.microsoft.com/office/drawing/2014/main" id="{16583DD2-BBA2-92C6-1ADF-EACCB074FE66}"/>
                    </a:ext>
                  </a:extLst>
                </p:cNvPr>
                <p:cNvPicPr/>
                <p:nvPr/>
              </p:nvPicPr>
              <p:blipFill>
                <a:blip r:embed="rId11"/>
                <a:stretch>
                  <a:fillRect/>
                </a:stretch>
              </p:blipFill>
              <p:spPr>
                <a:xfrm>
                  <a:off x="2539372" y="2533342"/>
                  <a:ext cx="384480" cy="400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E30888B5-2206-B306-5E34-DF52F16254B5}"/>
                    </a:ext>
                  </a:extLst>
                </p14:cNvPr>
                <p14:cNvContentPartPr/>
                <p14:nvPr/>
              </p14:nvContentPartPr>
              <p14:xfrm>
                <a:off x="1878772" y="3007822"/>
                <a:ext cx="161280" cy="286920"/>
              </p14:xfrm>
            </p:contentPart>
          </mc:Choice>
          <mc:Fallback>
            <p:pic>
              <p:nvPicPr>
                <p:cNvPr id="15" name="Ink 14">
                  <a:extLst>
                    <a:ext uri="{FF2B5EF4-FFF2-40B4-BE49-F238E27FC236}">
                      <a16:creationId xmlns:a16="http://schemas.microsoft.com/office/drawing/2014/main" id="{E30888B5-2206-B306-5E34-DF52F16254B5}"/>
                    </a:ext>
                  </a:extLst>
                </p:cNvPr>
                <p:cNvPicPr/>
                <p:nvPr/>
              </p:nvPicPr>
              <p:blipFill>
                <a:blip r:embed="rId13"/>
                <a:stretch>
                  <a:fillRect/>
                </a:stretch>
              </p:blipFill>
              <p:spPr>
                <a:xfrm>
                  <a:off x="1861132" y="2990182"/>
                  <a:ext cx="19692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Ink 15">
                  <a:extLst>
                    <a:ext uri="{FF2B5EF4-FFF2-40B4-BE49-F238E27FC236}">
                      <a16:creationId xmlns:a16="http://schemas.microsoft.com/office/drawing/2014/main" id="{A6C92808-349F-3113-1105-F2891C8C035F}"/>
                    </a:ext>
                  </a:extLst>
                </p14:cNvPr>
                <p14:cNvContentPartPr/>
                <p14:nvPr/>
              </p14:nvContentPartPr>
              <p14:xfrm>
                <a:off x="2074612" y="3027982"/>
                <a:ext cx="270720" cy="227880"/>
              </p14:xfrm>
            </p:contentPart>
          </mc:Choice>
          <mc:Fallback>
            <p:pic>
              <p:nvPicPr>
                <p:cNvPr id="16" name="Ink 15">
                  <a:extLst>
                    <a:ext uri="{FF2B5EF4-FFF2-40B4-BE49-F238E27FC236}">
                      <a16:creationId xmlns:a16="http://schemas.microsoft.com/office/drawing/2014/main" id="{A6C92808-349F-3113-1105-F2891C8C035F}"/>
                    </a:ext>
                  </a:extLst>
                </p:cNvPr>
                <p:cNvPicPr/>
                <p:nvPr/>
              </p:nvPicPr>
              <p:blipFill>
                <a:blip r:embed="rId15"/>
                <a:stretch>
                  <a:fillRect/>
                </a:stretch>
              </p:blipFill>
              <p:spPr>
                <a:xfrm>
                  <a:off x="2056612" y="3010342"/>
                  <a:ext cx="30636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 name="Ink 16">
                  <a:extLst>
                    <a:ext uri="{FF2B5EF4-FFF2-40B4-BE49-F238E27FC236}">
                      <a16:creationId xmlns:a16="http://schemas.microsoft.com/office/drawing/2014/main" id="{E8A4C6EC-E3D3-AD2C-4AC2-0FB9712C89F7}"/>
                    </a:ext>
                  </a:extLst>
                </p14:cNvPr>
                <p14:cNvContentPartPr/>
                <p14:nvPr/>
              </p14:nvContentPartPr>
              <p14:xfrm>
                <a:off x="2374852" y="3073702"/>
                <a:ext cx="147600" cy="165600"/>
              </p14:xfrm>
            </p:contentPart>
          </mc:Choice>
          <mc:Fallback>
            <p:pic>
              <p:nvPicPr>
                <p:cNvPr id="17" name="Ink 16">
                  <a:extLst>
                    <a:ext uri="{FF2B5EF4-FFF2-40B4-BE49-F238E27FC236}">
                      <a16:creationId xmlns:a16="http://schemas.microsoft.com/office/drawing/2014/main" id="{E8A4C6EC-E3D3-AD2C-4AC2-0FB9712C89F7}"/>
                    </a:ext>
                  </a:extLst>
                </p:cNvPr>
                <p:cNvPicPr/>
                <p:nvPr/>
              </p:nvPicPr>
              <p:blipFill>
                <a:blip r:embed="rId17"/>
                <a:stretch>
                  <a:fillRect/>
                </a:stretch>
              </p:blipFill>
              <p:spPr>
                <a:xfrm>
                  <a:off x="2356852" y="3055702"/>
                  <a:ext cx="18324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Ink 17">
                  <a:extLst>
                    <a:ext uri="{FF2B5EF4-FFF2-40B4-BE49-F238E27FC236}">
                      <a16:creationId xmlns:a16="http://schemas.microsoft.com/office/drawing/2014/main" id="{E301D485-8DCA-4943-C1B6-6488238A1412}"/>
                    </a:ext>
                  </a:extLst>
                </p14:cNvPr>
                <p14:cNvContentPartPr/>
                <p14:nvPr/>
              </p14:nvContentPartPr>
              <p14:xfrm>
                <a:off x="2632252" y="3058582"/>
                <a:ext cx="73440" cy="262440"/>
              </p14:xfrm>
            </p:contentPart>
          </mc:Choice>
          <mc:Fallback>
            <p:pic>
              <p:nvPicPr>
                <p:cNvPr id="18" name="Ink 17">
                  <a:extLst>
                    <a:ext uri="{FF2B5EF4-FFF2-40B4-BE49-F238E27FC236}">
                      <a16:creationId xmlns:a16="http://schemas.microsoft.com/office/drawing/2014/main" id="{E301D485-8DCA-4943-C1B6-6488238A1412}"/>
                    </a:ext>
                  </a:extLst>
                </p:cNvPr>
                <p:cNvPicPr/>
                <p:nvPr/>
              </p:nvPicPr>
              <p:blipFill>
                <a:blip r:embed="rId19"/>
                <a:stretch>
                  <a:fillRect/>
                </a:stretch>
              </p:blipFill>
              <p:spPr>
                <a:xfrm>
                  <a:off x="2614612" y="3040942"/>
                  <a:ext cx="10908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 name="Ink 18">
                  <a:extLst>
                    <a:ext uri="{FF2B5EF4-FFF2-40B4-BE49-F238E27FC236}">
                      <a16:creationId xmlns:a16="http://schemas.microsoft.com/office/drawing/2014/main" id="{EBF5D192-3D7A-B856-71B8-BA9F3768E6B4}"/>
                    </a:ext>
                  </a:extLst>
                </p14:cNvPr>
                <p14:cNvContentPartPr/>
                <p14:nvPr/>
              </p14:nvContentPartPr>
              <p14:xfrm>
                <a:off x="2832052" y="3038782"/>
                <a:ext cx="128520" cy="246960"/>
              </p14:xfrm>
            </p:contentPart>
          </mc:Choice>
          <mc:Fallback>
            <p:pic>
              <p:nvPicPr>
                <p:cNvPr id="19" name="Ink 18">
                  <a:extLst>
                    <a:ext uri="{FF2B5EF4-FFF2-40B4-BE49-F238E27FC236}">
                      <a16:creationId xmlns:a16="http://schemas.microsoft.com/office/drawing/2014/main" id="{EBF5D192-3D7A-B856-71B8-BA9F3768E6B4}"/>
                    </a:ext>
                  </a:extLst>
                </p:cNvPr>
                <p:cNvPicPr/>
                <p:nvPr/>
              </p:nvPicPr>
              <p:blipFill>
                <a:blip r:embed="rId21"/>
                <a:stretch>
                  <a:fillRect/>
                </a:stretch>
              </p:blipFill>
              <p:spPr>
                <a:xfrm>
                  <a:off x="2814052" y="3020782"/>
                  <a:ext cx="16416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 name="Ink 19">
                  <a:extLst>
                    <a:ext uri="{FF2B5EF4-FFF2-40B4-BE49-F238E27FC236}">
                      <a16:creationId xmlns:a16="http://schemas.microsoft.com/office/drawing/2014/main" id="{CCCC39F8-2FEE-37FC-9D68-6B80E3127810}"/>
                    </a:ext>
                  </a:extLst>
                </p14:cNvPr>
                <p14:cNvContentPartPr/>
                <p14:nvPr/>
              </p14:nvContentPartPr>
              <p14:xfrm>
                <a:off x="3054172" y="3016462"/>
                <a:ext cx="156600" cy="252000"/>
              </p14:xfrm>
            </p:contentPart>
          </mc:Choice>
          <mc:Fallback>
            <p:pic>
              <p:nvPicPr>
                <p:cNvPr id="20" name="Ink 19">
                  <a:extLst>
                    <a:ext uri="{FF2B5EF4-FFF2-40B4-BE49-F238E27FC236}">
                      <a16:creationId xmlns:a16="http://schemas.microsoft.com/office/drawing/2014/main" id="{CCCC39F8-2FEE-37FC-9D68-6B80E3127810}"/>
                    </a:ext>
                  </a:extLst>
                </p:cNvPr>
                <p:cNvPicPr/>
                <p:nvPr/>
              </p:nvPicPr>
              <p:blipFill>
                <a:blip r:embed="rId23"/>
                <a:stretch>
                  <a:fillRect/>
                </a:stretch>
              </p:blipFill>
              <p:spPr>
                <a:xfrm>
                  <a:off x="3036172" y="2998462"/>
                  <a:ext cx="19224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1" name="Ink 20">
                  <a:extLst>
                    <a:ext uri="{FF2B5EF4-FFF2-40B4-BE49-F238E27FC236}">
                      <a16:creationId xmlns:a16="http://schemas.microsoft.com/office/drawing/2014/main" id="{EB2CF88C-BF90-1A09-2DC9-D92736B566C4}"/>
                    </a:ext>
                  </a:extLst>
                </p14:cNvPr>
                <p14:cNvContentPartPr/>
                <p14:nvPr/>
              </p14:nvContentPartPr>
              <p14:xfrm>
                <a:off x="3117532" y="3127702"/>
                <a:ext cx="129960" cy="54000"/>
              </p14:xfrm>
            </p:contentPart>
          </mc:Choice>
          <mc:Fallback>
            <p:pic>
              <p:nvPicPr>
                <p:cNvPr id="21" name="Ink 20">
                  <a:extLst>
                    <a:ext uri="{FF2B5EF4-FFF2-40B4-BE49-F238E27FC236}">
                      <a16:creationId xmlns:a16="http://schemas.microsoft.com/office/drawing/2014/main" id="{EB2CF88C-BF90-1A09-2DC9-D92736B566C4}"/>
                    </a:ext>
                  </a:extLst>
                </p:cNvPr>
                <p:cNvPicPr/>
                <p:nvPr/>
              </p:nvPicPr>
              <p:blipFill>
                <a:blip r:embed="rId25"/>
                <a:stretch>
                  <a:fillRect/>
                </a:stretch>
              </p:blipFill>
              <p:spPr>
                <a:xfrm>
                  <a:off x="3099892" y="3110062"/>
                  <a:ext cx="16560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2" name="Ink 21">
                  <a:extLst>
                    <a:ext uri="{FF2B5EF4-FFF2-40B4-BE49-F238E27FC236}">
                      <a16:creationId xmlns:a16="http://schemas.microsoft.com/office/drawing/2014/main" id="{52E8744E-8B36-82F1-C271-5FD5C0EDCC53}"/>
                    </a:ext>
                  </a:extLst>
                </p14:cNvPr>
                <p14:cNvContentPartPr/>
                <p14:nvPr/>
              </p14:nvContentPartPr>
              <p14:xfrm>
                <a:off x="3316252" y="3021142"/>
                <a:ext cx="41760" cy="223560"/>
              </p14:xfrm>
            </p:contentPart>
          </mc:Choice>
          <mc:Fallback>
            <p:pic>
              <p:nvPicPr>
                <p:cNvPr id="22" name="Ink 21">
                  <a:extLst>
                    <a:ext uri="{FF2B5EF4-FFF2-40B4-BE49-F238E27FC236}">
                      <a16:creationId xmlns:a16="http://schemas.microsoft.com/office/drawing/2014/main" id="{52E8744E-8B36-82F1-C271-5FD5C0EDCC53}"/>
                    </a:ext>
                  </a:extLst>
                </p:cNvPr>
                <p:cNvPicPr/>
                <p:nvPr/>
              </p:nvPicPr>
              <p:blipFill>
                <a:blip r:embed="rId27"/>
                <a:stretch>
                  <a:fillRect/>
                </a:stretch>
              </p:blipFill>
              <p:spPr>
                <a:xfrm>
                  <a:off x="3298612" y="3003142"/>
                  <a:ext cx="7740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Ink 22">
                  <a:extLst>
                    <a:ext uri="{FF2B5EF4-FFF2-40B4-BE49-F238E27FC236}">
                      <a16:creationId xmlns:a16="http://schemas.microsoft.com/office/drawing/2014/main" id="{DE2F9522-636B-6AD6-B010-81074E616E7F}"/>
                    </a:ext>
                  </a:extLst>
                </p14:cNvPr>
                <p14:cNvContentPartPr/>
                <p14:nvPr/>
              </p14:nvContentPartPr>
              <p14:xfrm>
                <a:off x="3512452" y="3012502"/>
                <a:ext cx="38880" cy="269640"/>
              </p14:xfrm>
            </p:contentPart>
          </mc:Choice>
          <mc:Fallback>
            <p:pic>
              <p:nvPicPr>
                <p:cNvPr id="23" name="Ink 22">
                  <a:extLst>
                    <a:ext uri="{FF2B5EF4-FFF2-40B4-BE49-F238E27FC236}">
                      <a16:creationId xmlns:a16="http://schemas.microsoft.com/office/drawing/2014/main" id="{DE2F9522-636B-6AD6-B010-81074E616E7F}"/>
                    </a:ext>
                  </a:extLst>
                </p:cNvPr>
                <p:cNvPicPr/>
                <p:nvPr/>
              </p:nvPicPr>
              <p:blipFill>
                <a:blip r:embed="rId29"/>
                <a:stretch>
                  <a:fillRect/>
                </a:stretch>
              </p:blipFill>
              <p:spPr>
                <a:xfrm>
                  <a:off x="3494812" y="2994502"/>
                  <a:ext cx="7452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4" name="Ink 23">
                  <a:extLst>
                    <a:ext uri="{FF2B5EF4-FFF2-40B4-BE49-F238E27FC236}">
                      <a16:creationId xmlns:a16="http://schemas.microsoft.com/office/drawing/2014/main" id="{3E828BDB-E6FB-8A02-7E1B-791B4C97023A}"/>
                    </a:ext>
                  </a:extLst>
                </p14:cNvPr>
                <p14:cNvContentPartPr/>
                <p14:nvPr/>
              </p14:nvContentPartPr>
              <p14:xfrm>
                <a:off x="3620812" y="2985502"/>
                <a:ext cx="162360" cy="203040"/>
              </p14:xfrm>
            </p:contentPart>
          </mc:Choice>
          <mc:Fallback>
            <p:pic>
              <p:nvPicPr>
                <p:cNvPr id="24" name="Ink 23">
                  <a:extLst>
                    <a:ext uri="{FF2B5EF4-FFF2-40B4-BE49-F238E27FC236}">
                      <a16:creationId xmlns:a16="http://schemas.microsoft.com/office/drawing/2014/main" id="{3E828BDB-E6FB-8A02-7E1B-791B4C97023A}"/>
                    </a:ext>
                  </a:extLst>
                </p:cNvPr>
                <p:cNvPicPr/>
                <p:nvPr/>
              </p:nvPicPr>
              <p:blipFill>
                <a:blip r:embed="rId31"/>
                <a:stretch>
                  <a:fillRect/>
                </a:stretch>
              </p:blipFill>
              <p:spPr>
                <a:xfrm>
                  <a:off x="3603172" y="2967862"/>
                  <a:ext cx="19800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5" name="Ink 24">
                  <a:extLst>
                    <a:ext uri="{FF2B5EF4-FFF2-40B4-BE49-F238E27FC236}">
                      <a16:creationId xmlns:a16="http://schemas.microsoft.com/office/drawing/2014/main" id="{3DC1C793-AC26-B292-C702-EDDC2C3FA74D}"/>
                    </a:ext>
                  </a:extLst>
                </p14:cNvPr>
                <p14:cNvContentPartPr/>
                <p14:nvPr/>
              </p14:nvContentPartPr>
              <p14:xfrm>
                <a:off x="3737452" y="2974702"/>
                <a:ext cx="204120" cy="212400"/>
              </p14:xfrm>
            </p:contentPart>
          </mc:Choice>
          <mc:Fallback>
            <p:pic>
              <p:nvPicPr>
                <p:cNvPr id="25" name="Ink 24">
                  <a:extLst>
                    <a:ext uri="{FF2B5EF4-FFF2-40B4-BE49-F238E27FC236}">
                      <a16:creationId xmlns:a16="http://schemas.microsoft.com/office/drawing/2014/main" id="{3DC1C793-AC26-B292-C702-EDDC2C3FA74D}"/>
                    </a:ext>
                  </a:extLst>
                </p:cNvPr>
                <p:cNvPicPr/>
                <p:nvPr/>
              </p:nvPicPr>
              <p:blipFill>
                <a:blip r:embed="rId33"/>
                <a:stretch>
                  <a:fillRect/>
                </a:stretch>
              </p:blipFill>
              <p:spPr>
                <a:xfrm>
                  <a:off x="3719812" y="2956702"/>
                  <a:ext cx="23976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 name="Ink 4">
                  <a:extLst>
                    <a:ext uri="{FF2B5EF4-FFF2-40B4-BE49-F238E27FC236}">
                      <a16:creationId xmlns:a16="http://schemas.microsoft.com/office/drawing/2014/main" id="{DC7C8938-A57E-E59C-DE02-9D0D8AC48B77}"/>
                    </a:ext>
                  </a:extLst>
                </p14:cNvPr>
                <p14:cNvContentPartPr/>
                <p14:nvPr/>
              </p14:nvContentPartPr>
              <p14:xfrm>
                <a:off x="920092" y="4235422"/>
                <a:ext cx="2180520" cy="1055880"/>
              </p14:xfrm>
            </p:contentPart>
          </mc:Choice>
          <mc:Fallback>
            <p:pic>
              <p:nvPicPr>
                <p:cNvPr id="5" name="Ink 4">
                  <a:extLst>
                    <a:ext uri="{FF2B5EF4-FFF2-40B4-BE49-F238E27FC236}">
                      <a16:creationId xmlns:a16="http://schemas.microsoft.com/office/drawing/2014/main" id="{DC7C8938-A57E-E59C-DE02-9D0D8AC48B77}"/>
                    </a:ext>
                  </a:extLst>
                </p:cNvPr>
                <p:cNvPicPr/>
                <p:nvPr/>
              </p:nvPicPr>
              <p:blipFill>
                <a:blip r:embed="rId35"/>
                <a:stretch>
                  <a:fillRect/>
                </a:stretch>
              </p:blipFill>
              <p:spPr>
                <a:xfrm>
                  <a:off x="902092" y="4217422"/>
                  <a:ext cx="2216160" cy="1091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 name="Ink 5">
                  <a:extLst>
                    <a:ext uri="{FF2B5EF4-FFF2-40B4-BE49-F238E27FC236}">
                      <a16:creationId xmlns:a16="http://schemas.microsoft.com/office/drawing/2014/main" id="{DD12743A-7B5D-9D97-F511-062BBFD181CF}"/>
                    </a:ext>
                  </a:extLst>
                </p14:cNvPr>
                <p14:cNvContentPartPr/>
                <p14:nvPr/>
              </p14:nvContentPartPr>
              <p14:xfrm>
                <a:off x="1183972" y="3970102"/>
                <a:ext cx="2255400" cy="1063080"/>
              </p14:xfrm>
            </p:contentPart>
          </mc:Choice>
          <mc:Fallback>
            <p:pic>
              <p:nvPicPr>
                <p:cNvPr id="6" name="Ink 5">
                  <a:extLst>
                    <a:ext uri="{FF2B5EF4-FFF2-40B4-BE49-F238E27FC236}">
                      <a16:creationId xmlns:a16="http://schemas.microsoft.com/office/drawing/2014/main" id="{DD12743A-7B5D-9D97-F511-062BBFD181CF}"/>
                    </a:ext>
                  </a:extLst>
                </p:cNvPr>
                <p:cNvPicPr/>
                <p:nvPr/>
              </p:nvPicPr>
              <p:blipFill>
                <a:blip r:embed="rId37"/>
                <a:stretch>
                  <a:fillRect/>
                </a:stretch>
              </p:blipFill>
              <p:spPr>
                <a:xfrm>
                  <a:off x="1165972" y="3952462"/>
                  <a:ext cx="2291040" cy="1098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7" name="Ink 6">
                  <a:extLst>
                    <a:ext uri="{FF2B5EF4-FFF2-40B4-BE49-F238E27FC236}">
                      <a16:creationId xmlns:a16="http://schemas.microsoft.com/office/drawing/2014/main" id="{BD7978C1-7CE6-6F32-E077-6AD24FACEC8D}"/>
                    </a:ext>
                  </a:extLst>
                </p14:cNvPr>
                <p14:cNvContentPartPr/>
                <p14:nvPr/>
              </p14:nvContentPartPr>
              <p14:xfrm>
                <a:off x="1731172" y="4403902"/>
                <a:ext cx="340200" cy="372240"/>
              </p14:xfrm>
            </p:contentPart>
          </mc:Choice>
          <mc:Fallback>
            <p:pic>
              <p:nvPicPr>
                <p:cNvPr id="7" name="Ink 6">
                  <a:extLst>
                    <a:ext uri="{FF2B5EF4-FFF2-40B4-BE49-F238E27FC236}">
                      <a16:creationId xmlns:a16="http://schemas.microsoft.com/office/drawing/2014/main" id="{BD7978C1-7CE6-6F32-E077-6AD24FACEC8D}"/>
                    </a:ext>
                  </a:extLst>
                </p:cNvPr>
                <p:cNvPicPr/>
                <p:nvPr/>
              </p:nvPicPr>
              <p:blipFill>
                <a:blip r:embed="rId39"/>
                <a:stretch>
                  <a:fillRect/>
                </a:stretch>
              </p:blipFill>
              <p:spPr>
                <a:xfrm>
                  <a:off x="1713172" y="4385902"/>
                  <a:ext cx="375840" cy="4078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 name="Ink 7">
                  <a:extLst>
                    <a:ext uri="{FF2B5EF4-FFF2-40B4-BE49-F238E27FC236}">
                      <a16:creationId xmlns:a16="http://schemas.microsoft.com/office/drawing/2014/main" id="{D40CA9AE-A2E0-D7BF-4861-927F93932AA2}"/>
                    </a:ext>
                  </a:extLst>
                </p14:cNvPr>
                <p14:cNvContentPartPr/>
                <p14:nvPr/>
              </p14:nvContentPartPr>
              <p14:xfrm>
                <a:off x="2155612" y="4379782"/>
                <a:ext cx="366840" cy="310320"/>
              </p14:xfrm>
            </p:contentPart>
          </mc:Choice>
          <mc:Fallback>
            <p:pic>
              <p:nvPicPr>
                <p:cNvPr id="8" name="Ink 7">
                  <a:extLst>
                    <a:ext uri="{FF2B5EF4-FFF2-40B4-BE49-F238E27FC236}">
                      <a16:creationId xmlns:a16="http://schemas.microsoft.com/office/drawing/2014/main" id="{D40CA9AE-A2E0-D7BF-4861-927F93932AA2}"/>
                    </a:ext>
                  </a:extLst>
                </p:cNvPr>
                <p:cNvPicPr/>
                <p:nvPr/>
              </p:nvPicPr>
              <p:blipFill>
                <a:blip r:embed="rId41"/>
                <a:stretch>
                  <a:fillRect/>
                </a:stretch>
              </p:blipFill>
              <p:spPr>
                <a:xfrm>
                  <a:off x="2137972" y="4361782"/>
                  <a:ext cx="40248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7AF521BA-CA99-4586-D55D-046A004FB022}"/>
                    </a:ext>
                  </a:extLst>
                </p14:cNvPr>
                <p14:cNvContentPartPr/>
                <p14:nvPr/>
              </p14:nvContentPartPr>
              <p14:xfrm>
                <a:off x="2693812" y="4246222"/>
                <a:ext cx="32760" cy="211680"/>
              </p14:xfrm>
            </p:contentPart>
          </mc:Choice>
          <mc:Fallback>
            <p:pic>
              <p:nvPicPr>
                <p:cNvPr id="27" name="Ink 26">
                  <a:extLst>
                    <a:ext uri="{FF2B5EF4-FFF2-40B4-BE49-F238E27FC236}">
                      <a16:creationId xmlns:a16="http://schemas.microsoft.com/office/drawing/2014/main" id="{7AF521BA-CA99-4586-D55D-046A004FB022}"/>
                    </a:ext>
                  </a:extLst>
                </p:cNvPr>
                <p:cNvPicPr/>
                <p:nvPr/>
              </p:nvPicPr>
              <p:blipFill>
                <a:blip r:embed="rId43"/>
                <a:stretch>
                  <a:fillRect/>
                </a:stretch>
              </p:blipFill>
              <p:spPr>
                <a:xfrm>
                  <a:off x="2676172" y="4228222"/>
                  <a:ext cx="6840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872ECA8D-71ED-87FB-54A3-DA5928558909}"/>
                    </a:ext>
                  </a:extLst>
                </p14:cNvPr>
                <p14:cNvContentPartPr/>
                <p14:nvPr/>
              </p14:nvContentPartPr>
              <p14:xfrm>
                <a:off x="2688052" y="4238302"/>
                <a:ext cx="384120" cy="218520"/>
              </p14:xfrm>
            </p:contentPart>
          </mc:Choice>
          <mc:Fallback>
            <p:pic>
              <p:nvPicPr>
                <p:cNvPr id="28" name="Ink 27">
                  <a:extLst>
                    <a:ext uri="{FF2B5EF4-FFF2-40B4-BE49-F238E27FC236}">
                      <a16:creationId xmlns:a16="http://schemas.microsoft.com/office/drawing/2014/main" id="{872ECA8D-71ED-87FB-54A3-DA5928558909}"/>
                    </a:ext>
                  </a:extLst>
                </p:cNvPr>
                <p:cNvPicPr/>
                <p:nvPr/>
              </p:nvPicPr>
              <p:blipFill>
                <a:blip r:embed="rId45"/>
                <a:stretch>
                  <a:fillRect/>
                </a:stretch>
              </p:blipFill>
              <p:spPr>
                <a:xfrm>
                  <a:off x="2670052" y="4220662"/>
                  <a:ext cx="41976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64E8B67F-8570-72C8-D73C-D450AE8A0121}"/>
                    </a:ext>
                  </a:extLst>
                </p14:cNvPr>
                <p14:cNvContentPartPr/>
                <p14:nvPr/>
              </p14:nvContentPartPr>
              <p14:xfrm>
                <a:off x="2677252" y="4594702"/>
                <a:ext cx="590040" cy="251280"/>
              </p14:xfrm>
            </p:contentPart>
          </mc:Choice>
          <mc:Fallback>
            <p:pic>
              <p:nvPicPr>
                <p:cNvPr id="30" name="Ink 29">
                  <a:extLst>
                    <a:ext uri="{FF2B5EF4-FFF2-40B4-BE49-F238E27FC236}">
                      <a16:creationId xmlns:a16="http://schemas.microsoft.com/office/drawing/2014/main" id="{64E8B67F-8570-72C8-D73C-D450AE8A0121}"/>
                    </a:ext>
                  </a:extLst>
                </p:cNvPr>
                <p:cNvPicPr/>
                <p:nvPr/>
              </p:nvPicPr>
              <p:blipFill>
                <a:blip r:embed="rId47"/>
                <a:stretch>
                  <a:fillRect/>
                </a:stretch>
              </p:blipFill>
              <p:spPr>
                <a:xfrm>
                  <a:off x="2659612" y="4577062"/>
                  <a:ext cx="62568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2" name="Ink 31">
                  <a:extLst>
                    <a:ext uri="{FF2B5EF4-FFF2-40B4-BE49-F238E27FC236}">
                      <a16:creationId xmlns:a16="http://schemas.microsoft.com/office/drawing/2014/main" id="{569EEB71-FB44-7C13-FB61-EED2C1A24921}"/>
                    </a:ext>
                  </a:extLst>
                </p14:cNvPr>
                <p14:cNvContentPartPr/>
                <p14:nvPr/>
              </p14:nvContentPartPr>
              <p14:xfrm>
                <a:off x="2817652" y="4857142"/>
                <a:ext cx="351360" cy="69480"/>
              </p14:xfrm>
            </p:contentPart>
          </mc:Choice>
          <mc:Fallback>
            <p:pic>
              <p:nvPicPr>
                <p:cNvPr id="32" name="Ink 31">
                  <a:extLst>
                    <a:ext uri="{FF2B5EF4-FFF2-40B4-BE49-F238E27FC236}">
                      <a16:creationId xmlns:a16="http://schemas.microsoft.com/office/drawing/2014/main" id="{569EEB71-FB44-7C13-FB61-EED2C1A24921}"/>
                    </a:ext>
                  </a:extLst>
                </p:cNvPr>
                <p:cNvPicPr/>
                <p:nvPr/>
              </p:nvPicPr>
              <p:blipFill>
                <a:blip r:embed="rId49"/>
                <a:stretch>
                  <a:fillRect/>
                </a:stretch>
              </p:blipFill>
              <p:spPr>
                <a:xfrm>
                  <a:off x="2800012" y="4839142"/>
                  <a:ext cx="3870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4" name="Ink 33">
                  <a:extLst>
                    <a:ext uri="{FF2B5EF4-FFF2-40B4-BE49-F238E27FC236}">
                      <a16:creationId xmlns:a16="http://schemas.microsoft.com/office/drawing/2014/main" id="{635A9E2E-3562-4751-4026-1C0153218154}"/>
                    </a:ext>
                  </a:extLst>
                </p14:cNvPr>
                <p14:cNvContentPartPr/>
                <p14:nvPr/>
              </p14:nvContentPartPr>
              <p14:xfrm>
                <a:off x="2477452" y="3400222"/>
                <a:ext cx="69840" cy="223920"/>
              </p14:xfrm>
            </p:contentPart>
          </mc:Choice>
          <mc:Fallback>
            <p:pic>
              <p:nvPicPr>
                <p:cNvPr id="34" name="Ink 33">
                  <a:extLst>
                    <a:ext uri="{FF2B5EF4-FFF2-40B4-BE49-F238E27FC236}">
                      <a16:creationId xmlns:a16="http://schemas.microsoft.com/office/drawing/2014/main" id="{635A9E2E-3562-4751-4026-1C0153218154}"/>
                    </a:ext>
                  </a:extLst>
                </p:cNvPr>
                <p:cNvPicPr/>
                <p:nvPr/>
              </p:nvPicPr>
              <p:blipFill>
                <a:blip r:embed="rId51"/>
                <a:stretch>
                  <a:fillRect/>
                </a:stretch>
              </p:blipFill>
              <p:spPr>
                <a:xfrm>
                  <a:off x="2459452" y="3382582"/>
                  <a:ext cx="10548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Ink 34">
                  <a:extLst>
                    <a:ext uri="{FF2B5EF4-FFF2-40B4-BE49-F238E27FC236}">
                      <a16:creationId xmlns:a16="http://schemas.microsoft.com/office/drawing/2014/main" id="{CC641D18-7C62-E444-E8FB-77CF02A74D06}"/>
                    </a:ext>
                  </a:extLst>
                </p14:cNvPr>
                <p14:cNvContentPartPr/>
                <p14:nvPr/>
              </p14:nvContentPartPr>
              <p14:xfrm>
                <a:off x="2359012" y="3592102"/>
                <a:ext cx="247320" cy="141120"/>
              </p14:xfrm>
            </p:contentPart>
          </mc:Choice>
          <mc:Fallback>
            <p:pic>
              <p:nvPicPr>
                <p:cNvPr id="35" name="Ink 34">
                  <a:extLst>
                    <a:ext uri="{FF2B5EF4-FFF2-40B4-BE49-F238E27FC236}">
                      <a16:creationId xmlns:a16="http://schemas.microsoft.com/office/drawing/2014/main" id="{CC641D18-7C62-E444-E8FB-77CF02A74D06}"/>
                    </a:ext>
                  </a:extLst>
                </p:cNvPr>
                <p:cNvPicPr/>
                <p:nvPr/>
              </p:nvPicPr>
              <p:blipFill>
                <a:blip r:embed="rId53"/>
                <a:stretch>
                  <a:fillRect/>
                </a:stretch>
              </p:blipFill>
              <p:spPr>
                <a:xfrm>
                  <a:off x="2341372" y="3574102"/>
                  <a:ext cx="28296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Ink 35">
                  <a:extLst>
                    <a:ext uri="{FF2B5EF4-FFF2-40B4-BE49-F238E27FC236}">
                      <a16:creationId xmlns:a16="http://schemas.microsoft.com/office/drawing/2014/main" id="{A0974BE0-0E96-97E4-7EA0-4C84D3C486B9}"/>
                    </a:ext>
                  </a:extLst>
                </p14:cNvPr>
                <p14:cNvContentPartPr/>
                <p14:nvPr/>
              </p14:nvContentPartPr>
              <p14:xfrm>
                <a:off x="2442532" y="3777142"/>
                <a:ext cx="38880" cy="309960"/>
              </p14:xfrm>
            </p:contentPart>
          </mc:Choice>
          <mc:Fallback>
            <p:pic>
              <p:nvPicPr>
                <p:cNvPr id="36" name="Ink 35">
                  <a:extLst>
                    <a:ext uri="{FF2B5EF4-FFF2-40B4-BE49-F238E27FC236}">
                      <a16:creationId xmlns:a16="http://schemas.microsoft.com/office/drawing/2014/main" id="{A0974BE0-0E96-97E4-7EA0-4C84D3C486B9}"/>
                    </a:ext>
                  </a:extLst>
                </p:cNvPr>
                <p:cNvPicPr/>
                <p:nvPr/>
              </p:nvPicPr>
              <p:blipFill>
                <a:blip r:embed="rId55"/>
                <a:stretch>
                  <a:fillRect/>
                </a:stretch>
              </p:blipFill>
              <p:spPr>
                <a:xfrm>
                  <a:off x="2424532" y="3759502"/>
                  <a:ext cx="74520" cy="345600"/>
                </a:xfrm>
                <a:prstGeom prst="rect">
                  <a:avLst/>
                </a:prstGeom>
              </p:spPr>
            </p:pic>
          </mc:Fallback>
        </mc:AlternateContent>
      </p:grpSp>
      <p:grpSp>
        <p:nvGrpSpPr>
          <p:cNvPr id="56" name="Group 55">
            <a:extLst>
              <a:ext uri="{FF2B5EF4-FFF2-40B4-BE49-F238E27FC236}">
                <a16:creationId xmlns:a16="http://schemas.microsoft.com/office/drawing/2014/main" id="{D5B8F332-D484-67A6-D093-51D20C6F5C72}"/>
              </a:ext>
            </a:extLst>
          </p:cNvPr>
          <p:cNvGrpSpPr/>
          <p:nvPr/>
        </p:nvGrpSpPr>
        <p:grpSpPr>
          <a:xfrm>
            <a:off x="5904292" y="4180702"/>
            <a:ext cx="2806920" cy="1107360"/>
            <a:chOff x="5904292" y="4180702"/>
            <a:chExt cx="2806920" cy="1107360"/>
          </a:xfrm>
        </p:grpSpPr>
        <mc:AlternateContent xmlns:mc="http://schemas.openxmlformats.org/markup-compatibility/2006">
          <mc:Choice xmlns:p14="http://schemas.microsoft.com/office/powerpoint/2010/main" Requires="p14">
            <p:contentPart p14:bwMode="auto" r:id="rId56">
              <p14:nvContentPartPr>
                <p14:cNvPr id="47" name="Ink 46">
                  <a:extLst>
                    <a:ext uri="{FF2B5EF4-FFF2-40B4-BE49-F238E27FC236}">
                      <a16:creationId xmlns:a16="http://schemas.microsoft.com/office/drawing/2014/main" id="{3E82E312-5328-7878-C6A7-CF0EC9FE8DF0}"/>
                    </a:ext>
                  </a:extLst>
                </p14:cNvPr>
                <p14:cNvContentPartPr/>
                <p14:nvPr/>
              </p14:nvContentPartPr>
              <p14:xfrm>
                <a:off x="6584692" y="4208062"/>
                <a:ext cx="1784160" cy="1080000"/>
              </p14:xfrm>
            </p:contentPart>
          </mc:Choice>
          <mc:Fallback>
            <p:pic>
              <p:nvPicPr>
                <p:cNvPr id="47" name="Ink 46">
                  <a:extLst>
                    <a:ext uri="{FF2B5EF4-FFF2-40B4-BE49-F238E27FC236}">
                      <a16:creationId xmlns:a16="http://schemas.microsoft.com/office/drawing/2014/main" id="{3E82E312-5328-7878-C6A7-CF0EC9FE8DF0}"/>
                    </a:ext>
                  </a:extLst>
                </p:cNvPr>
                <p:cNvPicPr/>
                <p:nvPr/>
              </p:nvPicPr>
              <p:blipFill>
                <a:blip r:embed="rId57"/>
                <a:stretch>
                  <a:fillRect/>
                </a:stretch>
              </p:blipFill>
              <p:spPr>
                <a:xfrm>
                  <a:off x="6566692" y="4190062"/>
                  <a:ext cx="1819800" cy="11156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8" name="Ink 47">
                  <a:extLst>
                    <a:ext uri="{FF2B5EF4-FFF2-40B4-BE49-F238E27FC236}">
                      <a16:creationId xmlns:a16="http://schemas.microsoft.com/office/drawing/2014/main" id="{BBC66CC9-E639-3FBD-0E55-277E11E2E5E9}"/>
                    </a:ext>
                  </a:extLst>
                </p14:cNvPr>
                <p14:cNvContentPartPr/>
                <p14:nvPr/>
              </p14:nvContentPartPr>
              <p14:xfrm>
                <a:off x="6732292" y="4180702"/>
                <a:ext cx="1978920" cy="914400"/>
              </p14:xfrm>
            </p:contentPart>
          </mc:Choice>
          <mc:Fallback>
            <p:pic>
              <p:nvPicPr>
                <p:cNvPr id="48" name="Ink 47">
                  <a:extLst>
                    <a:ext uri="{FF2B5EF4-FFF2-40B4-BE49-F238E27FC236}">
                      <a16:creationId xmlns:a16="http://schemas.microsoft.com/office/drawing/2014/main" id="{BBC66CC9-E639-3FBD-0E55-277E11E2E5E9}"/>
                    </a:ext>
                  </a:extLst>
                </p:cNvPr>
                <p:cNvPicPr/>
                <p:nvPr/>
              </p:nvPicPr>
              <p:blipFill>
                <a:blip r:embed="rId59"/>
                <a:stretch>
                  <a:fillRect/>
                </a:stretch>
              </p:blipFill>
              <p:spPr>
                <a:xfrm>
                  <a:off x="6714652" y="4163062"/>
                  <a:ext cx="2014560" cy="9500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9" name="Ink 48">
                  <a:extLst>
                    <a:ext uri="{FF2B5EF4-FFF2-40B4-BE49-F238E27FC236}">
                      <a16:creationId xmlns:a16="http://schemas.microsoft.com/office/drawing/2014/main" id="{146050DC-BC28-E820-59EC-02779BC3FA8A}"/>
                    </a:ext>
                  </a:extLst>
                </p14:cNvPr>
                <p14:cNvContentPartPr/>
                <p14:nvPr/>
              </p14:nvContentPartPr>
              <p14:xfrm>
                <a:off x="5904292" y="4586782"/>
                <a:ext cx="179640" cy="312480"/>
              </p14:xfrm>
            </p:contentPart>
          </mc:Choice>
          <mc:Fallback>
            <p:pic>
              <p:nvPicPr>
                <p:cNvPr id="49" name="Ink 48">
                  <a:extLst>
                    <a:ext uri="{FF2B5EF4-FFF2-40B4-BE49-F238E27FC236}">
                      <a16:creationId xmlns:a16="http://schemas.microsoft.com/office/drawing/2014/main" id="{146050DC-BC28-E820-59EC-02779BC3FA8A}"/>
                    </a:ext>
                  </a:extLst>
                </p:cNvPr>
                <p:cNvPicPr/>
                <p:nvPr/>
              </p:nvPicPr>
              <p:blipFill>
                <a:blip r:embed="rId61"/>
                <a:stretch>
                  <a:fillRect/>
                </a:stretch>
              </p:blipFill>
              <p:spPr>
                <a:xfrm>
                  <a:off x="5886652" y="4569142"/>
                  <a:ext cx="21528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0" name="Ink 49">
                  <a:extLst>
                    <a:ext uri="{FF2B5EF4-FFF2-40B4-BE49-F238E27FC236}">
                      <a16:creationId xmlns:a16="http://schemas.microsoft.com/office/drawing/2014/main" id="{E3E31B7D-1546-6C01-7828-C298A3157226}"/>
                    </a:ext>
                  </a:extLst>
                </p14:cNvPr>
                <p14:cNvContentPartPr/>
                <p14:nvPr/>
              </p14:nvContentPartPr>
              <p14:xfrm>
                <a:off x="6110212" y="4613782"/>
                <a:ext cx="329400" cy="285120"/>
              </p14:xfrm>
            </p:contentPart>
          </mc:Choice>
          <mc:Fallback>
            <p:pic>
              <p:nvPicPr>
                <p:cNvPr id="50" name="Ink 49">
                  <a:extLst>
                    <a:ext uri="{FF2B5EF4-FFF2-40B4-BE49-F238E27FC236}">
                      <a16:creationId xmlns:a16="http://schemas.microsoft.com/office/drawing/2014/main" id="{E3E31B7D-1546-6C01-7828-C298A3157226}"/>
                    </a:ext>
                  </a:extLst>
                </p:cNvPr>
                <p:cNvPicPr/>
                <p:nvPr/>
              </p:nvPicPr>
              <p:blipFill>
                <a:blip r:embed="rId63"/>
                <a:stretch>
                  <a:fillRect/>
                </a:stretch>
              </p:blipFill>
              <p:spPr>
                <a:xfrm>
                  <a:off x="6092572" y="4595782"/>
                  <a:ext cx="36504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2" name="Ink 51">
                  <a:extLst>
                    <a:ext uri="{FF2B5EF4-FFF2-40B4-BE49-F238E27FC236}">
                      <a16:creationId xmlns:a16="http://schemas.microsoft.com/office/drawing/2014/main" id="{B210781B-04B9-79BA-54BD-0843E194AEDB}"/>
                    </a:ext>
                  </a:extLst>
                </p14:cNvPr>
                <p14:cNvContentPartPr/>
                <p14:nvPr/>
              </p14:nvContentPartPr>
              <p14:xfrm>
                <a:off x="6959452" y="4460422"/>
                <a:ext cx="468360" cy="299520"/>
              </p14:xfrm>
            </p:contentPart>
          </mc:Choice>
          <mc:Fallback>
            <p:pic>
              <p:nvPicPr>
                <p:cNvPr id="52" name="Ink 51">
                  <a:extLst>
                    <a:ext uri="{FF2B5EF4-FFF2-40B4-BE49-F238E27FC236}">
                      <a16:creationId xmlns:a16="http://schemas.microsoft.com/office/drawing/2014/main" id="{B210781B-04B9-79BA-54BD-0843E194AEDB}"/>
                    </a:ext>
                  </a:extLst>
                </p:cNvPr>
                <p:cNvPicPr/>
                <p:nvPr/>
              </p:nvPicPr>
              <p:blipFill>
                <a:blip r:embed="rId65"/>
                <a:stretch>
                  <a:fillRect/>
                </a:stretch>
              </p:blipFill>
              <p:spPr>
                <a:xfrm>
                  <a:off x="6941812" y="4442422"/>
                  <a:ext cx="50400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3" name="Ink 52">
                  <a:extLst>
                    <a:ext uri="{FF2B5EF4-FFF2-40B4-BE49-F238E27FC236}">
                      <a16:creationId xmlns:a16="http://schemas.microsoft.com/office/drawing/2014/main" id="{53F53289-9AF9-F903-D280-A2E06D06B361}"/>
                    </a:ext>
                  </a:extLst>
                </p14:cNvPr>
                <p14:cNvContentPartPr/>
                <p14:nvPr/>
              </p14:nvContentPartPr>
              <p14:xfrm>
                <a:off x="7450852" y="4458622"/>
                <a:ext cx="214560" cy="237240"/>
              </p14:xfrm>
            </p:contentPart>
          </mc:Choice>
          <mc:Fallback>
            <p:pic>
              <p:nvPicPr>
                <p:cNvPr id="53" name="Ink 52">
                  <a:extLst>
                    <a:ext uri="{FF2B5EF4-FFF2-40B4-BE49-F238E27FC236}">
                      <a16:creationId xmlns:a16="http://schemas.microsoft.com/office/drawing/2014/main" id="{53F53289-9AF9-F903-D280-A2E06D06B361}"/>
                    </a:ext>
                  </a:extLst>
                </p:cNvPr>
                <p:cNvPicPr/>
                <p:nvPr/>
              </p:nvPicPr>
              <p:blipFill>
                <a:blip r:embed="rId67"/>
                <a:stretch>
                  <a:fillRect/>
                </a:stretch>
              </p:blipFill>
              <p:spPr>
                <a:xfrm>
                  <a:off x="7432852" y="4440622"/>
                  <a:ext cx="25020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4" name="Ink 53">
                  <a:extLst>
                    <a:ext uri="{FF2B5EF4-FFF2-40B4-BE49-F238E27FC236}">
                      <a16:creationId xmlns:a16="http://schemas.microsoft.com/office/drawing/2014/main" id="{9B187CA0-9E7A-0C9C-5A20-872E00248B2A}"/>
                    </a:ext>
                  </a:extLst>
                </p14:cNvPr>
                <p14:cNvContentPartPr/>
                <p14:nvPr/>
              </p14:nvContentPartPr>
              <p14:xfrm>
                <a:off x="7824172" y="4408582"/>
                <a:ext cx="403200" cy="287640"/>
              </p14:xfrm>
            </p:contentPart>
          </mc:Choice>
          <mc:Fallback>
            <p:pic>
              <p:nvPicPr>
                <p:cNvPr id="54" name="Ink 53">
                  <a:extLst>
                    <a:ext uri="{FF2B5EF4-FFF2-40B4-BE49-F238E27FC236}">
                      <a16:creationId xmlns:a16="http://schemas.microsoft.com/office/drawing/2014/main" id="{9B187CA0-9E7A-0C9C-5A20-872E00248B2A}"/>
                    </a:ext>
                  </a:extLst>
                </p:cNvPr>
                <p:cNvPicPr/>
                <p:nvPr/>
              </p:nvPicPr>
              <p:blipFill>
                <a:blip r:embed="rId69"/>
                <a:stretch>
                  <a:fillRect/>
                </a:stretch>
              </p:blipFill>
              <p:spPr>
                <a:xfrm>
                  <a:off x="7806532" y="4390582"/>
                  <a:ext cx="43884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5" name="Ink 54">
                  <a:extLst>
                    <a:ext uri="{FF2B5EF4-FFF2-40B4-BE49-F238E27FC236}">
                      <a16:creationId xmlns:a16="http://schemas.microsoft.com/office/drawing/2014/main" id="{C65BC24D-416A-A422-6FEC-01C48200CA8E}"/>
                    </a:ext>
                  </a:extLst>
                </p14:cNvPr>
                <p14:cNvContentPartPr/>
                <p14:nvPr/>
              </p14:nvContentPartPr>
              <p14:xfrm>
                <a:off x="8184172" y="4502182"/>
                <a:ext cx="116640" cy="65880"/>
              </p14:xfrm>
            </p:contentPart>
          </mc:Choice>
          <mc:Fallback>
            <p:pic>
              <p:nvPicPr>
                <p:cNvPr id="55" name="Ink 54">
                  <a:extLst>
                    <a:ext uri="{FF2B5EF4-FFF2-40B4-BE49-F238E27FC236}">
                      <a16:creationId xmlns:a16="http://schemas.microsoft.com/office/drawing/2014/main" id="{C65BC24D-416A-A422-6FEC-01C48200CA8E}"/>
                    </a:ext>
                  </a:extLst>
                </p:cNvPr>
                <p:cNvPicPr/>
                <p:nvPr/>
              </p:nvPicPr>
              <p:blipFill>
                <a:blip r:embed="rId71"/>
                <a:stretch>
                  <a:fillRect/>
                </a:stretch>
              </p:blipFill>
              <p:spPr>
                <a:xfrm>
                  <a:off x="8166172" y="4484182"/>
                  <a:ext cx="152280" cy="101520"/>
                </a:xfrm>
                <a:prstGeom prst="rect">
                  <a:avLst/>
                </a:prstGeom>
              </p:spPr>
            </p:pic>
          </mc:Fallback>
        </mc:AlternateContent>
      </p:grpSp>
      <p:grpSp>
        <p:nvGrpSpPr>
          <p:cNvPr id="89" name="Group 88">
            <a:extLst>
              <a:ext uri="{FF2B5EF4-FFF2-40B4-BE49-F238E27FC236}">
                <a16:creationId xmlns:a16="http://schemas.microsoft.com/office/drawing/2014/main" id="{BC9162FA-3ABA-C3DE-D5B0-FA3769B5F540}"/>
              </a:ext>
            </a:extLst>
          </p:cNvPr>
          <p:cNvGrpSpPr/>
          <p:nvPr/>
        </p:nvGrpSpPr>
        <p:grpSpPr>
          <a:xfrm>
            <a:off x="5871172" y="790582"/>
            <a:ext cx="5572080" cy="2718720"/>
            <a:chOff x="5871172" y="790582"/>
            <a:chExt cx="5572080" cy="2718720"/>
          </a:xfrm>
        </p:grpSpPr>
        <mc:AlternateContent xmlns:mc="http://schemas.openxmlformats.org/markup-compatibility/2006">
          <mc:Choice xmlns:p14="http://schemas.microsoft.com/office/powerpoint/2010/main" Requires="p14">
            <p:contentPart p14:bwMode="auto" r:id="rId72">
              <p14:nvContentPartPr>
                <p14:cNvPr id="38" name="Ink 37">
                  <a:extLst>
                    <a:ext uri="{FF2B5EF4-FFF2-40B4-BE49-F238E27FC236}">
                      <a16:creationId xmlns:a16="http://schemas.microsoft.com/office/drawing/2014/main" id="{7269EEDD-458C-823F-4F57-D0C47CAFD235}"/>
                    </a:ext>
                  </a:extLst>
                </p14:cNvPr>
                <p14:cNvContentPartPr/>
                <p14:nvPr/>
              </p14:nvContentPartPr>
              <p14:xfrm>
                <a:off x="6712492" y="790582"/>
                <a:ext cx="243000" cy="422280"/>
              </p14:xfrm>
            </p:contentPart>
          </mc:Choice>
          <mc:Fallback>
            <p:pic>
              <p:nvPicPr>
                <p:cNvPr id="38" name="Ink 37">
                  <a:extLst>
                    <a:ext uri="{FF2B5EF4-FFF2-40B4-BE49-F238E27FC236}">
                      <a16:creationId xmlns:a16="http://schemas.microsoft.com/office/drawing/2014/main" id="{7269EEDD-458C-823F-4F57-D0C47CAFD235}"/>
                    </a:ext>
                  </a:extLst>
                </p:cNvPr>
                <p:cNvPicPr/>
                <p:nvPr/>
              </p:nvPicPr>
              <p:blipFill>
                <a:blip r:embed="rId73"/>
                <a:stretch>
                  <a:fillRect/>
                </a:stretch>
              </p:blipFill>
              <p:spPr>
                <a:xfrm>
                  <a:off x="6694492" y="772582"/>
                  <a:ext cx="278640" cy="4579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9" name="Ink 38">
                  <a:extLst>
                    <a:ext uri="{FF2B5EF4-FFF2-40B4-BE49-F238E27FC236}">
                      <a16:creationId xmlns:a16="http://schemas.microsoft.com/office/drawing/2014/main" id="{606DA114-E37B-1A0F-989F-509F5E245CE1}"/>
                    </a:ext>
                  </a:extLst>
                </p14:cNvPr>
                <p14:cNvContentPartPr/>
                <p14:nvPr/>
              </p14:nvContentPartPr>
              <p14:xfrm>
                <a:off x="7048372" y="873382"/>
                <a:ext cx="159480" cy="292680"/>
              </p14:xfrm>
            </p:contentPart>
          </mc:Choice>
          <mc:Fallback>
            <p:pic>
              <p:nvPicPr>
                <p:cNvPr id="39" name="Ink 38">
                  <a:extLst>
                    <a:ext uri="{FF2B5EF4-FFF2-40B4-BE49-F238E27FC236}">
                      <a16:creationId xmlns:a16="http://schemas.microsoft.com/office/drawing/2014/main" id="{606DA114-E37B-1A0F-989F-509F5E245CE1}"/>
                    </a:ext>
                  </a:extLst>
                </p:cNvPr>
                <p:cNvPicPr/>
                <p:nvPr/>
              </p:nvPicPr>
              <p:blipFill>
                <a:blip r:embed="rId75"/>
                <a:stretch>
                  <a:fillRect/>
                </a:stretch>
              </p:blipFill>
              <p:spPr>
                <a:xfrm>
                  <a:off x="7030372" y="855382"/>
                  <a:ext cx="19512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0" name="Ink 39">
                  <a:extLst>
                    <a:ext uri="{FF2B5EF4-FFF2-40B4-BE49-F238E27FC236}">
                      <a16:creationId xmlns:a16="http://schemas.microsoft.com/office/drawing/2014/main" id="{CFD51EBE-0E84-DF52-BBE7-DC61FFAD9FBB}"/>
                    </a:ext>
                  </a:extLst>
                </p14:cNvPr>
                <p14:cNvContentPartPr/>
                <p14:nvPr/>
              </p14:nvContentPartPr>
              <p14:xfrm>
                <a:off x="7262932" y="803542"/>
                <a:ext cx="198720" cy="370080"/>
              </p14:xfrm>
            </p:contentPart>
          </mc:Choice>
          <mc:Fallback>
            <p:pic>
              <p:nvPicPr>
                <p:cNvPr id="40" name="Ink 39">
                  <a:extLst>
                    <a:ext uri="{FF2B5EF4-FFF2-40B4-BE49-F238E27FC236}">
                      <a16:creationId xmlns:a16="http://schemas.microsoft.com/office/drawing/2014/main" id="{CFD51EBE-0E84-DF52-BBE7-DC61FFAD9FBB}"/>
                    </a:ext>
                  </a:extLst>
                </p:cNvPr>
                <p:cNvPicPr/>
                <p:nvPr/>
              </p:nvPicPr>
              <p:blipFill>
                <a:blip r:embed="rId77"/>
                <a:stretch>
                  <a:fillRect/>
                </a:stretch>
              </p:blipFill>
              <p:spPr>
                <a:xfrm>
                  <a:off x="7245292" y="785902"/>
                  <a:ext cx="23436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1" name="Ink 40">
                  <a:extLst>
                    <a:ext uri="{FF2B5EF4-FFF2-40B4-BE49-F238E27FC236}">
                      <a16:creationId xmlns:a16="http://schemas.microsoft.com/office/drawing/2014/main" id="{7D69D476-D329-B8DF-5EBB-6C310F2D69D0}"/>
                    </a:ext>
                  </a:extLst>
                </p14:cNvPr>
                <p14:cNvContentPartPr/>
                <p14:nvPr/>
              </p14:nvContentPartPr>
              <p14:xfrm>
                <a:off x="6966652" y="1078582"/>
                <a:ext cx="172800" cy="30960"/>
              </p14:xfrm>
            </p:contentPart>
          </mc:Choice>
          <mc:Fallback>
            <p:pic>
              <p:nvPicPr>
                <p:cNvPr id="41" name="Ink 40">
                  <a:extLst>
                    <a:ext uri="{FF2B5EF4-FFF2-40B4-BE49-F238E27FC236}">
                      <a16:creationId xmlns:a16="http://schemas.microsoft.com/office/drawing/2014/main" id="{7D69D476-D329-B8DF-5EBB-6C310F2D69D0}"/>
                    </a:ext>
                  </a:extLst>
                </p:cNvPr>
                <p:cNvPicPr/>
                <p:nvPr/>
              </p:nvPicPr>
              <p:blipFill>
                <a:blip r:embed="rId79"/>
                <a:stretch>
                  <a:fillRect/>
                </a:stretch>
              </p:blipFill>
              <p:spPr>
                <a:xfrm>
                  <a:off x="6949012" y="1060942"/>
                  <a:ext cx="20844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3" name="Ink 42">
                  <a:extLst>
                    <a:ext uri="{FF2B5EF4-FFF2-40B4-BE49-F238E27FC236}">
                      <a16:creationId xmlns:a16="http://schemas.microsoft.com/office/drawing/2014/main" id="{470CCAAA-2065-FEED-6662-965066D089AB}"/>
                    </a:ext>
                  </a:extLst>
                </p14:cNvPr>
                <p14:cNvContentPartPr/>
                <p14:nvPr/>
              </p14:nvContentPartPr>
              <p14:xfrm>
                <a:off x="6406492" y="1524982"/>
                <a:ext cx="246960" cy="72360"/>
              </p14:xfrm>
            </p:contentPart>
          </mc:Choice>
          <mc:Fallback>
            <p:pic>
              <p:nvPicPr>
                <p:cNvPr id="43" name="Ink 42">
                  <a:extLst>
                    <a:ext uri="{FF2B5EF4-FFF2-40B4-BE49-F238E27FC236}">
                      <a16:creationId xmlns:a16="http://schemas.microsoft.com/office/drawing/2014/main" id="{470CCAAA-2065-FEED-6662-965066D089AB}"/>
                    </a:ext>
                  </a:extLst>
                </p:cNvPr>
                <p:cNvPicPr/>
                <p:nvPr/>
              </p:nvPicPr>
              <p:blipFill>
                <a:blip r:embed="rId81"/>
                <a:stretch>
                  <a:fillRect/>
                </a:stretch>
              </p:blipFill>
              <p:spPr>
                <a:xfrm>
                  <a:off x="6388492" y="1507342"/>
                  <a:ext cx="28260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4" name="Ink 43">
                  <a:extLst>
                    <a:ext uri="{FF2B5EF4-FFF2-40B4-BE49-F238E27FC236}">
                      <a16:creationId xmlns:a16="http://schemas.microsoft.com/office/drawing/2014/main" id="{F6063CE1-9EAC-9D52-2350-B45B7A22E067}"/>
                    </a:ext>
                  </a:extLst>
                </p14:cNvPr>
                <p14:cNvContentPartPr/>
                <p14:nvPr/>
              </p14:nvContentPartPr>
              <p14:xfrm>
                <a:off x="6874852" y="1355422"/>
                <a:ext cx="723960" cy="121680"/>
              </p14:xfrm>
            </p:contentPart>
          </mc:Choice>
          <mc:Fallback>
            <p:pic>
              <p:nvPicPr>
                <p:cNvPr id="44" name="Ink 43">
                  <a:extLst>
                    <a:ext uri="{FF2B5EF4-FFF2-40B4-BE49-F238E27FC236}">
                      <a16:creationId xmlns:a16="http://schemas.microsoft.com/office/drawing/2014/main" id="{F6063CE1-9EAC-9D52-2350-B45B7A22E067}"/>
                    </a:ext>
                  </a:extLst>
                </p:cNvPr>
                <p:cNvPicPr/>
                <p:nvPr/>
              </p:nvPicPr>
              <p:blipFill>
                <a:blip r:embed="rId83"/>
                <a:stretch>
                  <a:fillRect/>
                </a:stretch>
              </p:blipFill>
              <p:spPr>
                <a:xfrm>
                  <a:off x="6856852" y="1337782"/>
                  <a:ext cx="7596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5" name="Ink 44">
                  <a:extLst>
                    <a:ext uri="{FF2B5EF4-FFF2-40B4-BE49-F238E27FC236}">
                      <a16:creationId xmlns:a16="http://schemas.microsoft.com/office/drawing/2014/main" id="{8BCA96E3-AB54-E151-9EFB-4F5FB9D176B6}"/>
                    </a:ext>
                  </a:extLst>
                </p14:cNvPr>
                <p14:cNvContentPartPr/>
                <p14:nvPr/>
              </p14:nvContentPartPr>
              <p14:xfrm>
                <a:off x="7566052" y="1440382"/>
                <a:ext cx="171360" cy="57960"/>
              </p14:xfrm>
            </p:contentPart>
          </mc:Choice>
          <mc:Fallback>
            <p:pic>
              <p:nvPicPr>
                <p:cNvPr id="45" name="Ink 44">
                  <a:extLst>
                    <a:ext uri="{FF2B5EF4-FFF2-40B4-BE49-F238E27FC236}">
                      <a16:creationId xmlns:a16="http://schemas.microsoft.com/office/drawing/2014/main" id="{8BCA96E3-AB54-E151-9EFB-4F5FB9D176B6}"/>
                    </a:ext>
                  </a:extLst>
                </p:cNvPr>
                <p:cNvPicPr/>
                <p:nvPr/>
              </p:nvPicPr>
              <p:blipFill>
                <a:blip r:embed="rId85"/>
                <a:stretch>
                  <a:fillRect/>
                </a:stretch>
              </p:blipFill>
              <p:spPr>
                <a:xfrm>
                  <a:off x="7548052" y="1422742"/>
                  <a:ext cx="2070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7" name="Ink 56">
                  <a:extLst>
                    <a:ext uri="{FF2B5EF4-FFF2-40B4-BE49-F238E27FC236}">
                      <a16:creationId xmlns:a16="http://schemas.microsoft.com/office/drawing/2014/main" id="{DC7DFDFD-CF8F-9072-C145-E74D0FB7B410}"/>
                    </a:ext>
                  </a:extLst>
                </p14:cNvPr>
                <p14:cNvContentPartPr/>
                <p14:nvPr/>
              </p14:nvContentPartPr>
              <p14:xfrm>
                <a:off x="5871172" y="2712982"/>
                <a:ext cx="227160" cy="275040"/>
              </p14:xfrm>
            </p:contentPart>
          </mc:Choice>
          <mc:Fallback>
            <p:pic>
              <p:nvPicPr>
                <p:cNvPr id="57" name="Ink 56">
                  <a:extLst>
                    <a:ext uri="{FF2B5EF4-FFF2-40B4-BE49-F238E27FC236}">
                      <a16:creationId xmlns:a16="http://schemas.microsoft.com/office/drawing/2014/main" id="{DC7DFDFD-CF8F-9072-C145-E74D0FB7B410}"/>
                    </a:ext>
                  </a:extLst>
                </p:cNvPr>
                <p:cNvPicPr/>
                <p:nvPr/>
              </p:nvPicPr>
              <p:blipFill>
                <a:blip r:embed="rId87"/>
                <a:stretch>
                  <a:fillRect/>
                </a:stretch>
              </p:blipFill>
              <p:spPr>
                <a:xfrm>
                  <a:off x="5853172" y="2694982"/>
                  <a:ext cx="26280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8" name="Ink 57">
                  <a:extLst>
                    <a:ext uri="{FF2B5EF4-FFF2-40B4-BE49-F238E27FC236}">
                      <a16:creationId xmlns:a16="http://schemas.microsoft.com/office/drawing/2014/main" id="{CEF38D02-0493-4087-9618-1564E7DB1989}"/>
                    </a:ext>
                  </a:extLst>
                </p14:cNvPr>
                <p14:cNvContentPartPr/>
                <p14:nvPr/>
              </p14:nvContentPartPr>
              <p14:xfrm>
                <a:off x="6216052" y="2685262"/>
                <a:ext cx="29880" cy="256320"/>
              </p14:xfrm>
            </p:contentPart>
          </mc:Choice>
          <mc:Fallback>
            <p:pic>
              <p:nvPicPr>
                <p:cNvPr id="58" name="Ink 57">
                  <a:extLst>
                    <a:ext uri="{FF2B5EF4-FFF2-40B4-BE49-F238E27FC236}">
                      <a16:creationId xmlns:a16="http://schemas.microsoft.com/office/drawing/2014/main" id="{CEF38D02-0493-4087-9618-1564E7DB1989}"/>
                    </a:ext>
                  </a:extLst>
                </p:cNvPr>
                <p:cNvPicPr/>
                <p:nvPr/>
              </p:nvPicPr>
              <p:blipFill>
                <a:blip r:embed="rId89"/>
                <a:stretch>
                  <a:fillRect/>
                </a:stretch>
              </p:blipFill>
              <p:spPr>
                <a:xfrm>
                  <a:off x="6198052" y="2667622"/>
                  <a:ext cx="6552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9" name="Ink 58">
                  <a:extLst>
                    <a:ext uri="{FF2B5EF4-FFF2-40B4-BE49-F238E27FC236}">
                      <a16:creationId xmlns:a16="http://schemas.microsoft.com/office/drawing/2014/main" id="{17FF66FC-1B01-224D-4F0B-740DF6DC3BFA}"/>
                    </a:ext>
                  </a:extLst>
                </p14:cNvPr>
                <p14:cNvContentPartPr/>
                <p14:nvPr/>
              </p14:nvContentPartPr>
              <p14:xfrm>
                <a:off x="6840652" y="2430022"/>
                <a:ext cx="2251440" cy="1030320"/>
              </p14:xfrm>
            </p:contentPart>
          </mc:Choice>
          <mc:Fallback>
            <p:pic>
              <p:nvPicPr>
                <p:cNvPr id="59" name="Ink 58">
                  <a:extLst>
                    <a:ext uri="{FF2B5EF4-FFF2-40B4-BE49-F238E27FC236}">
                      <a16:creationId xmlns:a16="http://schemas.microsoft.com/office/drawing/2014/main" id="{17FF66FC-1B01-224D-4F0B-740DF6DC3BFA}"/>
                    </a:ext>
                  </a:extLst>
                </p:cNvPr>
                <p:cNvPicPr/>
                <p:nvPr/>
              </p:nvPicPr>
              <p:blipFill>
                <a:blip r:embed="rId91"/>
                <a:stretch>
                  <a:fillRect/>
                </a:stretch>
              </p:blipFill>
              <p:spPr>
                <a:xfrm>
                  <a:off x="6822652" y="2412382"/>
                  <a:ext cx="2287080" cy="10659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0" name="Ink 59">
                  <a:extLst>
                    <a:ext uri="{FF2B5EF4-FFF2-40B4-BE49-F238E27FC236}">
                      <a16:creationId xmlns:a16="http://schemas.microsoft.com/office/drawing/2014/main" id="{24C12F2F-FE2A-8E5E-E883-118685E14C11}"/>
                    </a:ext>
                  </a:extLst>
                </p14:cNvPr>
                <p14:cNvContentPartPr/>
                <p14:nvPr/>
              </p14:nvContentPartPr>
              <p14:xfrm>
                <a:off x="6884572" y="2361622"/>
                <a:ext cx="2651760" cy="1147680"/>
              </p14:xfrm>
            </p:contentPart>
          </mc:Choice>
          <mc:Fallback>
            <p:pic>
              <p:nvPicPr>
                <p:cNvPr id="60" name="Ink 59">
                  <a:extLst>
                    <a:ext uri="{FF2B5EF4-FFF2-40B4-BE49-F238E27FC236}">
                      <a16:creationId xmlns:a16="http://schemas.microsoft.com/office/drawing/2014/main" id="{24C12F2F-FE2A-8E5E-E883-118685E14C11}"/>
                    </a:ext>
                  </a:extLst>
                </p:cNvPr>
                <p:cNvPicPr/>
                <p:nvPr/>
              </p:nvPicPr>
              <p:blipFill>
                <a:blip r:embed="rId93"/>
                <a:stretch>
                  <a:fillRect/>
                </a:stretch>
              </p:blipFill>
              <p:spPr>
                <a:xfrm>
                  <a:off x="6866572" y="2343982"/>
                  <a:ext cx="2687400" cy="11833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2" name="Ink 61">
                  <a:extLst>
                    <a:ext uri="{FF2B5EF4-FFF2-40B4-BE49-F238E27FC236}">
                      <a16:creationId xmlns:a16="http://schemas.microsoft.com/office/drawing/2014/main" id="{A62332C6-23F8-464E-98C0-501658D41203}"/>
                    </a:ext>
                  </a:extLst>
                </p14:cNvPr>
                <p14:cNvContentPartPr/>
                <p14:nvPr/>
              </p14:nvContentPartPr>
              <p14:xfrm>
                <a:off x="6963772" y="2363782"/>
                <a:ext cx="29880" cy="138600"/>
              </p14:xfrm>
            </p:contentPart>
          </mc:Choice>
          <mc:Fallback>
            <p:pic>
              <p:nvPicPr>
                <p:cNvPr id="62" name="Ink 61">
                  <a:extLst>
                    <a:ext uri="{FF2B5EF4-FFF2-40B4-BE49-F238E27FC236}">
                      <a16:creationId xmlns:a16="http://schemas.microsoft.com/office/drawing/2014/main" id="{A62332C6-23F8-464E-98C0-501658D41203}"/>
                    </a:ext>
                  </a:extLst>
                </p:cNvPr>
                <p:cNvPicPr/>
                <p:nvPr/>
              </p:nvPicPr>
              <p:blipFill>
                <a:blip r:embed="rId95"/>
                <a:stretch>
                  <a:fillRect/>
                </a:stretch>
              </p:blipFill>
              <p:spPr>
                <a:xfrm>
                  <a:off x="6945772" y="2346142"/>
                  <a:ext cx="6552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4" name="Ink 63">
                  <a:extLst>
                    <a:ext uri="{FF2B5EF4-FFF2-40B4-BE49-F238E27FC236}">
                      <a16:creationId xmlns:a16="http://schemas.microsoft.com/office/drawing/2014/main" id="{A0E38809-366E-30BD-F52E-151B71DEAA23}"/>
                    </a:ext>
                  </a:extLst>
                </p14:cNvPr>
                <p14:cNvContentPartPr/>
                <p14:nvPr/>
              </p14:nvContentPartPr>
              <p14:xfrm>
                <a:off x="7418452" y="2791462"/>
                <a:ext cx="379080" cy="301320"/>
              </p14:xfrm>
            </p:contentPart>
          </mc:Choice>
          <mc:Fallback>
            <p:pic>
              <p:nvPicPr>
                <p:cNvPr id="64" name="Ink 63">
                  <a:extLst>
                    <a:ext uri="{FF2B5EF4-FFF2-40B4-BE49-F238E27FC236}">
                      <a16:creationId xmlns:a16="http://schemas.microsoft.com/office/drawing/2014/main" id="{A0E38809-366E-30BD-F52E-151B71DEAA23}"/>
                    </a:ext>
                  </a:extLst>
                </p:cNvPr>
                <p:cNvPicPr/>
                <p:nvPr/>
              </p:nvPicPr>
              <p:blipFill>
                <a:blip r:embed="rId97"/>
                <a:stretch>
                  <a:fillRect/>
                </a:stretch>
              </p:blipFill>
              <p:spPr>
                <a:xfrm>
                  <a:off x="7400452" y="2773462"/>
                  <a:ext cx="41472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5" name="Ink 64">
                  <a:extLst>
                    <a:ext uri="{FF2B5EF4-FFF2-40B4-BE49-F238E27FC236}">
                      <a16:creationId xmlns:a16="http://schemas.microsoft.com/office/drawing/2014/main" id="{FE6011C9-1962-6ACC-1F4F-1C2747E33529}"/>
                    </a:ext>
                  </a:extLst>
                </p14:cNvPr>
                <p14:cNvContentPartPr/>
                <p14:nvPr/>
              </p14:nvContentPartPr>
              <p14:xfrm>
                <a:off x="7935412" y="2856622"/>
                <a:ext cx="60840" cy="201240"/>
              </p14:xfrm>
            </p:contentPart>
          </mc:Choice>
          <mc:Fallback>
            <p:pic>
              <p:nvPicPr>
                <p:cNvPr id="65" name="Ink 64">
                  <a:extLst>
                    <a:ext uri="{FF2B5EF4-FFF2-40B4-BE49-F238E27FC236}">
                      <a16:creationId xmlns:a16="http://schemas.microsoft.com/office/drawing/2014/main" id="{FE6011C9-1962-6ACC-1F4F-1C2747E33529}"/>
                    </a:ext>
                  </a:extLst>
                </p:cNvPr>
                <p:cNvPicPr/>
                <p:nvPr/>
              </p:nvPicPr>
              <p:blipFill>
                <a:blip r:embed="rId99"/>
                <a:stretch>
                  <a:fillRect/>
                </a:stretch>
              </p:blipFill>
              <p:spPr>
                <a:xfrm>
                  <a:off x="7917772" y="2838622"/>
                  <a:ext cx="964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6" name="Ink 65">
                  <a:extLst>
                    <a:ext uri="{FF2B5EF4-FFF2-40B4-BE49-F238E27FC236}">
                      <a16:creationId xmlns:a16="http://schemas.microsoft.com/office/drawing/2014/main" id="{78C56432-EDC8-A385-3311-847981ED53DD}"/>
                    </a:ext>
                  </a:extLst>
                </p14:cNvPr>
                <p14:cNvContentPartPr/>
                <p14:nvPr/>
              </p14:nvContentPartPr>
              <p14:xfrm>
                <a:off x="7876732" y="2806582"/>
                <a:ext cx="302760" cy="252000"/>
              </p14:xfrm>
            </p:contentPart>
          </mc:Choice>
          <mc:Fallback>
            <p:pic>
              <p:nvPicPr>
                <p:cNvPr id="66" name="Ink 65">
                  <a:extLst>
                    <a:ext uri="{FF2B5EF4-FFF2-40B4-BE49-F238E27FC236}">
                      <a16:creationId xmlns:a16="http://schemas.microsoft.com/office/drawing/2014/main" id="{78C56432-EDC8-A385-3311-847981ED53DD}"/>
                    </a:ext>
                  </a:extLst>
                </p:cNvPr>
                <p:cNvPicPr/>
                <p:nvPr/>
              </p:nvPicPr>
              <p:blipFill>
                <a:blip r:embed="rId101"/>
                <a:stretch>
                  <a:fillRect/>
                </a:stretch>
              </p:blipFill>
              <p:spPr>
                <a:xfrm>
                  <a:off x="7859092" y="2788582"/>
                  <a:ext cx="33840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7" name="Ink 66">
                  <a:extLst>
                    <a:ext uri="{FF2B5EF4-FFF2-40B4-BE49-F238E27FC236}">
                      <a16:creationId xmlns:a16="http://schemas.microsoft.com/office/drawing/2014/main" id="{A0229BB4-C65F-A2FF-FBA9-F4B02B09D768}"/>
                    </a:ext>
                  </a:extLst>
                </p14:cNvPr>
                <p14:cNvContentPartPr/>
                <p14:nvPr/>
              </p14:nvContentPartPr>
              <p14:xfrm>
                <a:off x="8271652" y="2765902"/>
                <a:ext cx="176760" cy="252000"/>
              </p14:xfrm>
            </p:contentPart>
          </mc:Choice>
          <mc:Fallback>
            <p:pic>
              <p:nvPicPr>
                <p:cNvPr id="67" name="Ink 66">
                  <a:extLst>
                    <a:ext uri="{FF2B5EF4-FFF2-40B4-BE49-F238E27FC236}">
                      <a16:creationId xmlns:a16="http://schemas.microsoft.com/office/drawing/2014/main" id="{A0229BB4-C65F-A2FF-FBA9-F4B02B09D768}"/>
                    </a:ext>
                  </a:extLst>
                </p:cNvPr>
                <p:cNvPicPr/>
                <p:nvPr/>
              </p:nvPicPr>
              <p:blipFill>
                <a:blip r:embed="rId103"/>
                <a:stretch>
                  <a:fillRect/>
                </a:stretch>
              </p:blipFill>
              <p:spPr>
                <a:xfrm>
                  <a:off x="8253652" y="2747902"/>
                  <a:ext cx="21240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8" name="Ink 67">
                  <a:extLst>
                    <a:ext uri="{FF2B5EF4-FFF2-40B4-BE49-F238E27FC236}">
                      <a16:creationId xmlns:a16="http://schemas.microsoft.com/office/drawing/2014/main" id="{2D8D2C39-291F-49AA-0529-97161AB8CFAE}"/>
                    </a:ext>
                  </a:extLst>
                </p14:cNvPr>
                <p14:cNvContentPartPr/>
                <p14:nvPr/>
              </p14:nvContentPartPr>
              <p14:xfrm>
                <a:off x="8271292" y="2869942"/>
                <a:ext cx="200520" cy="46080"/>
              </p14:xfrm>
            </p:contentPart>
          </mc:Choice>
          <mc:Fallback>
            <p:pic>
              <p:nvPicPr>
                <p:cNvPr id="68" name="Ink 67">
                  <a:extLst>
                    <a:ext uri="{FF2B5EF4-FFF2-40B4-BE49-F238E27FC236}">
                      <a16:creationId xmlns:a16="http://schemas.microsoft.com/office/drawing/2014/main" id="{2D8D2C39-291F-49AA-0529-97161AB8CFAE}"/>
                    </a:ext>
                  </a:extLst>
                </p:cNvPr>
                <p:cNvPicPr/>
                <p:nvPr/>
              </p:nvPicPr>
              <p:blipFill>
                <a:blip r:embed="rId105"/>
                <a:stretch>
                  <a:fillRect/>
                </a:stretch>
              </p:blipFill>
              <p:spPr>
                <a:xfrm>
                  <a:off x="8253652" y="2852302"/>
                  <a:ext cx="23616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9" name="Ink 68">
                  <a:extLst>
                    <a:ext uri="{FF2B5EF4-FFF2-40B4-BE49-F238E27FC236}">
                      <a16:creationId xmlns:a16="http://schemas.microsoft.com/office/drawing/2014/main" id="{D8AF1776-D943-EA69-BDC4-2A137FD5BF23}"/>
                    </a:ext>
                  </a:extLst>
                </p14:cNvPr>
                <p14:cNvContentPartPr/>
                <p14:nvPr/>
              </p14:nvContentPartPr>
              <p14:xfrm>
                <a:off x="7611772" y="1683022"/>
                <a:ext cx="353520" cy="1000440"/>
              </p14:xfrm>
            </p:contentPart>
          </mc:Choice>
          <mc:Fallback>
            <p:pic>
              <p:nvPicPr>
                <p:cNvPr id="69" name="Ink 68">
                  <a:extLst>
                    <a:ext uri="{FF2B5EF4-FFF2-40B4-BE49-F238E27FC236}">
                      <a16:creationId xmlns:a16="http://schemas.microsoft.com/office/drawing/2014/main" id="{D8AF1776-D943-EA69-BDC4-2A137FD5BF23}"/>
                    </a:ext>
                  </a:extLst>
                </p:cNvPr>
                <p:cNvPicPr/>
                <p:nvPr/>
              </p:nvPicPr>
              <p:blipFill>
                <a:blip r:embed="rId107"/>
                <a:stretch>
                  <a:fillRect/>
                </a:stretch>
              </p:blipFill>
              <p:spPr>
                <a:xfrm>
                  <a:off x="7593772" y="1665022"/>
                  <a:ext cx="389160" cy="10360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0" name="Ink 69">
                  <a:extLst>
                    <a:ext uri="{FF2B5EF4-FFF2-40B4-BE49-F238E27FC236}">
                      <a16:creationId xmlns:a16="http://schemas.microsoft.com/office/drawing/2014/main" id="{37667D06-9E55-E43B-101E-4D7124268F10}"/>
                    </a:ext>
                  </a:extLst>
                </p14:cNvPr>
                <p14:cNvContentPartPr/>
                <p14:nvPr/>
              </p14:nvContentPartPr>
              <p14:xfrm>
                <a:off x="8107132" y="2014942"/>
                <a:ext cx="231480" cy="649800"/>
              </p14:xfrm>
            </p:contentPart>
          </mc:Choice>
          <mc:Fallback>
            <p:pic>
              <p:nvPicPr>
                <p:cNvPr id="70" name="Ink 69">
                  <a:extLst>
                    <a:ext uri="{FF2B5EF4-FFF2-40B4-BE49-F238E27FC236}">
                      <a16:creationId xmlns:a16="http://schemas.microsoft.com/office/drawing/2014/main" id="{37667D06-9E55-E43B-101E-4D7124268F10}"/>
                    </a:ext>
                  </a:extLst>
                </p:cNvPr>
                <p:cNvPicPr/>
                <p:nvPr/>
              </p:nvPicPr>
              <p:blipFill>
                <a:blip r:embed="rId109"/>
                <a:stretch>
                  <a:fillRect/>
                </a:stretch>
              </p:blipFill>
              <p:spPr>
                <a:xfrm>
                  <a:off x="8089492" y="1996942"/>
                  <a:ext cx="267120" cy="6854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1" name="Ink 70">
                  <a:extLst>
                    <a:ext uri="{FF2B5EF4-FFF2-40B4-BE49-F238E27FC236}">
                      <a16:creationId xmlns:a16="http://schemas.microsoft.com/office/drawing/2014/main" id="{7F2F9F58-5EEE-0699-C212-96368D6383C7}"/>
                    </a:ext>
                  </a:extLst>
                </p14:cNvPr>
                <p14:cNvContentPartPr/>
                <p14:nvPr/>
              </p14:nvContentPartPr>
              <p14:xfrm>
                <a:off x="8366692" y="2157142"/>
                <a:ext cx="321840" cy="542880"/>
              </p14:xfrm>
            </p:contentPart>
          </mc:Choice>
          <mc:Fallback>
            <p:pic>
              <p:nvPicPr>
                <p:cNvPr id="71" name="Ink 70">
                  <a:extLst>
                    <a:ext uri="{FF2B5EF4-FFF2-40B4-BE49-F238E27FC236}">
                      <a16:creationId xmlns:a16="http://schemas.microsoft.com/office/drawing/2014/main" id="{7F2F9F58-5EEE-0699-C212-96368D6383C7}"/>
                    </a:ext>
                  </a:extLst>
                </p:cNvPr>
                <p:cNvPicPr/>
                <p:nvPr/>
              </p:nvPicPr>
              <p:blipFill>
                <a:blip r:embed="rId111"/>
                <a:stretch>
                  <a:fillRect/>
                </a:stretch>
              </p:blipFill>
              <p:spPr>
                <a:xfrm>
                  <a:off x="8348692" y="2139502"/>
                  <a:ext cx="357480" cy="5785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2" name="Ink 71">
                  <a:extLst>
                    <a:ext uri="{FF2B5EF4-FFF2-40B4-BE49-F238E27FC236}">
                      <a16:creationId xmlns:a16="http://schemas.microsoft.com/office/drawing/2014/main" id="{2ACC6C87-5A20-6E99-58B4-A97F237D6BE2}"/>
                    </a:ext>
                  </a:extLst>
                </p14:cNvPr>
                <p14:cNvContentPartPr/>
                <p14:nvPr/>
              </p14:nvContentPartPr>
              <p14:xfrm>
                <a:off x="7945132" y="1153102"/>
                <a:ext cx="485640" cy="378720"/>
              </p14:xfrm>
            </p:contentPart>
          </mc:Choice>
          <mc:Fallback>
            <p:pic>
              <p:nvPicPr>
                <p:cNvPr id="72" name="Ink 71">
                  <a:extLst>
                    <a:ext uri="{FF2B5EF4-FFF2-40B4-BE49-F238E27FC236}">
                      <a16:creationId xmlns:a16="http://schemas.microsoft.com/office/drawing/2014/main" id="{2ACC6C87-5A20-6E99-58B4-A97F237D6BE2}"/>
                    </a:ext>
                  </a:extLst>
                </p:cNvPr>
                <p:cNvPicPr/>
                <p:nvPr/>
              </p:nvPicPr>
              <p:blipFill>
                <a:blip r:embed="rId113"/>
                <a:stretch>
                  <a:fillRect/>
                </a:stretch>
              </p:blipFill>
              <p:spPr>
                <a:xfrm>
                  <a:off x="7927492" y="1135462"/>
                  <a:ext cx="52128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3" name="Ink 72">
                  <a:extLst>
                    <a:ext uri="{FF2B5EF4-FFF2-40B4-BE49-F238E27FC236}">
                      <a16:creationId xmlns:a16="http://schemas.microsoft.com/office/drawing/2014/main" id="{58D02D6B-A0CF-E7D9-C075-AF41104F9804}"/>
                    </a:ext>
                  </a:extLst>
                </p14:cNvPr>
                <p14:cNvContentPartPr/>
                <p14:nvPr/>
              </p14:nvContentPartPr>
              <p14:xfrm>
                <a:off x="8411692" y="1185862"/>
                <a:ext cx="395280" cy="176400"/>
              </p14:xfrm>
            </p:contentPart>
          </mc:Choice>
          <mc:Fallback>
            <p:pic>
              <p:nvPicPr>
                <p:cNvPr id="73" name="Ink 72">
                  <a:extLst>
                    <a:ext uri="{FF2B5EF4-FFF2-40B4-BE49-F238E27FC236}">
                      <a16:creationId xmlns:a16="http://schemas.microsoft.com/office/drawing/2014/main" id="{58D02D6B-A0CF-E7D9-C075-AF41104F9804}"/>
                    </a:ext>
                  </a:extLst>
                </p:cNvPr>
                <p:cNvPicPr/>
                <p:nvPr/>
              </p:nvPicPr>
              <p:blipFill>
                <a:blip r:embed="rId115"/>
                <a:stretch>
                  <a:fillRect/>
                </a:stretch>
              </p:blipFill>
              <p:spPr>
                <a:xfrm>
                  <a:off x="8394052" y="1167862"/>
                  <a:ext cx="43092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4" name="Ink 73">
                  <a:extLst>
                    <a:ext uri="{FF2B5EF4-FFF2-40B4-BE49-F238E27FC236}">
                      <a16:creationId xmlns:a16="http://schemas.microsoft.com/office/drawing/2014/main" id="{828166EE-A263-1C1A-E621-C2FC5F724000}"/>
                    </a:ext>
                  </a:extLst>
                </p14:cNvPr>
                <p14:cNvContentPartPr/>
                <p14:nvPr/>
              </p14:nvContentPartPr>
              <p14:xfrm>
                <a:off x="8482252" y="1706782"/>
                <a:ext cx="10440" cy="178560"/>
              </p14:xfrm>
            </p:contentPart>
          </mc:Choice>
          <mc:Fallback>
            <p:pic>
              <p:nvPicPr>
                <p:cNvPr id="74" name="Ink 73">
                  <a:extLst>
                    <a:ext uri="{FF2B5EF4-FFF2-40B4-BE49-F238E27FC236}">
                      <a16:creationId xmlns:a16="http://schemas.microsoft.com/office/drawing/2014/main" id="{828166EE-A263-1C1A-E621-C2FC5F724000}"/>
                    </a:ext>
                  </a:extLst>
                </p:cNvPr>
                <p:cNvPicPr/>
                <p:nvPr/>
              </p:nvPicPr>
              <p:blipFill>
                <a:blip r:embed="rId117"/>
                <a:stretch>
                  <a:fillRect/>
                </a:stretch>
              </p:blipFill>
              <p:spPr>
                <a:xfrm>
                  <a:off x="8464252" y="1689142"/>
                  <a:ext cx="460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5" name="Ink 74">
                  <a:extLst>
                    <a:ext uri="{FF2B5EF4-FFF2-40B4-BE49-F238E27FC236}">
                      <a16:creationId xmlns:a16="http://schemas.microsoft.com/office/drawing/2014/main" id="{DE07845F-E9B1-7CB4-E65C-F209C4229E6F}"/>
                    </a:ext>
                  </a:extLst>
                </p14:cNvPr>
                <p14:cNvContentPartPr/>
                <p14:nvPr/>
              </p14:nvContentPartPr>
              <p14:xfrm>
                <a:off x="8406292" y="1567822"/>
                <a:ext cx="240120" cy="320040"/>
              </p14:xfrm>
            </p:contentPart>
          </mc:Choice>
          <mc:Fallback>
            <p:pic>
              <p:nvPicPr>
                <p:cNvPr id="75" name="Ink 74">
                  <a:extLst>
                    <a:ext uri="{FF2B5EF4-FFF2-40B4-BE49-F238E27FC236}">
                      <a16:creationId xmlns:a16="http://schemas.microsoft.com/office/drawing/2014/main" id="{DE07845F-E9B1-7CB4-E65C-F209C4229E6F}"/>
                    </a:ext>
                  </a:extLst>
                </p:cNvPr>
                <p:cNvPicPr/>
                <p:nvPr/>
              </p:nvPicPr>
              <p:blipFill>
                <a:blip r:embed="rId119"/>
                <a:stretch>
                  <a:fillRect/>
                </a:stretch>
              </p:blipFill>
              <p:spPr>
                <a:xfrm>
                  <a:off x="8388292" y="1550182"/>
                  <a:ext cx="27576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6" name="Ink 75">
                  <a:extLst>
                    <a:ext uri="{FF2B5EF4-FFF2-40B4-BE49-F238E27FC236}">
                      <a16:creationId xmlns:a16="http://schemas.microsoft.com/office/drawing/2014/main" id="{BB2621E6-3699-9C72-5B16-61D009AD9021}"/>
                    </a:ext>
                  </a:extLst>
                </p14:cNvPr>
                <p14:cNvContentPartPr/>
                <p14:nvPr/>
              </p14:nvContentPartPr>
              <p14:xfrm>
                <a:off x="8673772" y="1501582"/>
                <a:ext cx="453600" cy="288000"/>
              </p14:xfrm>
            </p:contentPart>
          </mc:Choice>
          <mc:Fallback>
            <p:pic>
              <p:nvPicPr>
                <p:cNvPr id="76" name="Ink 75">
                  <a:extLst>
                    <a:ext uri="{FF2B5EF4-FFF2-40B4-BE49-F238E27FC236}">
                      <a16:creationId xmlns:a16="http://schemas.microsoft.com/office/drawing/2014/main" id="{BB2621E6-3699-9C72-5B16-61D009AD9021}"/>
                    </a:ext>
                  </a:extLst>
                </p:cNvPr>
                <p:cNvPicPr/>
                <p:nvPr/>
              </p:nvPicPr>
              <p:blipFill>
                <a:blip r:embed="rId121"/>
                <a:stretch>
                  <a:fillRect/>
                </a:stretch>
              </p:blipFill>
              <p:spPr>
                <a:xfrm>
                  <a:off x="8656132" y="1483942"/>
                  <a:ext cx="48924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7" name="Ink 76">
                  <a:extLst>
                    <a:ext uri="{FF2B5EF4-FFF2-40B4-BE49-F238E27FC236}">
                      <a16:creationId xmlns:a16="http://schemas.microsoft.com/office/drawing/2014/main" id="{489A1E49-74B5-9BCD-B0EE-D82F661D8988}"/>
                    </a:ext>
                  </a:extLst>
                </p14:cNvPr>
                <p14:cNvContentPartPr/>
                <p14:nvPr/>
              </p14:nvContentPartPr>
              <p14:xfrm>
                <a:off x="8845132" y="1875622"/>
                <a:ext cx="381240" cy="304920"/>
              </p14:xfrm>
            </p:contentPart>
          </mc:Choice>
          <mc:Fallback>
            <p:pic>
              <p:nvPicPr>
                <p:cNvPr id="77" name="Ink 76">
                  <a:extLst>
                    <a:ext uri="{FF2B5EF4-FFF2-40B4-BE49-F238E27FC236}">
                      <a16:creationId xmlns:a16="http://schemas.microsoft.com/office/drawing/2014/main" id="{489A1E49-74B5-9BCD-B0EE-D82F661D8988}"/>
                    </a:ext>
                  </a:extLst>
                </p:cNvPr>
                <p:cNvPicPr/>
                <p:nvPr/>
              </p:nvPicPr>
              <p:blipFill>
                <a:blip r:embed="rId123"/>
                <a:stretch>
                  <a:fillRect/>
                </a:stretch>
              </p:blipFill>
              <p:spPr>
                <a:xfrm>
                  <a:off x="8827492" y="1857622"/>
                  <a:ext cx="41688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8" name="Ink 77">
                  <a:extLst>
                    <a:ext uri="{FF2B5EF4-FFF2-40B4-BE49-F238E27FC236}">
                      <a16:creationId xmlns:a16="http://schemas.microsoft.com/office/drawing/2014/main" id="{70069C86-D3FC-9771-2A70-380D6C47D733}"/>
                    </a:ext>
                  </a:extLst>
                </p14:cNvPr>
                <p14:cNvContentPartPr/>
                <p14:nvPr/>
              </p14:nvContentPartPr>
              <p14:xfrm>
                <a:off x="9234292" y="1916662"/>
                <a:ext cx="613080" cy="234360"/>
              </p14:xfrm>
            </p:contentPart>
          </mc:Choice>
          <mc:Fallback>
            <p:pic>
              <p:nvPicPr>
                <p:cNvPr id="78" name="Ink 77">
                  <a:extLst>
                    <a:ext uri="{FF2B5EF4-FFF2-40B4-BE49-F238E27FC236}">
                      <a16:creationId xmlns:a16="http://schemas.microsoft.com/office/drawing/2014/main" id="{70069C86-D3FC-9771-2A70-380D6C47D733}"/>
                    </a:ext>
                  </a:extLst>
                </p:cNvPr>
                <p:cNvPicPr/>
                <p:nvPr/>
              </p:nvPicPr>
              <p:blipFill>
                <a:blip r:embed="rId125"/>
                <a:stretch>
                  <a:fillRect/>
                </a:stretch>
              </p:blipFill>
              <p:spPr>
                <a:xfrm>
                  <a:off x="9216652" y="1898662"/>
                  <a:ext cx="64872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9" name="Ink 78">
                  <a:extLst>
                    <a:ext uri="{FF2B5EF4-FFF2-40B4-BE49-F238E27FC236}">
                      <a16:creationId xmlns:a16="http://schemas.microsoft.com/office/drawing/2014/main" id="{CEE606A3-73CC-9EA5-DA7F-00076C7838A1}"/>
                    </a:ext>
                  </a:extLst>
                </p14:cNvPr>
                <p14:cNvContentPartPr/>
                <p14:nvPr/>
              </p14:nvContentPartPr>
              <p14:xfrm>
                <a:off x="9845212" y="1900462"/>
                <a:ext cx="4320" cy="15840"/>
              </p14:xfrm>
            </p:contentPart>
          </mc:Choice>
          <mc:Fallback>
            <p:pic>
              <p:nvPicPr>
                <p:cNvPr id="79" name="Ink 78">
                  <a:extLst>
                    <a:ext uri="{FF2B5EF4-FFF2-40B4-BE49-F238E27FC236}">
                      <a16:creationId xmlns:a16="http://schemas.microsoft.com/office/drawing/2014/main" id="{CEE606A3-73CC-9EA5-DA7F-00076C7838A1}"/>
                    </a:ext>
                  </a:extLst>
                </p:cNvPr>
                <p:cNvPicPr/>
                <p:nvPr/>
              </p:nvPicPr>
              <p:blipFill>
                <a:blip r:embed="rId127"/>
                <a:stretch>
                  <a:fillRect/>
                </a:stretch>
              </p:blipFill>
              <p:spPr>
                <a:xfrm>
                  <a:off x="9827212" y="1882822"/>
                  <a:ext cx="399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0" name="Ink 79">
                  <a:extLst>
                    <a:ext uri="{FF2B5EF4-FFF2-40B4-BE49-F238E27FC236}">
                      <a16:creationId xmlns:a16="http://schemas.microsoft.com/office/drawing/2014/main" id="{F26D2AAD-B4CB-2FF8-48DA-C74DA0508DC8}"/>
                    </a:ext>
                  </a:extLst>
                </p14:cNvPr>
                <p14:cNvContentPartPr/>
                <p14:nvPr/>
              </p14:nvContentPartPr>
              <p14:xfrm>
                <a:off x="9902812" y="1960942"/>
                <a:ext cx="326880" cy="167760"/>
              </p14:xfrm>
            </p:contentPart>
          </mc:Choice>
          <mc:Fallback>
            <p:pic>
              <p:nvPicPr>
                <p:cNvPr id="80" name="Ink 79">
                  <a:extLst>
                    <a:ext uri="{FF2B5EF4-FFF2-40B4-BE49-F238E27FC236}">
                      <a16:creationId xmlns:a16="http://schemas.microsoft.com/office/drawing/2014/main" id="{F26D2AAD-B4CB-2FF8-48DA-C74DA0508DC8}"/>
                    </a:ext>
                  </a:extLst>
                </p:cNvPr>
                <p:cNvPicPr/>
                <p:nvPr/>
              </p:nvPicPr>
              <p:blipFill>
                <a:blip r:embed="rId129"/>
                <a:stretch>
                  <a:fillRect/>
                </a:stretch>
              </p:blipFill>
              <p:spPr>
                <a:xfrm>
                  <a:off x="9885172" y="1942942"/>
                  <a:ext cx="36252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2" name="Ink 81">
                  <a:extLst>
                    <a:ext uri="{FF2B5EF4-FFF2-40B4-BE49-F238E27FC236}">
                      <a16:creationId xmlns:a16="http://schemas.microsoft.com/office/drawing/2014/main" id="{E275F269-8124-492A-E12D-51E68630F5DD}"/>
                    </a:ext>
                  </a:extLst>
                </p14:cNvPr>
                <p14:cNvContentPartPr/>
                <p14:nvPr/>
              </p14:nvContentPartPr>
              <p14:xfrm>
                <a:off x="8912812" y="2986942"/>
                <a:ext cx="1106280" cy="20520"/>
              </p14:xfrm>
            </p:contentPart>
          </mc:Choice>
          <mc:Fallback>
            <p:pic>
              <p:nvPicPr>
                <p:cNvPr id="82" name="Ink 81">
                  <a:extLst>
                    <a:ext uri="{FF2B5EF4-FFF2-40B4-BE49-F238E27FC236}">
                      <a16:creationId xmlns:a16="http://schemas.microsoft.com/office/drawing/2014/main" id="{E275F269-8124-492A-E12D-51E68630F5DD}"/>
                    </a:ext>
                  </a:extLst>
                </p:cNvPr>
                <p:cNvPicPr/>
                <p:nvPr/>
              </p:nvPicPr>
              <p:blipFill>
                <a:blip r:embed="rId131"/>
                <a:stretch>
                  <a:fillRect/>
                </a:stretch>
              </p:blipFill>
              <p:spPr>
                <a:xfrm>
                  <a:off x="8894812" y="2968942"/>
                  <a:ext cx="114192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3" name="Ink 82">
                  <a:extLst>
                    <a:ext uri="{FF2B5EF4-FFF2-40B4-BE49-F238E27FC236}">
                      <a16:creationId xmlns:a16="http://schemas.microsoft.com/office/drawing/2014/main" id="{CEEDBB67-8E79-8AFB-1060-C94DE0B6B4CA}"/>
                    </a:ext>
                  </a:extLst>
                </p14:cNvPr>
                <p14:cNvContentPartPr/>
                <p14:nvPr/>
              </p14:nvContentPartPr>
              <p14:xfrm>
                <a:off x="9873652" y="2900902"/>
                <a:ext cx="226440" cy="204840"/>
              </p14:xfrm>
            </p:contentPart>
          </mc:Choice>
          <mc:Fallback>
            <p:pic>
              <p:nvPicPr>
                <p:cNvPr id="83" name="Ink 82">
                  <a:extLst>
                    <a:ext uri="{FF2B5EF4-FFF2-40B4-BE49-F238E27FC236}">
                      <a16:creationId xmlns:a16="http://schemas.microsoft.com/office/drawing/2014/main" id="{CEEDBB67-8E79-8AFB-1060-C94DE0B6B4CA}"/>
                    </a:ext>
                  </a:extLst>
                </p:cNvPr>
                <p:cNvPicPr/>
                <p:nvPr/>
              </p:nvPicPr>
              <p:blipFill>
                <a:blip r:embed="rId133"/>
                <a:stretch>
                  <a:fillRect/>
                </a:stretch>
              </p:blipFill>
              <p:spPr>
                <a:xfrm>
                  <a:off x="9856012" y="2882902"/>
                  <a:ext cx="26208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5" name="Ink 84">
                  <a:extLst>
                    <a:ext uri="{FF2B5EF4-FFF2-40B4-BE49-F238E27FC236}">
                      <a16:creationId xmlns:a16="http://schemas.microsoft.com/office/drawing/2014/main" id="{C3619ABA-6352-2BAD-8A7E-659DD9E4F8D6}"/>
                    </a:ext>
                  </a:extLst>
                </p14:cNvPr>
                <p14:cNvContentPartPr/>
                <p14:nvPr/>
              </p14:nvContentPartPr>
              <p14:xfrm>
                <a:off x="10337692" y="2685622"/>
                <a:ext cx="347040" cy="425160"/>
              </p14:xfrm>
            </p:contentPart>
          </mc:Choice>
          <mc:Fallback>
            <p:pic>
              <p:nvPicPr>
                <p:cNvPr id="85" name="Ink 84">
                  <a:extLst>
                    <a:ext uri="{FF2B5EF4-FFF2-40B4-BE49-F238E27FC236}">
                      <a16:creationId xmlns:a16="http://schemas.microsoft.com/office/drawing/2014/main" id="{C3619ABA-6352-2BAD-8A7E-659DD9E4F8D6}"/>
                    </a:ext>
                  </a:extLst>
                </p:cNvPr>
                <p:cNvPicPr/>
                <p:nvPr/>
              </p:nvPicPr>
              <p:blipFill>
                <a:blip r:embed="rId135"/>
                <a:stretch>
                  <a:fillRect/>
                </a:stretch>
              </p:blipFill>
              <p:spPr>
                <a:xfrm>
                  <a:off x="10319692" y="2667622"/>
                  <a:ext cx="38268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6" name="Ink 85">
                  <a:extLst>
                    <a:ext uri="{FF2B5EF4-FFF2-40B4-BE49-F238E27FC236}">
                      <a16:creationId xmlns:a16="http://schemas.microsoft.com/office/drawing/2014/main" id="{5F2AC78D-4A40-E598-D1F8-2EC8DCEBCDD6}"/>
                    </a:ext>
                  </a:extLst>
                </p14:cNvPr>
                <p14:cNvContentPartPr/>
                <p14:nvPr/>
              </p14:nvContentPartPr>
              <p14:xfrm>
                <a:off x="10840612" y="2796862"/>
                <a:ext cx="200160" cy="231840"/>
              </p14:xfrm>
            </p:contentPart>
          </mc:Choice>
          <mc:Fallback>
            <p:pic>
              <p:nvPicPr>
                <p:cNvPr id="86" name="Ink 85">
                  <a:extLst>
                    <a:ext uri="{FF2B5EF4-FFF2-40B4-BE49-F238E27FC236}">
                      <a16:creationId xmlns:a16="http://schemas.microsoft.com/office/drawing/2014/main" id="{5F2AC78D-4A40-E598-D1F8-2EC8DCEBCDD6}"/>
                    </a:ext>
                  </a:extLst>
                </p:cNvPr>
                <p:cNvPicPr/>
                <p:nvPr/>
              </p:nvPicPr>
              <p:blipFill>
                <a:blip r:embed="rId137"/>
                <a:stretch>
                  <a:fillRect/>
                </a:stretch>
              </p:blipFill>
              <p:spPr>
                <a:xfrm>
                  <a:off x="10822612" y="2779222"/>
                  <a:ext cx="23580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7" name="Ink 86">
                  <a:extLst>
                    <a:ext uri="{FF2B5EF4-FFF2-40B4-BE49-F238E27FC236}">
                      <a16:creationId xmlns:a16="http://schemas.microsoft.com/office/drawing/2014/main" id="{CB88009E-5C6F-CE69-6B2B-00F8B9F9FD60}"/>
                    </a:ext>
                  </a:extLst>
                </p14:cNvPr>
                <p14:cNvContentPartPr/>
                <p14:nvPr/>
              </p14:nvContentPartPr>
              <p14:xfrm>
                <a:off x="11179372" y="2794342"/>
                <a:ext cx="13680" cy="211320"/>
              </p14:xfrm>
            </p:contentPart>
          </mc:Choice>
          <mc:Fallback>
            <p:pic>
              <p:nvPicPr>
                <p:cNvPr id="87" name="Ink 86">
                  <a:extLst>
                    <a:ext uri="{FF2B5EF4-FFF2-40B4-BE49-F238E27FC236}">
                      <a16:creationId xmlns:a16="http://schemas.microsoft.com/office/drawing/2014/main" id="{CB88009E-5C6F-CE69-6B2B-00F8B9F9FD60}"/>
                    </a:ext>
                  </a:extLst>
                </p:cNvPr>
                <p:cNvPicPr/>
                <p:nvPr/>
              </p:nvPicPr>
              <p:blipFill>
                <a:blip r:embed="rId139"/>
                <a:stretch>
                  <a:fillRect/>
                </a:stretch>
              </p:blipFill>
              <p:spPr>
                <a:xfrm>
                  <a:off x="11161732" y="2776702"/>
                  <a:ext cx="4932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8" name="Ink 87">
                  <a:extLst>
                    <a:ext uri="{FF2B5EF4-FFF2-40B4-BE49-F238E27FC236}">
                      <a16:creationId xmlns:a16="http://schemas.microsoft.com/office/drawing/2014/main" id="{D759E259-47BA-E253-E480-B96A066CCB69}"/>
                    </a:ext>
                  </a:extLst>
                </p14:cNvPr>
                <p14:cNvContentPartPr/>
                <p14:nvPr/>
              </p14:nvContentPartPr>
              <p14:xfrm>
                <a:off x="11399332" y="2899102"/>
                <a:ext cx="43920" cy="10440"/>
              </p14:xfrm>
            </p:contentPart>
          </mc:Choice>
          <mc:Fallback>
            <p:pic>
              <p:nvPicPr>
                <p:cNvPr id="88" name="Ink 87">
                  <a:extLst>
                    <a:ext uri="{FF2B5EF4-FFF2-40B4-BE49-F238E27FC236}">
                      <a16:creationId xmlns:a16="http://schemas.microsoft.com/office/drawing/2014/main" id="{D759E259-47BA-E253-E480-B96A066CCB69}"/>
                    </a:ext>
                  </a:extLst>
                </p:cNvPr>
                <p:cNvPicPr/>
                <p:nvPr/>
              </p:nvPicPr>
              <p:blipFill>
                <a:blip r:embed="rId141"/>
                <a:stretch>
                  <a:fillRect/>
                </a:stretch>
              </p:blipFill>
              <p:spPr>
                <a:xfrm>
                  <a:off x="11381692" y="2881102"/>
                  <a:ext cx="79560" cy="46080"/>
                </a:xfrm>
                <a:prstGeom prst="rect">
                  <a:avLst/>
                </a:prstGeom>
              </p:spPr>
            </p:pic>
          </mc:Fallback>
        </mc:AlternateContent>
      </p:grpSp>
    </p:spTree>
    <p:extLst>
      <p:ext uri="{BB962C8B-B14F-4D97-AF65-F5344CB8AC3E}">
        <p14:creationId xmlns:p14="http://schemas.microsoft.com/office/powerpoint/2010/main" val="2989752314"/>
      </p:ext>
    </p:extLst>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1322</TotalTime>
  <Words>1536</Words>
  <Application>Microsoft Office PowerPoint</Application>
  <PresentationFormat>Custom</PresentationFormat>
  <Paragraphs>183</Paragraphs>
  <Slides>25</Slides>
  <Notes>16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25</vt:i4>
      </vt:variant>
    </vt:vector>
  </HeadingPairs>
  <TitlesOfParts>
    <vt:vector size="38" baseType="lpstr">
      <vt:lpstr>Open Sans</vt:lpstr>
      <vt:lpstr>Arial Black</vt:lpstr>
      <vt:lpstr>Cambria</vt:lpstr>
      <vt:lpstr>Quattrocento Sans</vt:lpstr>
      <vt:lpstr>Corben</vt:lpstr>
      <vt:lpstr>Segoe UI Light</vt:lpstr>
      <vt:lpstr>Calibri</vt:lpstr>
      <vt:lpstr>Arial</vt:lpstr>
      <vt:lpstr>Segoe UI</vt:lpstr>
      <vt:lpstr>Cooper Black</vt:lpstr>
      <vt:lpstr>Office Theme</vt:lpstr>
      <vt:lpstr>2_Office Theme</vt:lpstr>
      <vt:lpstr>3_Office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Annotation Documentation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41</cp:revision>
  <dcterms:created xsi:type="dcterms:W3CDTF">2023-10-03T21:33:12Z</dcterms:created>
  <dcterms:modified xsi:type="dcterms:W3CDTF">2024-06-20T07:14:29Z</dcterms:modified>
</cp:coreProperties>
</file>